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ags/tag6.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ags/tag7.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9" r:id="rId3"/>
    <p:sldMasterId id="2147483686" r:id="rId4"/>
    <p:sldMasterId id="2147483698" r:id="rId5"/>
  </p:sldMasterIdLst>
  <p:notesMasterIdLst>
    <p:notesMasterId r:id="rId18"/>
  </p:notesMasterIdLst>
  <p:handoutMasterIdLst>
    <p:handoutMasterId r:id="rId19"/>
  </p:handoutMasterIdLst>
  <p:sldIdLst>
    <p:sldId id="311" r:id="rId6"/>
    <p:sldId id="298" r:id="rId7"/>
    <p:sldId id="277" r:id="rId8"/>
    <p:sldId id="294" r:id="rId9"/>
    <p:sldId id="299" r:id="rId10"/>
    <p:sldId id="305" r:id="rId11"/>
    <p:sldId id="302" r:id="rId12"/>
    <p:sldId id="295" r:id="rId13"/>
    <p:sldId id="310" r:id="rId14"/>
    <p:sldId id="291" r:id="rId15"/>
    <p:sldId id="279" r:id="rId16"/>
    <p:sldId id="312" r:id="rId17"/>
  </p:sldIdLst>
  <p:sldSz cx="9602788"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90C"/>
    <a:srgbClr val="F0540E"/>
    <a:srgbClr val="EFF1AD"/>
    <a:srgbClr val="86A729"/>
    <a:srgbClr val="A6CE39"/>
    <a:srgbClr val="EDF5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708" y="48"/>
      </p:cViewPr>
      <p:guideLst>
        <p:guide orient="horz" pos="2160"/>
        <p:guide pos="30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C0552169-E327-495F-A3D9-66C17A86B85D}" type="datetimeFigureOut">
              <a:rPr lang="en-GB" smtClean="0"/>
              <a:t>18/05/2016</a:t>
            </a:fld>
            <a:endParaRPr lang="en-GB"/>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89502AE5-9FCF-41B0-B75B-BE96AB5C7BF1}" type="slidenum">
              <a:rPr lang="en-GB" smtClean="0"/>
              <a:t>‹#›</a:t>
            </a:fld>
            <a:endParaRPr lang="en-GB"/>
          </a:p>
        </p:txBody>
      </p:sp>
    </p:spTree>
    <p:extLst>
      <p:ext uri="{BB962C8B-B14F-4D97-AF65-F5344CB8AC3E}">
        <p14:creationId xmlns:p14="http://schemas.microsoft.com/office/powerpoint/2010/main" val="1237243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F31904FC-5851-4472-B032-F00441838EBD}" type="datetimeFigureOut">
              <a:rPr lang="en-US" smtClean="0"/>
              <a:pPr/>
              <a:t>5/18/2016</a:t>
            </a:fld>
            <a:endParaRPr lang="en-US"/>
          </a:p>
        </p:txBody>
      </p:sp>
      <p:sp>
        <p:nvSpPr>
          <p:cNvPr id="4" name="Slide Image Placeholder 3"/>
          <p:cNvSpPr>
            <a:spLocks noGrp="1" noRot="1" noChangeAspect="1"/>
          </p:cNvSpPr>
          <p:nvPr>
            <p:ph type="sldImg" idx="2"/>
          </p:nvPr>
        </p:nvSpPr>
        <p:spPr>
          <a:xfrm>
            <a:off x="1333500" y="1173163"/>
            <a:ext cx="443547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3C8289CF-DACF-44EF-B23E-B119530101D5}" type="slidenum">
              <a:rPr lang="en-US" smtClean="0"/>
              <a:pPr/>
              <a:t>‹#›</a:t>
            </a:fld>
            <a:endParaRPr lang="en-US"/>
          </a:p>
        </p:txBody>
      </p:sp>
    </p:spTree>
    <p:extLst>
      <p:ext uri="{BB962C8B-B14F-4D97-AF65-F5344CB8AC3E}">
        <p14:creationId xmlns:p14="http://schemas.microsoft.com/office/powerpoint/2010/main" val="3756004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1C575A-FA3C-4170-BDE2-E20A38399392}" type="slidenum">
              <a:rPr lang="nl-NL" smtClean="0">
                <a:solidFill>
                  <a:prstClr val="black"/>
                </a:solidFill>
                <a:latin typeface="Corbel"/>
              </a:rPr>
              <a:pPr/>
              <a:t>2</a:t>
            </a:fld>
            <a:endParaRPr lang="nl-NL">
              <a:solidFill>
                <a:prstClr val="black"/>
              </a:solidFill>
              <a:latin typeface="Corbel"/>
            </a:endParaRPr>
          </a:p>
        </p:txBody>
      </p:sp>
    </p:spTree>
    <p:extLst>
      <p:ext uri="{BB962C8B-B14F-4D97-AF65-F5344CB8AC3E}">
        <p14:creationId xmlns:p14="http://schemas.microsoft.com/office/powerpoint/2010/main" val="110846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xfrm>
            <a:off x="1087438" y="704850"/>
            <a:ext cx="4927600" cy="35194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en-US" smtClean="0">
              <a:latin typeface="Corbel" panose="020B0503020204020204" pitchFamily="34" charset="0"/>
            </a:endParaRP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1pPr>
            <a:lvl2pPr marL="765529" indent="-294433">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2pPr>
            <a:lvl3pPr marL="1177737" indent="-235548">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3pPr>
            <a:lvl4pPr marL="1648832" indent="-235548">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4pPr>
            <a:lvl5pPr marL="2119927" indent="-235548">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5pPr>
            <a:lvl6pPr marL="2591021" indent="-235548"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6pPr>
            <a:lvl7pPr marL="3062116" indent="-235548"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7pPr>
            <a:lvl8pPr marL="3533211" indent="-235548"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8pPr>
            <a:lvl9pPr marL="4004306" indent="-235548"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9pPr>
          </a:lstStyle>
          <a:p>
            <a:pPr>
              <a:spcBef>
                <a:spcPct val="0"/>
              </a:spcBef>
            </a:pPr>
            <a:fld id="{7EDFFCB0-3532-48A6-B4C5-11998F27BC26}" type="slidenum">
              <a:rPr lang="en-US" altLang="en-US" sz="1300">
                <a:solidFill>
                  <a:srgbClr val="000000"/>
                </a:solidFill>
                <a:latin typeface="Calibri" panose="020F0502020204030204" pitchFamily="34" charset="0"/>
              </a:rPr>
              <a:pPr>
                <a:spcBef>
                  <a:spcPct val="0"/>
                </a:spcBef>
              </a:pPr>
              <a:t>9</a:t>
            </a:fld>
            <a:endParaRPr lang="en-US" altLang="en-US" sz="1300">
              <a:solidFill>
                <a:srgbClr val="000000"/>
              </a:solidFill>
              <a:latin typeface="Calibri" panose="020F0502020204030204" pitchFamily="34" charset="0"/>
            </a:endParaRPr>
          </a:p>
        </p:txBody>
      </p:sp>
    </p:spTree>
    <p:extLst>
      <p:ext uri="{BB962C8B-B14F-4D97-AF65-F5344CB8AC3E}">
        <p14:creationId xmlns:p14="http://schemas.microsoft.com/office/powerpoint/2010/main" val="85596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en-US" smtClean="0">
              <a:latin typeface="Corbel" panose="020B0503020204020204" pitchFamily="34"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1pPr>
            <a:lvl2pPr marL="765610" indent="-294465">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2pPr>
            <a:lvl3pPr marL="1177862" indent="-235572">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3pPr>
            <a:lvl4pPr marL="1649006" indent="-235572">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4pPr>
            <a:lvl5pPr marL="2120151" indent="-235572">
              <a:spcBef>
                <a:spcPct val="30000"/>
              </a:spcBef>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5pPr>
            <a:lvl6pPr marL="2591295" indent="-235572"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6pPr>
            <a:lvl7pPr marL="3062440" indent="-235572"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7pPr>
            <a:lvl8pPr marL="3533585" indent="-235572"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8pPr>
            <a:lvl9pPr marL="4004729" indent="-235572" eaLnBrk="0" fontAlgn="base" hangingPunct="0">
              <a:spcBef>
                <a:spcPct val="30000"/>
              </a:spcBef>
              <a:spcAft>
                <a:spcPct val="0"/>
              </a:spcAft>
              <a:defRPr sz="1200">
                <a:solidFill>
                  <a:schemeClr val="tx1"/>
                </a:solidFill>
                <a:latin typeface="Corbel" panose="020B0503020204020204" pitchFamily="34" charset="0"/>
                <a:ea typeface="MS PGothic" panose="020B0600070205080204" pitchFamily="34" charset="-128"/>
                <a:sym typeface="Corbel" panose="020B0503020204020204" pitchFamily="34" charset="0"/>
              </a:defRPr>
            </a:lvl9pPr>
          </a:lstStyle>
          <a:p>
            <a:pPr>
              <a:spcBef>
                <a:spcPct val="0"/>
              </a:spcBef>
            </a:pPr>
            <a:fld id="{716A13A0-403A-4D99-A859-7EE352722B1A}" type="slidenum">
              <a:rPr lang="en-US" altLang="en-US" sz="1300">
                <a:solidFill>
                  <a:srgbClr val="000000"/>
                </a:solidFill>
                <a:latin typeface="Calibri" panose="020F0502020204030204" pitchFamily="34" charset="0"/>
              </a:rPr>
              <a:pPr>
                <a:spcBef>
                  <a:spcPct val="0"/>
                </a:spcBef>
              </a:pPr>
              <a:t>10</a:t>
            </a:fld>
            <a:endParaRPr lang="en-US" altLang="en-US" sz="1300">
              <a:solidFill>
                <a:srgbClr val="000000"/>
              </a:solidFill>
              <a:latin typeface="Calibri" panose="020F0502020204030204" pitchFamily="34" charset="0"/>
            </a:endParaRPr>
          </a:p>
        </p:txBody>
      </p:sp>
    </p:spTree>
    <p:extLst>
      <p:ext uri="{BB962C8B-B14F-4D97-AF65-F5344CB8AC3E}">
        <p14:creationId xmlns:p14="http://schemas.microsoft.com/office/powerpoint/2010/main" val="12152669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6" name="AutoShape 5"/>
          <p:cNvSpPr>
            <a:spLocks noChangeAspect="1" noChangeArrowheads="1" noTextEdit="1"/>
          </p:cNvSpPr>
          <p:nvPr userDrawn="1"/>
        </p:nvSpPr>
        <p:spPr bwMode="auto">
          <a:xfrm>
            <a:off x="3681047" y="2898775"/>
            <a:ext cx="4252912"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30" name="Picture 29" descr="ICHOM_Logo_green_RGB.png"/>
          <p:cNvPicPr>
            <a:picLocks noChangeAspect="1"/>
          </p:cNvPicPr>
          <p:nvPr userDrawn="1"/>
        </p:nvPicPr>
        <p:blipFill>
          <a:blip r:embed="rId2" cstate="print"/>
          <a:stretch>
            <a:fillRect/>
          </a:stretch>
        </p:blipFill>
        <p:spPr>
          <a:xfrm>
            <a:off x="3723743" y="2898775"/>
            <a:ext cx="3740558" cy="1060450"/>
          </a:xfrm>
          <a:prstGeom prst="rect">
            <a:avLst/>
          </a:prstGeom>
        </p:spPr>
      </p:pic>
      <p:cxnSp>
        <p:nvCxnSpPr>
          <p:cNvPr id="31" name="Straight Connector 30"/>
          <p:cNvCxnSpPr/>
          <p:nvPr userDrawn="1"/>
        </p:nvCxnSpPr>
        <p:spPr>
          <a:xfrm>
            <a:off x="0" y="4202016"/>
            <a:ext cx="9602788"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020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825625"/>
            <a:ext cx="40640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825625"/>
            <a:ext cx="40655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2AB190-FA09-409C-8FA6-AC99DC2BD694}"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2034819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61988" y="365125"/>
            <a:ext cx="8281987"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61988" y="1681163"/>
            <a:ext cx="40624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1988" y="2505075"/>
            <a:ext cx="40624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60925" y="1681163"/>
            <a:ext cx="40830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60925" y="2505075"/>
            <a:ext cx="408305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2AB190-FA09-409C-8FA6-AC99DC2BD694}" type="datetimeFigureOut">
              <a:rPr lang="en-US" smtClean="0"/>
              <a:pPr/>
              <a:t>5/18/2016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2854894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2AB190-FA09-409C-8FA6-AC99DC2BD694}" type="datetimeFigureOut">
              <a:rPr lang="en-US" smtClean="0"/>
              <a:pPr/>
              <a:t>5/18/2016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3023616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2AB190-FA09-409C-8FA6-AC99DC2BD694}" type="datetimeFigureOut">
              <a:rPr lang="en-US" smtClean="0"/>
              <a:pPr/>
              <a:t>5/18/2016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583409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083050" y="987425"/>
            <a:ext cx="486092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2AB190-FA09-409C-8FA6-AC99DC2BD694}"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1944924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083050" y="987425"/>
            <a:ext cx="486092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2AB190-FA09-409C-8FA6-AC99DC2BD694}"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988677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2AB190-FA09-409C-8FA6-AC99DC2BD694}"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13421349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2288" y="365125"/>
            <a:ext cx="20701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0400" y="365125"/>
            <a:ext cx="6059488"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2AB190-FA09-409C-8FA6-AC99DC2BD694}"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4017729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6" name="AutoShape 5"/>
          <p:cNvSpPr>
            <a:spLocks noChangeAspect="1" noChangeArrowheads="1" noTextEdit="1"/>
          </p:cNvSpPr>
          <p:nvPr userDrawn="1"/>
        </p:nvSpPr>
        <p:spPr bwMode="auto">
          <a:xfrm>
            <a:off x="3681047" y="2898775"/>
            <a:ext cx="4252912"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30" name="Picture 29" descr="ICHOM_Logo_green_RGB.png"/>
          <p:cNvPicPr>
            <a:picLocks noChangeAspect="1"/>
          </p:cNvPicPr>
          <p:nvPr userDrawn="1"/>
        </p:nvPicPr>
        <p:blipFill>
          <a:blip r:embed="rId2" cstate="print"/>
          <a:stretch>
            <a:fillRect/>
          </a:stretch>
        </p:blipFill>
        <p:spPr>
          <a:xfrm>
            <a:off x="3723743" y="2898775"/>
            <a:ext cx="3740558" cy="1060450"/>
          </a:xfrm>
          <a:prstGeom prst="rect">
            <a:avLst/>
          </a:prstGeom>
        </p:spPr>
      </p:pic>
      <p:cxnSp>
        <p:nvCxnSpPr>
          <p:cNvPr id="31" name="Straight Connector 30"/>
          <p:cNvCxnSpPr/>
          <p:nvPr userDrawn="1"/>
        </p:nvCxnSpPr>
        <p:spPr>
          <a:xfrm>
            <a:off x="0" y="4202016"/>
            <a:ext cx="9602788"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579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1200" y="1508400"/>
            <a:ext cx="8398800" cy="459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352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1200" y="1508400"/>
            <a:ext cx="8398800" cy="459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0994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with bulle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601200" y="1508400"/>
            <a:ext cx="8398800" cy="4590000"/>
          </a:xfrm>
        </p:spPr>
        <p:txBody>
          <a:bodyPr/>
          <a:lstStyle>
            <a:lvl1pPr marL="180000" indent="-180000">
              <a:buClr>
                <a:schemeClr val="tx2"/>
              </a:buClr>
              <a:buFont typeface="Arial" pitchFamily="34" charset="0"/>
              <a:buChar char="▪"/>
              <a:defRPr b="0"/>
            </a:lvl1pPr>
            <a:lvl2pPr marL="338400">
              <a:defRPr/>
            </a:lvl2pPr>
            <a:lvl3pPr marL="496800">
              <a:defRPr/>
            </a:lvl3pPr>
            <a:lvl4pPr marL="651600">
              <a:defRPr/>
            </a:lvl4pPr>
            <a:lvl5pPr marL="810000">
              <a:defRPr/>
            </a:lvl5pPr>
            <a:lvl6pPr marL="968400">
              <a:defRPr/>
            </a:lvl6pPr>
            <a:lvl7pPr marL="1126800">
              <a:defRPr/>
            </a:lvl7pPr>
            <a:lvl8pPr marL="1281600">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85189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888148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81356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2712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1122363"/>
            <a:ext cx="7202488"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00150" y="3602038"/>
            <a:ext cx="720248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95270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61631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5638" y="1709738"/>
            <a:ext cx="8281987"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55638" y="4589463"/>
            <a:ext cx="82819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9373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825625"/>
            <a:ext cx="40640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825625"/>
            <a:ext cx="40655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38663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61988" y="365125"/>
            <a:ext cx="8281987"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61988" y="1681163"/>
            <a:ext cx="40624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1988" y="2505075"/>
            <a:ext cx="40624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60925" y="1681163"/>
            <a:ext cx="40830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60925" y="2505075"/>
            <a:ext cx="408305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10441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0700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with bulle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601200" y="1508400"/>
            <a:ext cx="8398800" cy="4590000"/>
          </a:xfrm>
        </p:spPr>
        <p:txBody>
          <a:bodyPr/>
          <a:lstStyle>
            <a:lvl1pPr marL="180000" indent="-180000">
              <a:buClr>
                <a:schemeClr val="tx2"/>
              </a:buClr>
              <a:buFont typeface="Arial" pitchFamily="34" charset="0"/>
              <a:buChar char="▪"/>
              <a:defRPr b="0"/>
            </a:lvl1pPr>
            <a:lvl2pPr marL="338400">
              <a:defRPr/>
            </a:lvl2pPr>
            <a:lvl3pPr marL="496800">
              <a:defRPr/>
            </a:lvl3pPr>
            <a:lvl4pPr marL="651600">
              <a:defRPr/>
            </a:lvl4pPr>
            <a:lvl5pPr marL="810000">
              <a:defRPr/>
            </a:lvl5pPr>
            <a:lvl6pPr marL="968400">
              <a:defRPr/>
            </a:lvl6pPr>
            <a:lvl7pPr marL="1126800">
              <a:defRPr/>
            </a:lvl7pPr>
            <a:lvl8pPr marL="1281600">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52725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17524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083050" y="987425"/>
            <a:ext cx="486092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47586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083050" y="987425"/>
            <a:ext cx="486092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06087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66921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2288" y="365125"/>
            <a:ext cx="20701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0400" y="365125"/>
            <a:ext cx="6059488"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93944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1122363"/>
            <a:ext cx="7202488"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00150" y="3602038"/>
            <a:ext cx="720248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59660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03107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5638" y="1709738"/>
            <a:ext cx="8281987"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55638" y="4589463"/>
            <a:ext cx="82819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44234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825625"/>
            <a:ext cx="40640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825625"/>
            <a:ext cx="40655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34628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61988" y="365125"/>
            <a:ext cx="8281987"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61988" y="1681163"/>
            <a:ext cx="40624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1988" y="2505075"/>
            <a:ext cx="40624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60925" y="1681163"/>
            <a:ext cx="40830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60925" y="2505075"/>
            <a:ext cx="408305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6946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32001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47004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72587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083050" y="987425"/>
            <a:ext cx="486092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43108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88" y="457200"/>
            <a:ext cx="3097212"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083050" y="987425"/>
            <a:ext cx="486092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61988" y="2057400"/>
            <a:ext cx="30972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7365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88129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2288" y="365125"/>
            <a:ext cx="20701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0400" y="365125"/>
            <a:ext cx="6059488"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2371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2929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02073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1122363"/>
            <a:ext cx="7202488"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00150" y="3602038"/>
            <a:ext cx="720248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2AB190-FA09-409C-8FA6-AC99DC2BD694}"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2107166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2AB190-FA09-409C-8FA6-AC99DC2BD694}"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4233871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5638" y="1709738"/>
            <a:ext cx="8281987"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55638" y="4589463"/>
            <a:ext cx="82819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2AB190-FA09-409C-8FA6-AC99DC2BD694}"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1524F-D6D1-4627-9B75-9ABE8D97F384}" type="slidenum">
              <a:rPr lang="en-US" smtClean="0"/>
              <a:pPr/>
              <a:t>‹#›</a:t>
            </a:fld>
            <a:endParaRPr lang="en-US"/>
          </a:p>
        </p:txBody>
      </p:sp>
    </p:spTree>
    <p:extLst>
      <p:ext uri="{BB962C8B-B14F-4D97-AF65-F5344CB8AC3E}">
        <p14:creationId xmlns:p14="http://schemas.microsoft.com/office/powerpoint/2010/main" val="1515298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vmlDrawing" Target="../drawings/vmlDrawing2.v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oleObject" Target="../embeddings/oleObject2.bin"/><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3.vml"/><Relationship Id="rId3" Type="http://schemas.openxmlformats.org/officeDocument/2006/relationships/slideLayout" Target="../slideLayouts/slideLayout20.xml"/><Relationship Id="rId7" Type="http://schemas.openxmlformats.org/officeDocument/2006/relationships/theme" Target="../theme/theme3.xml"/><Relationship Id="rId12" Type="http://schemas.openxmlformats.org/officeDocument/2006/relationships/image" Target="../media/image1.emf"/><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oleObject" Target="../embeddings/oleObject3.bin"/><Relationship Id="rId5" Type="http://schemas.openxmlformats.org/officeDocument/2006/relationships/slideLayout" Target="../slideLayouts/slideLayout22.xml"/><Relationship Id="rId10" Type="http://schemas.openxmlformats.org/officeDocument/2006/relationships/tags" Target="../tags/tag5.xml"/><Relationship Id="rId4" Type="http://schemas.openxmlformats.org/officeDocument/2006/relationships/slideLayout" Target="../slideLayouts/slideLayout21.xml"/><Relationship Id="rId9" Type="http://schemas.openxmlformats.org/officeDocument/2006/relationships/tags" Target="../tags/tag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4.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6" Type="http://schemas.openxmlformats.org/officeDocument/2006/relationships/image" Target="../media/image3.emf"/><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oleObject" Target="../embeddings/oleObject4.bin"/><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vmlDrawing" Target="../drawings/vmlDrawing5.v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6" Type="http://schemas.openxmlformats.org/officeDocument/2006/relationships/image" Target="../media/image3.emf"/><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oleObject" Target="../embeddings/oleObject5.bin"/><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p:custDataLst>
              <p:tags r:id="rId9"/>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152" name="think-cell Slide" r:id="rId11" imgW="360" imgH="360" progId="TCLayout.ActiveDocument.1">
                  <p:embed/>
                </p:oleObj>
              </mc:Choice>
              <mc:Fallback>
                <p:oleObj name="think-cell Slide" r:id="rId11" imgW="360" imgH="360" progId="TCLayout.ActiveDocument.1">
                  <p:embed/>
                  <p:pic>
                    <p:nvPicPr>
                      <p:cNvPr id="0" name="Picture 7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601994" y="162000"/>
            <a:ext cx="8398800" cy="831600"/>
          </a:xfrm>
          <a:prstGeom prst="rect">
            <a:avLst/>
          </a:prstGeom>
        </p:spPr>
        <p:txBody>
          <a:bodyPr vert="horz" lIns="0" tIns="45720" rIns="0" bIns="45720" rtlCol="0" anchor="b" anchorCtr="0">
            <a:noAutofit/>
          </a:bodyPr>
          <a:lstStyle/>
          <a:p>
            <a:r>
              <a:rPr lang="en-US" noProof="0" smtClean="0"/>
              <a:t>Click to edit Master title style</a:t>
            </a:r>
            <a:endParaRPr lang="nl-NL" noProof="0" dirty="0"/>
          </a:p>
        </p:txBody>
      </p:sp>
      <p:sp>
        <p:nvSpPr>
          <p:cNvPr id="14" name="FooterSimple"/>
          <p:cNvSpPr/>
          <p:nvPr userDrawn="1"/>
        </p:nvSpPr>
        <p:spPr>
          <a:xfrm>
            <a:off x="709613" y="6669139"/>
            <a:ext cx="613879" cy="107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r>
              <a:rPr lang="en-US" sz="700" smtClean="0">
                <a:solidFill>
                  <a:srgbClr val="575757"/>
                </a:solidFill>
              </a:rPr>
              <a:t>Monday -AM  11 20,  ICON &amp; ICHOM GLOBE Announcement - Christina A &amp; Tom O.pptx</a:t>
            </a:r>
            <a:endParaRPr lang="nl-NL" sz="700" dirty="0">
              <a:solidFill>
                <a:srgbClr val="575757"/>
              </a:solidFill>
            </a:endParaRPr>
          </a:p>
        </p:txBody>
      </p:sp>
      <p:sp>
        <p:nvSpPr>
          <p:cNvPr id="15" name="TextBox 14"/>
          <p:cNvSpPr txBox="1"/>
          <p:nvPr userDrawn="1"/>
        </p:nvSpPr>
        <p:spPr>
          <a:xfrm>
            <a:off x="8600749" y="6607160"/>
            <a:ext cx="539999" cy="222265"/>
          </a:xfrm>
          <a:prstGeom prst="rect">
            <a:avLst/>
          </a:prstGeom>
          <a:noFill/>
          <a:ln/>
          <a:effectLst/>
        </p:spPr>
        <p:txBody>
          <a:bodyPr wrap="none" lIns="0" tIns="0" rIns="0" bIns="0" rtlCol="0" anchor="ctr" anchorCtr="1">
            <a:noAutofit/>
          </a:bodyPr>
          <a:lstStyle/>
          <a:p>
            <a:pPr algn="r">
              <a:defRPr/>
            </a:pPr>
            <a:fld id="{9D53E389-1311-4796-9190-1F74A8EADEA2}" type="slidenum">
              <a:rPr lang="nl-NL" sz="1100" b="1">
                <a:solidFill>
                  <a:srgbClr val="A6CE39"/>
                </a:solidFill>
              </a:rPr>
              <a:pPr algn="r">
                <a:defRPr/>
              </a:pPr>
              <a:t>‹#›</a:t>
            </a:fld>
            <a:endParaRPr lang="nl-NL" sz="1100" b="1" dirty="0">
              <a:solidFill>
                <a:srgbClr val="A6CE39"/>
              </a:solidFill>
            </a:endParaRPr>
          </a:p>
        </p:txBody>
      </p:sp>
      <p:sp>
        <p:nvSpPr>
          <p:cNvPr id="17" name="Rectangle 4"/>
          <p:cNvSpPr>
            <a:spLocks noChangeArrowheads="1"/>
          </p:cNvSpPr>
          <p:nvPr userDrawn="1">
            <p:custDataLst>
              <p:tags r:id="rId10"/>
            </p:custDataLst>
          </p:nvPr>
        </p:nvSpPr>
        <p:spPr bwMode="gray">
          <a:xfrm>
            <a:off x="4681405" y="6669139"/>
            <a:ext cx="3919343" cy="107722"/>
          </a:xfrm>
          <a:prstGeom prst="rect">
            <a:avLst/>
          </a:prstGeom>
          <a:noFill/>
          <a:ln w="9525" algn="ctr">
            <a:noFill/>
            <a:miter lim="800000"/>
            <a:headEnd type="none" w="lg" len="lg"/>
            <a:tailEnd type="none" w="lg" len="lg"/>
          </a:ln>
        </p:spPr>
        <p:txBody>
          <a:bodyPr wrap="none" lIns="0" tIns="0" rIns="0" bIns="0" anchor="b">
            <a:spAutoFit/>
          </a:bodyPr>
          <a:lstStyle/>
          <a:p>
            <a:pPr algn="r"/>
            <a:r>
              <a:rPr lang="en-US" sz="700">
                <a:solidFill>
                  <a:srgbClr val="575757"/>
                </a:solidFill>
              </a:rPr>
              <a:t>Copyright © 2016 by the International Consortium for Health Outcomes Measurement. All rights reserved.</a:t>
            </a:r>
            <a:endParaRPr lang="nl-NL" sz="700" dirty="0">
              <a:solidFill>
                <a:srgbClr val="575757"/>
              </a:solidFill>
            </a:endParaRPr>
          </a:p>
        </p:txBody>
      </p:sp>
      <p:sp>
        <p:nvSpPr>
          <p:cNvPr id="10" name="Text Placeholder 9"/>
          <p:cNvSpPr>
            <a:spLocks noGrp="1"/>
          </p:cNvSpPr>
          <p:nvPr>
            <p:ph type="body" idx="1"/>
          </p:nvPr>
        </p:nvSpPr>
        <p:spPr>
          <a:xfrm>
            <a:off x="601994" y="1508400"/>
            <a:ext cx="8398800" cy="4590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cxnSp>
        <p:nvCxnSpPr>
          <p:cNvPr id="36" name="Straight Connector 35"/>
          <p:cNvCxnSpPr/>
          <p:nvPr userDrawn="1"/>
        </p:nvCxnSpPr>
        <p:spPr>
          <a:xfrm>
            <a:off x="462039" y="1080000"/>
            <a:ext cx="8678709"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462039" y="6588000"/>
            <a:ext cx="8138709" cy="0"/>
          </a:xfrm>
          <a:prstGeom prst="line">
            <a:avLst/>
          </a:prstGeom>
          <a:ln w="2222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8600748" y="6588000"/>
            <a:ext cx="540000"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7179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lgn="l" defTabSz="914400" rtl="0" eaLnBrk="1" latinLnBrk="0" hangingPunct="1">
        <a:spcBef>
          <a:spcPct val="0"/>
        </a:spcBef>
        <a:buNone/>
        <a:defRPr sz="2400" b="1" kern="1200">
          <a:solidFill>
            <a:schemeClr val="tx1"/>
          </a:solidFill>
          <a:latin typeface="+mj-lt"/>
          <a:ea typeface="+mj-ea"/>
          <a:cs typeface="+mj-cs"/>
          <a:sym typeface="Calibri"/>
        </a:defRPr>
      </a:lvl1pPr>
    </p:titleStyle>
    <p:bodyStyle>
      <a:lvl1pPr marL="0" marR="0" indent="0" algn="l" defTabSz="914400" rtl="0" eaLnBrk="1" fontAlgn="auto" latinLnBrk="0" hangingPunct="1">
        <a:lnSpc>
          <a:spcPct val="100000"/>
        </a:lnSpc>
        <a:spcBef>
          <a:spcPct val="20000"/>
        </a:spcBef>
        <a:spcAft>
          <a:spcPts val="0"/>
        </a:spcAft>
        <a:buClrTx/>
        <a:buSzTx/>
        <a:buFontTx/>
        <a:buNone/>
        <a:tabLst/>
        <a:defRPr sz="1600" b="1" kern="1200">
          <a:solidFill>
            <a:schemeClr val="tx1"/>
          </a:solidFill>
          <a:latin typeface="+mn-lt"/>
          <a:ea typeface="+mn-ea"/>
          <a:cs typeface="+mn-cs"/>
          <a:sym typeface="Calibri"/>
        </a:defRPr>
      </a:lvl1pPr>
      <a:lvl2pPr marL="18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2pPr>
      <a:lvl3pPr marL="36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3pPr>
      <a:lvl4pPr marL="54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4pPr>
      <a:lvl5pPr marL="720725"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5pPr>
      <a:lvl6pPr marL="90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108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126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144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4"/>
            </p:custDataLst>
            <p:extLst>
              <p:ext uri="{D42A27DB-BD31-4B8C-83A1-F6EECF244321}">
                <p14:modId xmlns:p14="http://schemas.microsoft.com/office/powerpoint/2010/main" val="314489753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258" name="think-cell Slide" r:id="rId15" imgW="0" imgH="0" progId="TCLayout.ActiveDocument.1">
                  <p:embed/>
                </p:oleObj>
              </mc:Choice>
              <mc:Fallback>
                <p:oleObj name="think-cell Slide" r:id="rId15" imgW="0" imgH="0" progId="TCLayout.ActiveDocument.1">
                  <p:embed/>
                  <p:pic>
                    <p:nvPicPr>
                      <p:cNvPr id="0" name="AutoShape 61"/>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660400" y="365125"/>
            <a:ext cx="8281988"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60400" y="1825625"/>
            <a:ext cx="8281988"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60400" y="6356350"/>
            <a:ext cx="21605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2AB190-FA09-409C-8FA6-AC99DC2BD694}" type="datetimeFigureOut">
              <a:rPr lang="en-US" smtClean="0"/>
              <a:pPr/>
              <a:t>5/18/2016</a:t>
            </a:fld>
            <a:endParaRPr lang="en-US"/>
          </a:p>
        </p:txBody>
      </p:sp>
      <p:sp>
        <p:nvSpPr>
          <p:cNvPr id="5" name="Footer Placeholder 4"/>
          <p:cNvSpPr>
            <a:spLocks noGrp="1"/>
          </p:cNvSpPr>
          <p:nvPr>
            <p:ph type="ftr" sz="quarter" idx="3"/>
          </p:nvPr>
        </p:nvSpPr>
        <p:spPr>
          <a:xfrm>
            <a:off x="3181350" y="6356350"/>
            <a:ext cx="324008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781800" y="6356350"/>
            <a:ext cx="216058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F1524F-D6D1-4627-9B75-9ABE8D97F384}" type="slidenum">
              <a:rPr lang="en-US" smtClean="0"/>
              <a:pPr/>
              <a:t>‹#›</a:t>
            </a:fld>
            <a:endParaRPr lang="en-US"/>
          </a:p>
        </p:txBody>
      </p:sp>
    </p:spTree>
    <p:extLst>
      <p:ext uri="{BB962C8B-B14F-4D97-AF65-F5344CB8AC3E}">
        <p14:creationId xmlns:p14="http://schemas.microsoft.com/office/powerpoint/2010/main" val="122467380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p:custDataLst>
              <p:tags r:id="rId9"/>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9506" name="think-cell Slide" r:id="rId11" imgW="270" imgH="270" progId="TCLayout.ActiveDocument.1">
                  <p:embed/>
                </p:oleObj>
              </mc:Choice>
              <mc:Fallback>
                <p:oleObj name="think-cell Slide" r:id="rId11" imgW="270" imgH="270" progId="TCLayout.ActiveDocument.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601994" y="162000"/>
            <a:ext cx="8398800" cy="831600"/>
          </a:xfrm>
          <a:prstGeom prst="rect">
            <a:avLst/>
          </a:prstGeom>
        </p:spPr>
        <p:txBody>
          <a:bodyPr vert="horz" lIns="0" tIns="45720" rIns="0" bIns="45720" rtlCol="0" anchor="b" anchorCtr="0">
            <a:noAutofit/>
          </a:bodyPr>
          <a:lstStyle/>
          <a:p>
            <a:r>
              <a:rPr lang="en-US" noProof="0" smtClean="0"/>
              <a:t>Click to edit Master title style</a:t>
            </a:r>
            <a:endParaRPr lang="nl-NL" noProof="0" dirty="0"/>
          </a:p>
        </p:txBody>
      </p:sp>
      <p:sp>
        <p:nvSpPr>
          <p:cNvPr id="14" name="FooterSimple"/>
          <p:cNvSpPr/>
          <p:nvPr userDrawn="1"/>
        </p:nvSpPr>
        <p:spPr>
          <a:xfrm>
            <a:off x="709613" y="6669139"/>
            <a:ext cx="613879" cy="107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r>
              <a:rPr lang="en-US" sz="700" smtClean="0">
                <a:solidFill>
                  <a:srgbClr val="575757"/>
                </a:solidFill>
              </a:rPr>
              <a:t>Monday -AM  11 20,  ICON &amp; ICHOM GLOBE Announcement - Christina A &amp; Tom O.pptx</a:t>
            </a:r>
            <a:endParaRPr lang="nl-NL" sz="700" dirty="0">
              <a:solidFill>
                <a:srgbClr val="575757"/>
              </a:solidFill>
            </a:endParaRPr>
          </a:p>
        </p:txBody>
      </p:sp>
      <p:sp>
        <p:nvSpPr>
          <p:cNvPr id="15" name="TextBox 14"/>
          <p:cNvSpPr txBox="1"/>
          <p:nvPr userDrawn="1"/>
        </p:nvSpPr>
        <p:spPr>
          <a:xfrm>
            <a:off x="8600749" y="6607160"/>
            <a:ext cx="539999" cy="222265"/>
          </a:xfrm>
          <a:prstGeom prst="rect">
            <a:avLst/>
          </a:prstGeom>
          <a:noFill/>
          <a:ln/>
          <a:effectLst/>
        </p:spPr>
        <p:txBody>
          <a:bodyPr wrap="none" lIns="0" tIns="0" rIns="0" bIns="0" rtlCol="0" anchor="ctr" anchorCtr="1">
            <a:noAutofit/>
          </a:bodyPr>
          <a:lstStyle/>
          <a:p>
            <a:pPr algn="r">
              <a:defRPr/>
            </a:pPr>
            <a:fld id="{9D53E389-1311-4796-9190-1F74A8EADEA2}" type="slidenum">
              <a:rPr lang="nl-NL" sz="1100" b="1">
                <a:solidFill>
                  <a:srgbClr val="A6CE39"/>
                </a:solidFill>
              </a:rPr>
              <a:pPr algn="r">
                <a:defRPr/>
              </a:pPr>
              <a:t>‹#›</a:t>
            </a:fld>
            <a:endParaRPr lang="nl-NL" sz="1100" b="1" dirty="0">
              <a:solidFill>
                <a:srgbClr val="A6CE39"/>
              </a:solidFill>
            </a:endParaRPr>
          </a:p>
        </p:txBody>
      </p:sp>
      <p:sp>
        <p:nvSpPr>
          <p:cNvPr id="17" name="Rectangle 4"/>
          <p:cNvSpPr>
            <a:spLocks noChangeArrowheads="1"/>
          </p:cNvSpPr>
          <p:nvPr userDrawn="1">
            <p:custDataLst>
              <p:tags r:id="rId10"/>
            </p:custDataLst>
          </p:nvPr>
        </p:nvSpPr>
        <p:spPr bwMode="gray">
          <a:xfrm>
            <a:off x="4681405" y="6669139"/>
            <a:ext cx="3919343" cy="107722"/>
          </a:xfrm>
          <a:prstGeom prst="rect">
            <a:avLst/>
          </a:prstGeom>
          <a:noFill/>
          <a:ln w="9525" algn="ctr">
            <a:noFill/>
            <a:miter lim="800000"/>
            <a:headEnd type="none" w="lg" len="lg"/>
            <a:tailEnd type="none" w="lg" len="lg"/>
          </a:ln>
        </p:spPr>
        <p:txBody>
          <a:bodyPr wrap="none" lIns="0" tIns="0" rIns="0" bIns="0" anchor="b">
            <a:spAutoFit/>
          </a:bodyPr>
          <a:lstStyle/>
          <a:p>
            <a:pPr algn="r"/>
            <a:r>
              <a:rPr lang="en-US" sz="700">
                <a:solidFill>
                  <a:srgbClr val="575757"/>
                </a:solidFill>
              </a:rPr>
              <a:t>Copyright © 2016 by the International Consortium for Health Outcomes Measurement. All rights reserved.</a:t>
            </a:r>
            <a:endParaRPr lang="nl-NL" sz="700" dirty="0">
              <a:solidFill>
                <a:srgbClr val="575757"/>
              </a:solidFill>
            </a:endParaRPr>
          </a:p>
        </p:txBody>
      </p:sp>
      <p:sp>
        <p:nvSpPr>
          <p:cNvPr id="10" name="Text Placeholder 9"/>
          <p:cNvSpPr>
            <a:spLocks noGrp="1"/>
          </p:cNvSpPr>
          <p:nvPr>
            <p:ph type="body" idx="1"/>
          </p:nvPr>
        </p:nvSpPr>
        <p:spPr>
          <a:xfrm>
            <a:off x="601994" y="1508400"/>
            <a:ext cx="8398800" cy="4590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cxnSp>
        <p:nvCxnSpPr>
          <p:cNvPr id="36" name="Straight Connector 35"/>
          <p:cNvCxnSpPr/>
          <p:nvPr userDrawn="1"/>
        </p:nvCxnSpPr>
        <p:spPr>
          <a:xfrm>
            <a:off x="462039" y="1080000"/>
            <a:ext cx="8678709"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462039" y="6588000"/>
            <a:ext cx="8138709" cy="0"/>
          </a:xfrm>
          <a:prstGeom prst="line">
            <a:avLst/>
          </a:prstGeom>
          <a:ln w="2222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8600748" y="6588000"/>
            <a:ext cx="540000" cy="0"/>
          </a:xfrm>
          <a:prstGeom prst="line">
            <a:avLst/>
          </a:prstGeom>
          <a:ln w="22225">
            <a:solidFill>
              <a:srgbClr val="A6CE3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0601727"/>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Lst>
  <p:hf hdr="0" ftr="0" dt="0"/>
  <p:txStyles>
    <p:titleStyle>
      <a:lvl1pPr algn="l" defTabSz="914400" rtl="0" eaLnBrk="1" latinLnBrk="0" hangingPunct="1">
        <a:spcBef>
          <a:spcPct val="0"/>
        </a:spcBef>
        <a:buNone/>
        <a:defRPr sz="2400" b="1" kern="1200">
          <a:solidFill>
            <a:schemeClr val="tx1"/>
          </a:solidFill>
          <a:latin typeface="+mj-lt"/>
          <a:ea typeface="+mj-ea"/>
          <a:cs typeface="+mj-cs"/>
          <a:sym typeface="Calibri"/>
        </a:defRPr>
      </a:lvl1pPr>
    </p:titleStyle>
    <p:bodyStyle>
      <a:lvl1pPr marL="0" marR="0" indent="0" algn="l" defTabSz="914400" rtl="0" eaLnBrk="1" fontAlgn="auto" latinLnBrk="0" hangingPunct="1">
        <a:lnSpc>
          <a:spcPct val="100000"/>
        </a:lnSpc>
        <a:spcBef>
          <a:spcPct val="20000"/>
        </a:spcBef>
        <a:spcAft>
          <a:spcPts val="0"/>
        </a:spcAft>
        <a:buClrTx/>
        <a:buSzTx/>
        <a:buFontTx/>
        <a:buNone/>
        <a:tabLst/>
        <a:defRPr sz="1600" b="1" kern="1200">
          <a:solidFill>
            <a:schemeClr val="tx1"/>
          </a:solidFill>
          <a:latin typeface="+mn-lt"/>
          <a:ea typeface="+mn-ea"/>
          <a:cs typeface="+mn-cs"/>
          <a:sym typeface="Calibri"/>
        </a:defRPr>
      </a:lvl1pPr>
      <a:lvl2pPr marL="18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2pPr>
      <a:lvl3pPr marL="36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3pPr>
      <a:lvl4pPr marL="540000"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4pPr>
      <a:lvl5pPr marL="720725" marR="0" indent="-180000" algn="l" defTabSz="914400" rtl="0" eaLnBrk="1" fontAlgn="auto" latinLnBrk="0" hangingPunct="1">
        <a:lnSpc>
          <a:spcPct val="100000"/>
        </a:lnSpc>
        <a:spcBef>
          <a:spcPct val="20000"/>
        </a:spcBef>
        <a:spcAft>
          <a:spcPts val="0"/>
        </a:spcAft>
        <a:buClr>
          <a:schemeClr val="tx2"/>
        </a:buClr>
        <a:buSzTx/>
        <a:buFont typeface="Arial" pitchFamily="34" charset="0"/>
        <a:buChar char="▪"/>
        <a:tabLst/>
        <a:defRPr sz="1600" kern="1200">
          <a:solidFill>
            <a:schemeClr val="tx1"/>
          </a:solidFill>
          <a:latin typeface="+mn-lt"/>
          <a:ea typeface="+mn-ea"/>
          <a:cs typeface="+mn-cs"/>
          <a:sym typeface="Calibri"/>
        </a:defRPr>
      </a:lvl5pPr>
      <a:lvl6pPr marL="90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108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126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1440000" indent="-1800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4"/>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660" name="think-cell Slide" r:id="rId15" imgW="270" imgH="270" progId="TCLayout.ActiveDocument.1">
                  <p:embed/>
                </p:oleObj>
              </mc:Choice>
              <mc:Fallback>
                <p:oleObj name="think-cell Slide" r:id="rId15" imgW="270" imgH="270" progId="TCLayout.ActiveDocument.1">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660400" y="365125"/>
            <a:ext cx="8281988"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60400" y="1825625"/>
            <a:ext cx="8281988"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60400" y="6356350"/>
            <a:ext cx="21605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3"/>
          </p:nvPr>
        </p:nvSpPr>
        <p:spPr>
          <a:xfrm>
            <a:off x="3181350" y="6356350"/>
            <a:ext cx="324008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781800" y="6356350"/>
            <a:ext cx="216058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215584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4"/>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8683" name="think-cell Slide" r:id="rId15" imgW="270" imgH="270" progId="TCLayout.ActiveDocument.1">
                  <p:embed/>
                </p:oleObj>
              </mc:Choice>
              <mc:Fallback>
                <p:oleObj name="think-cell Slide" r:id="rId15" imgW="270" imgH="270" progId="TCLayout.ActiveDocument.1">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660400" y="365125"/>
            <a:ext cx="8281988"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60400" y="1825625"/>
            <a:ext cx="8281988"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60400" y="6356350"/>
            <a:ext cx="21605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4D949-2099-4C29-9223-974860970AC5}" type="datetimeFigureOut">
              <a:rPr lang="en-US" smtClean="0">
                <a:solidFill>
                  <a:prstClr val="black">
                    <a:tint val="75000"/>
                  </a:prstClr>
                </a:solidFill>
              </a:rPr>
              <a:pPr/>
              <a:t>5/18/2016</a:t>
            </a:fld>
            <a:endParaRPr lang="en-US">
              <a:solidFill>
                <a:prstClr val="black">
                  <a:tint val="75000"/>
                </a:prstClr>
              </a:solidFill>
            </a:endParaRPr>
          </a:p>
        </p:txBody>
      </p:sp>
      <p:sp>
        <p:nvSpPr>
          <p:cNvPr id="5" name="Footer Placeholder 4"/>
          <p:cNvSpPr>
            <a:spLocks noGrp="1"/>
          </p:cNvSpPr>
          <p:nvPr>
            <p:ph type="ftr" sz="quarter" idx="3"/>
          </p:nvPr>
        </p:nvSpPr>
        <p:spPr>
          <a:xfrm>
            <a:off x="3181350" y="6356350"/>
            <a:ext cx="324008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781800" y="6356350"/>
            <a:ext cx="216058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3F552-60DD-4296-A895-F57FD3ED834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962815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0.xml"/><Relationship Id="rId1" Type="http://schemas.openxmlformats.org/officeDocument/2006/relationships/tags" Target="../tags/tag8.xml"/></Relationships>
</file>

<file path=ppt/slides/_rels/slide10.xml.rels><?xml version="1.0" encoding="UTF-8" standalone="yes"?>
<Relationships xmlns="http://schemas.openxmlformats.org/package/2006/relationships"><Relationship Id="rId117" Type="http://schemas.openxmlformats.org/officeDocument/2006/relationships/tags" Target="../tags/tag129.xml"/><Relationship Id="rId299" Type="http://schemas.openxmlformats.org/officeDocument/2006/relationships/tags" Target="../tags/tag311.xml"/><Relationship Id="rId303" Type="http://schemas.openxmlformats.org/officeDocument/2006/relationships/tags" Target="../tags/tag315.xml"/><Relationship Id="rId21" Type="http://schemas.openxmlformats.org/officeDocument/2006/relationships/tags" Target="../tags/tag33.xml"/><Relationship Id="rId42" Type="http://schemas.openxmlformats.org/officeDocument/2006/relationships/tags" Target="../tags/tag54.xml"/><Relationship Id="rId63" Type="http://schemas.openxmlformats.org/officeDocument/2006/relationships/tags" Target="../tags/tag75.xml"/><Relationship Id="rId84" Type="http://schemas.openxmlformats.org/officeDocument/2006/relationships/tags" Target="../tags/tag96.xml"/><Relationship Id="rId138" Type="http://schemas.openxmlformats.org/officeDocument/2006/relationships/tags" Target="../tags/tag150.xml"/><Relationship Id="rId159" Type="http://schemas.openxmlformats.org/officeDocument/2006/relationships/tags" Target="../tags/tag171.xml"/><Relationship Id="rId170" Type="http://schemas.openxmlformats.org/officeDocument/2006/relationships/tags" Target="../tags/tag182.xml"/><Relationship Id="rId191" Type="http://schemas.openxmlformats.org/officeDocument/2006/relationships/tags" Target="../tags/tag203.xml"/><Relationship Id="rId205" Type="http://schemas.openxmlformats.org/officeDocument/2006/relationships/tags" Target="../tags/tag217.xml"/><Relationship Id="rId226" Type="http://schemas.openxmlformats.org/officeDocument/2006/relationships/tags" Target="../tags/tag238.xml"/><Relationship Id="rId247" Type="http://schemas.openxmlformats.org/officeDocument/2006/relationships/tags" Target="../tags/tag259.xml"/><Relationship Id="rId107" Type="http://schemas.openxmlformats.org/officeDocument/2006/relationships/tags" Target="../tags/tag119.xml"/><Relationship Id="rId268" Type="http://schemas.openxmlformats.org/officeDocument/2006/relationships/tags" Target="../tags/tag280.xml"/><Relationship Id="rId289" Type="http://schemas.openxmlformats.org/officeDocument/2006/relationships/tags" Target="../tags/tag301.xml"/><Relationship Id="rId11" Type="http://schemas.openxmlformats.org/officeDocument/2006/relationships/tags" Target="../tags/tag23.xml"/><Relationship Id="rId32" Type="http://schemas.openxmlformats.org/officeDocument/2006/relationships/tags" Target="../tags/tag44.xml"/><Relationship Id="rId53" Type="http://schemas.openxmlformats.org/officeDocument/2006/relationships/tags" Target="../tags/tag65.xml"/><Relationship Id="rId74" Type="http://schemas.openxmlformats.org/officeDocument/2006/relationships/tags" Target="../tags/tag86.xml"/><Relationship Id="rId128" Type="http://schemas.openxmlformats.org/officeDocument/2006/relationships/tags" Target="../tags/tag140.xml"/><Relationship Id="rId149" Type="http://schemas.openxmlformats.org/officeDocument/2006/relationships/tags" Target="../tags/tag161.xml"/><Relationship Id="rId314" Type="http://schemas.openxmlformats.org/officeDocument/2006/relationships/tags" Target="../tags/tag326.xml"/><Relationship Id="rId5" Type="http://schemas.openxmlformats.org/officeDocument/2006/relationships/tags" Target="../tags/tag17.xml"/><Relationship Id="rId95" Type="http://schemas.openxmlformats.org/officeDocument/2006/relationships/tags" Target="../tags/tag107.xml"/><Relationship Id="rId160" Type="http://schemas.openxmlformats.org/officeDocument/2006/relationships/tags" Target="../tags/tag172.xml"/><Relationship Id="rId181" Type="http://schemas.openxmlformats.org/officeDocument/2006/relationships/tags" Target="../tags/tag193.xml"/><Relationship Id="rId216" Type="http://schemas.openxmlformats.org/officeDocument/2006/relationships/tags" Target="../tags/tag228.xml"/><Relationship Id="rId237" Type="http://schemas.openxmlformats.org/officeDocument/2006/relationships/tags" Target="../tags/tag249.xml"/><Relationship Id="rId258" Type="http://schemas.openxmlformats.org/officeDocument/2006/relationships/tags" Target="../tags/tag270.xml"/><Relationship Id="rId279" Type="http://schemas.openxmlformats.org/officeDocument/2006/relationships/tags" Target="../tags/tag291.xml"/><Relationship Id="rId22" Type="http://schemas.openxmlformats.org/officeDocument/2006/relationships/tags" Target="../tags/tag34.xml"/><Relationship Id="rId43" Type="http://schemas.openxmlformats.org/officeDocument/2006/relationships/tags" Target="../tags/tag55.xml"/><Relationship Id="rId64" Type="http://schemas.openxmlformats.org/officeDocument/2006/relationships/tags" Target="../tags/tag76.xml"/><Relationship Id="rId118" Type="http://schemas.openxmlformats.org/officeDocument/2006/relationships/tags" Target="../tags/tag130.xml"/><Relationship Id="rId139" Type="http://schemas.openxmlformats.org/officeDocument/2006/relationships/tags" Target="../tags/tag151.xml"/><Relationship Id="rId290" Type="http://schemas.openxmlformats.org/officeDocument/2006/relationships/tags" Target="../tags/tag302.xml"/><Relationship Id="rId304" Type="http://schemas.openxmlformats.org/officeDocument/2006/relationships/tags" Target="../tags/tag316.xml"/><Relationship Id="rId85" Type="http://schemas.openxmlformats.org/officeDocument/2006/relationships/tags" Target="../tags/tag97.xml"/><Relationship Id="rId150" Type="http://schemas.openxmlformats.org/officeDocument/2006/relationships/tags" Target="../tags/tag162.xml"/><Relationship Id="rId171" Type="http://schemas.openxmlformats.org/officeDocument/2006/relationships/tags" Target="../tags/tag183.xml"/><Relationship Id="rId192" Type="http://schemas.openxmlformats.org/officeDocument/2006/relationships/tags" Target="../tags/tag204.xml"/><Relationship Id="rId206" Type="http://schemas.openxmlformats.org/officeDocument/2006/relationships/tags" Target="../tags/tag218.xml"/><Relationship Id="rId227" Type="http://schemas.openxmlformats.org/officeDocument/2006/relationships/tags" Target="../tags/tag239.xml"/><Relationship Id="rId248" Type="http://schemas.openxmlformats.org/officeDocument/2006/relationships/tags" Target="../tags/tag260.xml"/><Relationship Id="rId269" Type="http://schemas.openxmlformats.org/officeDocument/2006/relationships/tags" Target="../tags/tag281.xml"/><Relationship Id="rId12" Type="http://schemas.openxmlformats.org/officeDocument/2006/relationships/tags" Target="../tags/tag24.xml"/><Relationship Id="rId33" Type="http://schemas.openxmlformats.org/officeDocument/2006/relationships/tags" Target="../tags/tag45.xml"/><Relationship Id="rId108" Type="http://schemas.openxmlformats.org/officeDocument/2006/relationships/tags" Target="../tags/tag120.xml"/><Relationship Id="rId129" Type="http://schemas.openxmlformats.org/officeDocument/2006/relationships/tags" Target="../tags/tag141.xml"/><Relationship Id="rId280" Type="http://schemas.openxmlformats.org/officeDocument/2006/relationships/tags" Target="../tags/tag292.xml"/><Relationship Id="rId315" Type="http://schemas.openxmlformats.org/officeDocument/2006/relationships/slideLayout" Target="../slideLayouts/slideLayout4.xml"/><Relationship Id="rId54" Type="http://schemas.openxmlformats.org/officeDocument/2006/relationships/tags" Target="../tags/tag66.xml"/><Relationship Id="rId75" Type="http://schemas.openxmlformats.org/officeDocument/2006/relationships/tags" Target="../tags/tag87.xml"/><Relationship Id="rId96" Type="http://schemas.openxmlformats.org/officeDocument/2006/relationships/tags" Target="../tags/tag108.xml"/><Relationship Id="rId140" Type="http://schemas.openxmlformats.org/officeDocument/2006/relationships/tags" Target="../tags/tag152.xml"/><Relationship Id="rId161" Type="http://schemas.openxmlformats.org/officeDocument/2006/relationships/tags" Target="../tags/tag173.xml"/><Relationship Id="rId182" Type="http://schemas.openxmlformats.org/officeDocument/2006/relationships/tags" Target="../tags/tag194.xml"/><Relationship Id="rId217" Type="http://schemas.openxmlformats.org/officeDocument/2006/relationships/tags" Target="../tags/tag229.xml"/><Relationship Id="rId6" Type="http://schemas.openxmlformats.org/officeDocument/2006/relationships/tags" Target="../tags/tag18.xml"/><Relationship Id="rId238" Type="http://schemas.openxmlformats.org/officeDocument/2006/relationships/tags" Target="../tags/tag250.xml"/><Relationship Id="rId259" Type="http://schemas.openxmlformats.org/officeDocument/2006/relationships/tags" Target="../tags/tag271.xml"/><Relationship Id="rId23" Type="http://schemas.openxmlformats.org/officeDocument/2006/relationships/tags" Target="../tags/tag35.xml"/><Relationship Id="rId119" Type="http://schemas.openxmlformats.org/officeDocument/2006/relationships/tags" Target="../tags/tag131.xml"/><Relationship Id="rId270" Type="http://schemas.openxmlformats.org/officeDocument/2006/relationships/tags" Target="../tags/tag282.xml"/><Relationship Id="rId291" Type="http://schemas.openxmlformats.org/officeDocument/2006/relationships/tags" Target="../tags/tag303.xml"/><Relationship Id="rId305" Type="http://schemas.openxmlformats.org/officeDocument/2006/relationships/tags" Target="../tags/tag317.xml"/><Relationship Id="rId44" Type="http://schemas.openxmlformats.org/officeDocument/2006/relationships/tags" Target="../tags/tag56.xml"/><Relationship Id="rId65" Type="http://schemas.openxmlformats.org/officeDocument/2006/relationships/tags" Target="../tags/tag77.xml"/><Relationship Id="rId86" Type="http://schemas.openxmlformats.org/officeDocument/2006/relationships/tags" Target="../tags/tag98.xml"/><Relationship Id="rId130" Type="http://schemas.openxmlformats.org/officeDocument/2006/relationships/tags" Target="../tags/tag142.xml"/><Relationship Id="rId151" Type="http://schemas.openxmlformats.org/officeDocument/2006/relationships/tags" Target="../tags/tag163.xml"/><Relationship Id="rId172" Type="http://schemas.openxmlformats.org/officeDocument/2006/relationships/tags" Target="../tags/tag184.xml"/><Relationship Id="rId193" Type="http://schemas.openxmlformats.org/officeDocument/2006/relationships/tags" Target="../tags/tag205.xml"/><Relationship Id="rId207" Type="http://schemas.openxmlformats.org/officeDocument/2006/relationships/tags" Target="../tags/tag219.xml"/><Relationship Id="rId228" Type="http://schemas.openxmlformats.org/officeDocument/2006/relationships/tags" Target="../tags/tag240.xml"/><Relationship Id="rId249" Type="http://schemas.openxmlformats.org/officeDocument/2006/relationships/tags" Target="../tags/tag261.xml"/><Relationship Id="rId13" Type="http://schemas.openxmlformats.org/officeDocument/2006/relationships/tags" Target="../tags/tag25.xml"/><Relationship Id="rId109" Type="http://schemas.openxmlformats.org/officeDocument/2006/relationships/tags" Target="../tags/tag121.xml"/><Relationship Id="rId260" Type="http://schemas.openxmlformats.org/officeDocument/2006/relationships/tags" Target="../tags/tag272.xml"/><Relationship Id="rId281" Type="http://schemas.openxmlformats.org/officeDocument/2006/relationships/tags" Target="../tags/tag293.xml"/><Relationship Id="rId316" Type="http://schemas.openxmlformats.org/officeDocument/2006/relationships/notesSlide" Target="../notesSlides/notesSlide3.xml"/><Relationship Id="rId34" Type="http://schemas.openxmlformats.org/officeDocument/2006/relationships/tags" Target="../tags/tag46.xml"/><Relationship Id="rId55" Type="http://schemas.openxmlformats.org/officeDocument/2006/relationships/tags" Target="../tags/tag67.xml"/><Relationship Id="rId76" Type="http://schemas.openxmlformats.org/officeDocument/2006/relationships/tags" Target="../tags/tag88.xml"/><Relationship Id="rId97" Type="http://schemas.openxmlformats.org/officeDocument/2006/relationships/tags" Target="../tags/tag109.xml"/><Relationship Id="rId120" Type="http://schemas.openxmlformats.org/officeDocument/2006/relationships/tags" Target="../tags/tag132.xml"/><Relationship Id="rId141" Type="http://schemas.openxmlformats.org/officeDocument/2006/relationships/tags" Target="../tags/tag153.xml"/><Relationship Id="rId7" Type="http://schemas.openxmlformats.org/officeDocument/2006/relationships/tags" Target="../tags/tag19.xml"/><Relationship Id="rId162" Type="http://schemas.openxmlformats.org/officeDocument/2006/relationships/tags" Target="../tags/tag174.xml"/><Relationship Id="rId183" Type="http://schemas.openxmlformats.org/officeDocument/2006/relationships/tags" Target="../tags/tag195.xml"/><Relationship Id="rId218" Type="http://schemas.openxmlformats.org/officeDocument/2006/relationships/tags" Target="../tags/tag230.xml"/><Relationship Id="rId239" Type="http://schemas.openxmlformats.org/officeDocument/2006/relationships/tags" Target="../tags/tag251.xml"/><Relationship Id="rId250" Type="http://schemas.openxmlformats.org/officeDocument/2006/relationships/tags" Target="../tags/tag262.xml"/><Relationship Id="rId271" Type="http://schemas.openxmlformats.org/officeDocument/2006/relationships/tags" Target="../tags/tag283.xml"/><Relationship Id="rId292" Type="http://schemas.openxmlformats.org/officeDocument/2006/relationships/tags" Target="../tags/tag304.xml"/><Relationship Id="rId306" Type="http://schemas.openxmlformats.org/officeDocument/2006/relationships/tags" Target="../tags/tag318.xml"/><Relationship Id="rId24" Type="http://schemas.openxmlformats.org/officeDocument/2006/relationships/tags" Target="../tags/tag36.xml"/><Relationship Id="rId45" Type="http://schemas.openxmlformats.org/officeDocument/2006/relationships/tags" Target="../tags/tag57.xml"/><Relationship Id="rId66" Type="http://schemas.openxmlformats.org/officeDocument/2006/relationships/tags" Target="../tags/tag78.xml"/><Relationship Id="rId87" Type="http://schemas.openxmlformats.org/officeDocument/2006/relationships/tags" Target="../tags/tag99.xml"/><Relationship Id="rId110" Type="http://schemas.openxmlformats.org/officeDocument/2006/relationships/tags" Target="../tags/tag122.xml"/><Relationship Id="rId131" Type="http://schemas.openxmlformats.org/officeDocument/2006/relationships/tags" Target="../tags/tag143.xml"/><Relationship Id="rId61" Type="http://schemas.openxmlformats.org/officeDocument/2006/relationships/tags" Target="../tags/tag73.xml"/><Relationship Id="rId82" Type="http://schemas.openxmlformats.org/officeDocument/2006/relationships/tags" Target="../tags/tag94.xml"/><Relationship Id="rId152" Type="http://schemas.openxmlformats.org/officeDocument/2006/relationships/tags" Target="../tags/tag164.xml"/><Relationship Id="rId173" Type="http://schemas.openxmlformats.org/officeDocument/2006/relationships/tags" Target="../tags/tag185.xml"/><Relationship Id="rId194" Type="http://schemas.openxmlformats.org/officeDocument/2006/relationships/tags" Target="../tags/tag206.xml"/><Relationship Id="rId199" Type="http://schemas.openxmlformats.org/officeDocument/2006/relationships/tags" Target="../tags/tag211.xml"/><Relationship Id="rId203" Type="http://schemas.openxmlformats.org/officeDocument/2006/relationships/tags" Target="../tags/tag215.xml"/><Relationship Id="rId208" Type="http://schemas.openxmlformats.org/officeDocument/2006/relationships/tags" Target="../tags/tag220.xml"/><Relationship Id="rId229" Type="http://schemas.openxmlformats.org/officeDocument/2006/relationships/tags" Target="../tags/tag241.xml"/><Relationship Id="rId19" Type="http://schemas.openxmlformats.org/officeDocument/2006/relationships/tags" Target="../tags/tag31.xml"/><Relationship Id="rId224" Type="http://schemas.openxmlformats.org/officeDocument/2006/relationships/tags" Target="../tags/tag236.xml"/><Relationship Id="rId240" Type="http://schemas.openxmlformats.org/officeDocument/2006/relationships/tags" Target="../tags/tag252.xml"/><Relationship Id="rId245" Type="http://schemas.openxmlformats.org/officeDocument/2006/relationships/tags" Target="../tags/tag257.xml"/><Relationship Id="rId261" Type="http://schemas.openxmlformats.org/officeDocument/2006/relationships/tags" Target="../tags/tag273.xml"/><Relationship Id="rId266" Type="http://schemas.openxmlformats.org/officeDocument/2006/relationships/tags" Target="../tags/tag278.xml"/><Relationship Id="rId287" Type="http://schemas.openxmlformats.org/officeDocument/2006/relationships/tags" Target="../tags/tag299.xml"/><Relationship Id="rId14" Type="http://schemas.openxmlformats.org/officeDocument/2006/relationships/tags" Target="../tags/tag26.xml"/><Relationship Id="rId30" Type="http://schemas.openxmlformats.org/officeDocument/2006/relationships/tags" Target="../tags/tag42.xml"/><Relationship Id="rId35" Type="http://schemas.openxmlformats.org/officeDocument/2006/relationships/tags" Target="../tags/tag47.xml"/><Relationship Id="rId56" Type="http://schemas.openxmlformats.org/officeDocument/2006/relationships/tags" Target="../tags/tag68.xml"/><Relationship Id="rId77" Type="http://schemas.openxmlformats.org/officeDocument/2006/relationships/tags" Target="../tags/tag89.xml"/><Relationship Id="rId100" Type="http://schemas.openxmlformats.org/officeDocument/2006/relationships/tags" Target="../tags/tag112.xml"/><Relationship Id="rId105" Type="http://schemas.openxmlformats.org/officeDocument/2006/relationships/tags" Target="../tags/tag117.xml"/><Relationship Id="rId126" Type="http://schemas.openxmlformats.org/officeDocument/2006/relationships/tags" Target="../tags/tag138.xml"/><Relationship Id="rId147" Type="http://schemas.openxmlformats.org/officeDocument/2006/relationships/tags" Target="../tags/tag159.xml"/><Relationship Id="rId168" Type="http://schemas.openxmlformats.org/officeDocument/2006/relationships/tags" Target="../tags/tag180.xml"/><Relationship Id="rId282" Type="http://schemas.openxmlformats.org/officeDocument/2006/relationships/tags" Target="../tags/tag294.xml"/><Relationship Id="rId312" Type="http://schemas.openxmlformats.org/officeDocument/2006/relationships/tags" Target="../tags/tag324.xml"/><Relationship Id="rId317" Type="http://schemas.openxmlformats.org/officeDocument/2006/relationships/oleObject" Target="../embeddings/oleObject11.bin"/><Relationship Id="rId8" Type="http://schemas.openxmlformats.org/officeDocument/2006/relationships/tags" Target="../tags/tag20.xml"/><Relationship Id="rId51" Type="http://schemas.openxmlformats.org/officeDocument/2006/relationships/tags" Target="../tags/tag63.xml"/><Relationship Id="rId72" Type="http://schemas.openxmlformats.org/officeDocument/2006/relationships/tags" Target="../tags/tag84.xml"/><Relationship Id="rId93" Type="http://schemas.openxmlformats.org/officeDocument/2006/relationships/tags" Target="../tags/tag105.xml"/><Relationship Id="rId98" Type="http://schemas.openxmlformats.org/officeDocument/2006/relationships/tags" Target="../tags/tag110.xml"/><Relationship Id="rId121" Type="http://schemas.openxmlformats.org/officeDocument/2006/relationships/tags" Target="../tags/tag133.xml"/><Relationship Id="rId142" Type="http://schemas.openxmlformats.org/officeDocument/2006/relationships/tags" Target="../tags/tag154.xml"/><Relationship Id="rId163" Type="http://schemas.openxmlformats.org/officeDocument/2006/relationships/tags" Target="../tags/tag175.xml"/><Relationship Id="rId184" Type="http://schemas.openxmlformats.org/officeDocument/2006/relationships/tags" Target="../tags/tag196.xml"/><Relationship Id="rId189" Type="http://schemas.openxmlformats.org/officeDocument/2006/relationships/tags" Target="../tags/tag201.xml"/><Relationship Id="rId219" Type="http://schemas.openxmlformats.org/officeDocument/2006/relationships/tags" Target="../tags/tag231.xml"/><Relationship Id="rId3" Type="http://schemas.openxmlformats.org/officeDocument/2006/relationships/tags" Target="../tags/tag15.xml"/><Relationship Id="rId214" Type="http://schemas.openxmlformats.org/officeDocument/2006/relationships/tags" Target="../tags/tag226.xml"/><Relationship Id="rId230" Type="http://schemas.openxmlformats.org/officeDocument/2006/relationships/tags" Target="../tags/tag242.xml"/><Relationship Id="rId235" Type="http://schemas.openxmlformats.org/officeDocument/2006/relationships/tags" Target="../tags/tag247.xml"/><Relationship Id="rId251" Type="http://schemas.openxmlformats.org/officeDocument/2006/relationships/tags" Target="../tags/tag263.xml"/><Relationship Id="rId256" Type="http://schemas.openxmlformats.org/officeDocument/2006/relationships/tags" Target="../tags/tag268.xml"/><Relationship Id="rId277" Type="http://schemas.openxmlformats.org/officeDocument/2006/relationships/tags" Target="../tags/tag289.xml"/><Relationship Id="rId298" Type="http://schemas.openxmlformats.org/officeDocument/2006/relationships/tags" Target="../tags/tag310.xml"/><Relationship Id="rId25" Type="http://schemas.openxmlformats.org/officeDocument/2006/relationships/tags" Target="../tags/tag37.xml"/><Relationship Id="rId46" Type="http://schemas.openxmlformats.org/officeDocument/2006/relationships/tags" Target="../tags/tag58.xml"/><Relationship Id="rId67" Type="http://schemas.openxmlformats.org/officeDocument/2006/relationships/tags" Target="../tags/tag79.xml"/><Relationship Id="rId116" Type="http://schemas.openxmlformats.org/officeDocument/2006/relationships/tags" Target="../tags/tag128.xml"/><Relationship Id="rId137" Type="http://schemas.openxmlformats.org/officeDocument/2006/relationships/tags" Target="../tags/tag149.xml"/><Relationship Id="rId158" Type="http://schemas.openxmlformats.org/officeDocument/2006/relationships/tags" Target="../tags/tag170.xml"/><Relationship Id="rId272" Type="http://schemas.openxmlformats.org/officeDocument/2006/relationships/tags" Target="../tags/tag284.xml"/><Relationship Id="rId293" Type="http://schemas.openxmlformats.org/officeDocument/2006/relationships/tags" Target="../tags/tag305.xml"/><Relationship Id="rId302" Type="http://schemas.openxmlformats.org/officeDocument/2006/relationships/tags" Target="../tags/tag314.xml"/><Relationship Id="rId307" Type="http://schemas.openxmlformats.org/officeDocument/2006/relationships/tags" Target="../tags/tag319.xml"/><Relationship Id="rId20" Type="http://schemas.openxmlformats.org/officeDocument/2006/relationships/tags" Target="../tags/tag32.xml"/><Relationship Id="rId41" Type="http://schemas.openxmlformats.org/officeDocument/2006/relationships/tags" Target="../tags/tag53.xml"/><Relationship Id="rId62" Type="http://schemas.openxmlformats.org/officeDocument/2006/relationships/tags" Target="../tags/tag74.xml"/><Relationship Id="rId83" Type="http://schemas.openxmlformats.org/officeDocument/2006/relationships/tags" Target="../tags/tag95.xml"/><Relationship Id="rId88" Type="http://schemas.openxmlformats.org/officeDocument/2006/relationships/tags" Target="../tags/tag100.xml"/><Relationship Id="rId111" Type="http://schemas.openxmlformats.org/officeDocument/2006/relationships/tags" Target="../tags/tag123.xml"/><Relationship Id="rId132" Type="http://schemas.openxmlformats.org/officeDocument/2006/relationships/tags" Target="../tags/tag144.xml"/><Relationship Id="rId153" Type="http://schemas.openxmlformats.org/officeDocument/2006/relationships/tags" Target="../tags/tag165.xml"/><Relationship Id="rId174" Type="http://schemas.openxmlformats.org/officeDocument/2006/relationships/tags" Target="../tags/tag186.xml"/><Relationship Id="rId179" Type="http://schemas.openxmlformats.org/officeDocument/2006/relationships/tags" Target="../tags/tag191.xml"/><Relationship Id="rId195" Type="http://schemas.openxmlformats.org/officeDocument/2006/relationships/tags" Target="../tags/tag207.xml"/><Relationship Id="rId209" Type="http://schemas.openxmlformats.org/officeDocument/2006/relationships/tags" Target="../tags/tag221.xml"/><Relationship Id="rId190" Type="http://schemas.openxmlformats.org/officeDocument/2006/relationships/tags" Target="../tags/tag202.xml"/><Relationship Id="rId204" Type="http://schemas.openxmlformats.org/officeDocument/2006/relationships/tags" Target="../tags/tag216.xml"/><Relationship Id="rId220" Type="http://schemas.openxmlformats.org/officeDocument/2006/relationships/tags" Target="../tags/tag232.xml"/><Relationship Id="rId225" Type="http://schemas.openxmlformats.org/officeDocument/2006/relationships/tags" Target="../tags/tag237.xml"/><Relationship Id="rId241" Type="http://schemas.openxmlformats.org/officeDocument/2006/relationships/tags" Target="../tags/tag253.xml"/><Relationship Id="rId246" Type="http://schemas.openxmlformats.org/officeDocument/2006/relationships/tags" Target="../tags/tag258.xml"/><Relationship Id="rId267" Type="http://schemas.openxmlformats.org/officeDocument/2006/relationships/tags" Target="../tags/tag279.xml"/><Relationship Id="rId288" Type="http://schemas.openxmlformats.org/officeDocument/2006/relationships/tags" Target="../tags/tag300.xml"/><Relationship Id="rId15" Type="http://schemas.openxmlformats.org/officeDocument/2006/relationships/tags" Target="../tags/tag27.xml"/><Relationship Id="rId36" Type="http://schemas.openxmlformats.org/officeDocument/2006/relationships/tags" Target="../tags/tag48.xml"/><Relationship Id="rId57" Type="http://schemas.openxmlformats.org/officeDocument/2006/relationships/tags" Target="../tags/tag69.xml"/><Relationship Id="rId106" Type="http://schemas.openxmlformats.org/officeDocument/2006/relationships/tags" Target="../tags/tag118.xml"/><Relationship Id="rId127" Type="http://schemas.openxmlformats.org/officeDocument/2006/relationships/tags" Target="../tags/tag139.xml"/><Relationship Id="rId262" Type="http://schemas.openxmlformats.org/officeDocument/2006/relationships/tags" Target="../tags/tag274.xml"/><Relationship Id="rId283" Type="http://schemas.openxmlformats.org/officeDocument/2006/relationships/tags" Target="../tags/tag295.xml"/><Relationship Id="rId313" Type="http://schemas.openxmlformats.org/officeDocument/2006/relationships/tags" Target="../tags/tag325.xml"/><Relationship Id="rId10" Type="http://schemas.openxmlformats.org/officeDocument/2006/relationships/tags" Target="../tags/tag22.xml"/><Relationship Id="rId31" Type="http://schemas.openxmlformats.org/officeDocument/2006/relationships/tags" Target="../tags/tag43.xml"/><Relationship Id="rId52" Type="http://schemas.openxmlformats.org/officeDocument/2006/relationships/tags" Target="../tags/tag64.xml"/><Relationship Id="rId73" Type="http://schemas.openxmlformats.org/officeDocument/2006/relationships/tags" Target="../tags/tag85.xml"/><Relationship Id="rId78" Type="http://schemas.openxmlformats.org/officeDocument/2006/relationships/tags" Target="../tags/tag90.xml"/><Relationship Id="rId94" Type="http://schemas.openxmlformats.org/officeDocument/2006/relationships/tags" Target="../tags/tag106.xml"/><Relationship Id="rId99" Type="http://schemas.openxmlformats.org/officeDocument/2006/relationships/tags" Target="../tags/tag111.xml"/><Relationship Id="rId101" Type="http://schemas.openxmlformats.org/officeDocument/2006/relationships/tags" Target="../tags/tag113.xml"/><Relationship Id="rId122" Type="http://schemas.openxmlformats.org/officeDocument/2006/relationships/tags" Target="../tags/tag134.xml"/><Relationship Id="rId143" Type="http://schemas.openxmlformats.org/officeDocument/2006/relationships/tags" Target="../tags/tag155.xml"/><Relationship Id="rId148" Type="http://schemas.openxmlformats.org/officeDocument/2006/relationships/tags" Target="../tags/tag160.xml"/><Relationship Id="rId164" Type="http://schemas.openxmlformats.org/officeDocument/2006/relationships/tags" Target="../tags/tag176.xml"/><Relationship Id="rId169" Type="http://schemas.openxmlformats.org/officeDocument/2006/relationships/tags" Target="../tags/tag181.xml"/><Relationship Id="rId185" Type="http://schemas.openxmlformats.org/officeDocument/2006/relationships/tags" Target="../tags/tag197.xml"/><Relationship Id="rId4" Type="http://schemas.openxmlformats.org/officeDocument/2006/relationships/tags" Target="../tags/tag16.xml"/><Relationship Id="rId9" Type="http://schemas.openxmlformats.org/officeDocument/2006/relationships/tags" Target="../tags/tag21.xml"/><Relationship Id="rId180" Type="http://schemas.openxmlformats.org/officeDocument/2006/relationships/tags" Target="../tags/tag192.xml"/><Relationship Id="rId210" Type="http://schemas.openxmlformats.org/officeDocument/2006/relationships/tags" Target="../tags/tag222.xml"/><Relationship Id="rId215" Type="http://schemas.openxmlformats.org/officeDocument/2006/relationships/tags" Target="../tags/tag227.xml"/><Relationship Id="rId236" Type="http://schemas.openxmlformats.org/officeDocument/2006/relationships/tags" Target="../tags/tag248.xml"/><Relationship Id="rId257" Type="http://schemas.openxmlformats.org/officeDocument/2006/relationships/tags" Target="../tags/tag269.xml"/><Relationship Id="rId278" Type="http://schemas.openxmlformats.org/officeDocument/2006/relationships/tags" Target="../tags/tag290.xml"/><Relationship Id="rId26" Type="http://schemas.openxmlformats.org/officeDocument/2006/relationships/tags" Target="../tags/tag38.xml"/><Relationship Id="rId231" Type="http://schemas.openxmlformats.org/officeDocument/2006/relationships/tags" Target="../tags/tag243.xml"/><Relationship Id="rId252" Type="http://schemas.openxmlformats.org/officeDocument/2006/relationships/tags" Target="../tags/tag264.xml"/><Relationship Id="rId273" Type="http://schemas.openxmlformats.org/officeDocument/2006/relationships/tags" Target="../tags/tag285.xml"/><Relationship Id="rId294" Type="http://schemas.openxmlformats.org/officeDocument/2006/relationships/tags" Target="../tags/tag306.xml"/><Relationship Id="rId308" Type="http://schemas.openxmlformats.org/officeDocument/2006/relationships/tags" Target="../tags/tag320.xml"/><Relationship Id="rId47" Type="http://schemas.openxmlformats.org/officeDocument/2006/relationships/tags" Target="../tags/tag59.xml"/><Relationship Id="rId68" Type="http://schemas.openxmlformats.org/officeDocument/2006/relationships/tags" Target="../tags/tag80.xml"/><Relationship Id="rId89" Type="http://schemas.openxmlformats.org/officeDocument/2006/relationships/tags" Target="../tags/tag101.xml"/><Relationship Id="rId112" Type="http://schemas.openxmlformats.org/officeDocument/2006/relationships/tags" Target="../tags/tag124.xml"/><Relationship Id="rId133" Type="http://schemas.openxmlformats.org/officeDocument/2006/relationships/tags" Target="../tags/tag145.xml"/><Relationship Id="rId154" Type="http://schemas.openxmlformats.org/officeDocument/2006/relationships/tags" Target="../tags/tag166.xml"/><Relationship Id="rId175" Type="http://schemas.openxmlformats.org/officeDocument/2006/relationships/tags" Target="../tags/tag187.xml"/><Relationship Id="rId196" Type="http://schemas.openxmlformats.org/officeDocument/2006/relationships/tags" Target="../tags/tag208.xml"/><Relationship Id="rId200" Type="http://schemas.openxmlformats.org/officeDocument/2006/relationships/tags" Target="../tags/tag212.xml"/><Relationship Id="rId16" Type="http://schemas.openxmlformats.org/officeDocument/2006/relationships/tags" Target="../tags/tag28.xml"/><Relationship Id="rId221" Type="http://schemas.openxmlformats.org/officeDocument/2006/relationships/tags" Target="../tags/tag233.xml"/><Relationship Id="rId242" Type="http://schemas.openxmlformats.org/officeDocument/2006/relationships/tags" Target="../tags/tag254.xml"/><Relationship Id="rId263" Type="http://schemas.openxmlformats.org/officeDocument/2006/relationships/tags" Target="../tags/tag275.xml"/><Relationship Id="rId284" Type="http://schemas.openxmlformats.org/officeDocument/2006/relationships/tags" Target="../tags/tag296.xml"/><Relationship Id="rId37" Type="http://schemas.openxmlformats.org/officeDocument/2006/relationships/tags" Target="../tags/tag49.xml"/><Relationship Id="rId58" Type="http://schemas.openxmlformats.org/officeDocument/2006/relationships/tags" Target="../tags/tag70.xml"/><Relationship Id="rId79" Type="http://schemas.openxmlformats.org/officeDocument/2006/relationships/tags" Target="../tags/tag91.xml"/><Relationship Id="rId102" Type="http://schemas.openxmlformats.org/officeDocument/2006/relationships/tags" Target="../tags/tag114.xml"/><Relationship Id="rId123" Type="http://schemas.openxmlformats.org/officeDocument/2006/relationships/tags" Target="../tags/tag135.xml"/><Relationship Id="rId144" Type="http://schemas.openxmlformats.org/officeDocument/2006/relationships/tags" Target="../tags/tag156.xml"/><Relationship Id="rId90" Type="http://schemas.openxmlformats.org/officeDocument/2006/relationships/tags" Target="../tags/tag102.xml"/><Relationship Id="rId165" Type="http://schemas.openxmlformats.org/officeDocument/2006/relationships/tags" Target="../tags/tag177.xml"/><Relationship Id="rId186" Type="http://schemas.openxmlformats.org/officeDocument/2006/relationships/tags" Target="../tags/tag198.xml"/><Relationship Id="rId211" Type="http://schemas.openxmlformats.org/officeDocument/2006/relationships/tags" Target="../tags/tag223.xml"/><Relationship Id="rId232" Type="http://schemas.openxmlformats.org/officeDocument/2006/relationships/tags" Target="../tags/tag244.xml"/><Relationship Id="rId253" Type="http://schemas.openxmlformats.org/officeDocument/2006/relationships/tags" Target="../tags/tag265.xml"/><Relationship Id="rId274" Type="http://schemas.openxmlformats.org/officeDocument/2006/relationships/tags" Target="../tags/tag286.xml"/><Relationship Id="rId295" Type="http://schemas.openxmlformats.org/officeDocument/2006/relationships/tags" Target="../tags/tag307.xml"/><Relationship Id="rId309" Type="http://schemas.openxmlformats.org/officeDocument/2006/relationships/tags" Target="../tags/tag321.xml"/><Relationship Id="rId27" Type="http://schemas.openxmlformats.org/officeDocument/2006/relationships/tags" Target="../tags/tag39.xml"/><Relationship Id="rId48" Type="http://schemas.openxmlformats.org/officeDocument/2006/relationships/tags" Target="../tags/tag60.xml"/><Relationship Id="rId69" Type="http://schemas.openxmlformats.org/officeDocument/2006/relationships/tags" Target="../tags/tag81.xml"/><Relationship Id="rId113" Type="http://schemas.openxmlformats.org/officeDocument/2006/relationships/tags" Target="../tags/tag125.xml"/><Relationship Id="rId134" Type="http://schemas.openxmlformats.org/officeDocument/2006/relationships/tags" Target="../tags/tag146.xml"/><Relationship Id="rId80" Type="http://schemas.openxmlformats.org/officeDocument/2006/relationships/tags" Target="../tags/tag92.xml"/><Relationship Id="rId155" Type="http://schemas.openxmlformats.org/officeDocument/2006/relationships/tags" Target="../tags/tag167.xml"/><Relationship Id="rId176" Type="http://schemas.openxmlformats.org/officeDocument/2006/relationships/tags" Target="../tags/tag188.xml"/><Relationship Id="rId197" Type="http://schemas.openxmlformats.org/officeDocument/2006/relationships/tags" Target="../tags/tag209.xml"/><Relationship Id="rId201" Type="http://schemas.openxmlformats.org/officeDocument/2006/relationships/tags" Target="../tags/tag213.xml"/><Relationship Id="rId222" Type="http://schemas.openxmlformats.org/officeDocument/2006/relationships/tags" Target="../tags/tag234.xml"/><Relationship Id="rId243" Type="http://schemas.openxmlformats.org/officeDocument/2006/relationships/tags" Target="../tags/tag255.xml"/><Relationship Id="rId264" Type="http://schemas.openxmlformats.org/officeDocument/2006/relationships/tags" Target="../tags/tag276.xml"/><Relationship Id="rId285" Type="http://schemas.openxmlformats.org/officeDocument/2006/relationships/tags" Target="../tags/tag297.xml"/><Relationship Id="rId17" Type="http://schemas.openxmlformats.org/officeDocument/2006/relationships/tags" Target="../tags/tag29.xml"/><Relationship Id="rId38" Type="http://schemas.openxmlformats.org/officeDocument/2006/relationships/tags" Target="../tags/tag50.xml"/><Relationship Id="rId59" Type="http://schemas.openxmlformats.org/officeDocument/2006/relationships/tags" Target="../tags/tag71.xml"/><Relationship Id="rId103" Type="http://schemas.openxmlformats.org/officeDocument/2006/relationships/tags" Target="../tags/tag115.xml"/><Relationship Id="rId124" Type="http://schemas.openxmlformats.org/officeDocument/2006/relationships/tags" Target="../tags/tag136.xml"/><Relationship Id="rId310" Type="http://schemas.openxmlformats.org/officeDocument/2006/relationships/tags" Target="../tags/tag322.xml"/><Relationship Id="rId70" Type="http://schemas.openxmlformats.org/officeDocument/2006/relationships/tags" Target="../tags/tag82.xml"/><Relationship Id="rId91" Type="http://schemas.openxmlformats.org/officeDocument/2006/relationships/tags" Target="../tags/tag103.xml"/><Relationship Id="rId145" Type="http://schemas.openxmlformats.org/officeDocument/2006/relationships/tags" Target="../tags/tag157.xml"/><Relationship Id="rId166" Type="http://schemas.openxmlformats.org/officeDocument/2006/relationships/tags" Target="../tags/tag178.xml"/><Relationship Id="rId187" Type="http://schemas.openxmlformats.org/officeDocument/2006/relationships/tags" Target="../tags/tag199.xml"/><Relationship Id="rId1" Type="http://schemas.openxmlformats.org/officeDocument/2006/relationships/vmlDrawing" Target="../drawings/vmlDrawing11.vml"/><Relationship Id="rId212" Type="http://schemas.openxmlformats.org/officeDocument/2006/relationships/tags" Target="../tags/tag224.xml"/><Relationship Id="rId233" Type="http://schemas.openxmlformats.org/officeDocument/2006/relationships/tags" Target="../tags/tag245.xml"/><Relationship Id="rId254" Type="http://schemas.openxmlformats.org/officeDocument/2006/relationships/tags" Target="../tags/tag266.xml"/><Relationship Id="rId28" Type="http://schemas.openxmlformats.org/officeDocument/2006/relationships/tags" Target="../tags/tag40.xml"/><Relationship Id="rId49" Type="http://schemas.openxmlformats.org/officeDocument/2006/relationships/tags" Target="../tags/tag61.xml"/><Relationship Id="rId114" Type="http://schemas.openxmlformats.org/officeDocument/2006/relationships/tags" Target="../tags/tag126.xml"/><Relationship Id="rId275" Type="http://schemas.openxmlformats.org/officeDocument/2006/relationships/tags" Target="../tags/tag287.xml"/><Relationship Id="rId296" Type="http://schemas.openxmlformats.org/officeDocument/2006/relationships/tags" Target="../tags/tag308.xml"/><Relationship Id="rId300" Type="http://schemas.openxmlformats.org/officeDocument/2006/relationships/tags" Target="../tags/tag312.xml"/><Relationship Id="rId60" Type="http://schemas.openxmlformats.org/officeDocument/2006/relationships/tags" Target="../tags/tag72.xml"/><Relationship Id="rId81" Type="http://schemas.openxmlformats.org/officeDocument/2006/relationships/tags" Target="../tags/tag93.xml"/><Relationship Id="rId135" Type="http://schemas.openxmlformats.org/officeDocument/2006/relationships/tags" Target="../tags/tag147.xml"/><Relationship Id="rId156" Type="http://schemas.openxmlformats.org/officeDocument/2006/relationships/tags" Target="../tags/tag168.xml"/><Relationship Id="rId177" Type="http://schemas.openxmlformats.org/officeDocument/2006/relationships/tags" Target="../tags/tag189.xml"/><Relationship Id="rId198" Type="http://schemas.openxmlformats.org/officeDocument/2006/relationships/tags" Target="../tags/tag210.xml"/><Relationship Id="rId202" Type="http://schemas.openxmlformats.org/officeDocument/2006/relationships/tags" Target="../tags/tag214.xml"/><Relationship Id="rId223" Type="http://schemas.openxmlformats.org/officeDocument/2006/relationships/tags" Target="../tags/tag235.xml"/><Relationship Id="rId244" Type="http://schemas.openxmlformats.org/officeDocument/2006/relationships/tags" Target="../tags/tag256.xml"/><Relationship Id="rId18" Type="http://schemas.openxmlformats.org/officeDocument/2006/relationships/tags" Target="../tags/tag30.xml"/><Relationship Id="rId39" Type="http://schemas.openxmlformats.org/officeDocument/2006/relationships/tags" Target="../tags/tag51.xml"/><Relationship Id="rId265" Type="http://schemas.openxmlformats.org/officeDocument/2006/relationships/tags" Target="../tags/tag277.xml"/><Relationship Id="rId286" Type="http://schemas.openxmlformats.org/officeDocument/2006/relationships/tags" Target="../tags/tag298.xml"/><Relationship Id="rId50" Type="http://schemas.openxmlformats.org/officeDocument/2006/relationships/tags" Target="../tags/tag62.xml"/><Relationship Id="rId104" Type="http://schemas.openxmlformats.org/officeDocument/2006/relationships/tags" Target="../tags/tag116.xml"/><Relationship Id="rId125" Type="http://schemas.openxmlformats.org/officeDocument/2006/relationships/tags" Target="../tags/tag137.xml"/><Relationship Id="rId146" Type="http://schemas.openxmlformats.org/officeDocument/2006/relationships/tags" Target="../tags/tag158.xml"/><Relationship Id="rId167" Type="http://schemas.openxmlformats.org/officeDocument/2006/relationships/tags" Target="../tags/tag179.xml"/><Relationship Id="rId188" Type="http://schemas.openxmlformats.org/officeDocument/2006/relationships/tags" Target="../tags/tag200.xml"/><Relationship Id="rId311" Type="http://schemas.openxmlformats.org/officeDocument/2006/relationships/tags" Target="../tags/tag323.xml"/><Relationship Id="rId71" Type="http://schemas.openxmlformats.org/officeDocument/2006/relationships/tags" Target="../tags/tag83.xml"/><Relationship Id="rId92" Type="http://schemas.openxmlformats.org/officeDocument/2006/relationships/tags" Target="../tags/tag104.xml"/><Relationship Id="rId213" Type="http://schemas.openxmlformats.org/officeDocument/2006/relationships/tags" Target="../tags/tag225.xml"/><Relationship Id="rId234" Type="http://schemas.openxmlformats.org/officeDocument/2006/relationships/tags" Target="../tags/tag246.xml"/><Relationship Id="rId2" Type="http://schemas.openxmlformats.org/officeDocument/2006/relationships/tags" Target="../tags/tag14.xml"/><Relationship Id="rId29" Type="http://schemas.openxmlformats.org/officeDocument/2006/relationships/tags" Target="../tags/tag41.xml"/><Relationship Id="rId255" Type="http://schemas.openxmlformats.org/officeDocument/2006/relationships/tags" Target="../tags/tag267.xml"/><Relationship Id="rId276" Type="http://schemas.openxmlformats.org/officeDocument/2006/relationships/tags" Target="../tags/tag288.xml"/><Relationship Id="rId297" Type="http://schemas.openxmlformats.org/officeDocument/2006/relationships/tags" Target="../tags/tag309.xml"/><Relationship Id="rId40" Type="http://schemas.openxmlformats.org/officeDocument/2006/relationships/tags" Target="../tags/tag52.xml"/><Relationship Id="rId115" Type="http://schemas.openxmlformats.org/officeDocument/2006/relationships/tags" Target="../tags/tag127.xml"/><Relationship Id="rId136" Type="http://schemas.openxmlformats.org/officeDocument/2006/relationships/tags" Target="../tags/tag148.xml"/><Relationship Id="rId157" Type="http://schemas.openxmlformats.org/officeDocument/2006/relationships/tags" Target="../tags/tag169.xml"/><Relationship Id="rId178" Type="http://schemas.openxmlformats.org/officeDocument/2006/relationships/tags" Target="../tags/tag190.xml"/><Relationship Id="rId301" Type="http://schemas.openxmlformats.org/officeDocument/2006/relationships/tags" Target="../tags/tag31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xml"/><Relationship Id="rId1" Type="http://schemas.openxmlformats.org/officeDocument/2006/relationships/vmlDrawing" Target="../drawings/vmlDrawing6.vml"/><Relationship Id="rId6" Type="http://schemas.openxmlformats.org/officeDocument/2006/relationships/image" Target="../media/image5.emf"/><Relationship Id="rId5" Type="http://schemas.openxmlformats.org/officeDocument/2006/relationships/oleObject" Target="../embeddings/oleObject6.bin"/><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vmlDrawing" Target="../drawings/vmlDrawing7.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jpeg"/><Relationship Id="rId2" Type="http://schemas.openxmlformats.org/officeDocument/2006/relationships/tags" Target="../tags/tag11.xml"/><Relationship Id="rId1" Type="http://schemas.openxmlformats.org/officeDocument/2006/relationships/vmlDrawing" Target="../drawings/vmlDrawing8.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4.jpeg"/><Relationship Id="rId2" Type="http://schemas.openxmlformats.org/officeDocument/2006/relationships/tags" Target="../tags/tag12.xml"/><Relationship Id="rId1" Type="http://schemas.openxmlformats.org/officeDocument/2006/relationships/vmlDrawing" Target="../drawings/vmlDrawing9.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5.jpeg"/><Relationship Id="rId2" Type="http://schemas.openxmlformats.org/officeDocument/2006/relationships/tags" Target="../tags/tag13.xml"/><Relationship Id="rId1" Type="http://schemas.openxmlformats.org/officeDocument/2006/relationships/vmlDrawing" Target="../drawings/vmlDrawing10.vml"/><Relationship Id="rId6" Type="http://schemas.openxmlformats.org/officeDocument/2006/relationships/image" Target="../media/image2.png"/><Relationship Id="rId5" Type="http://schemas.openxmlformats.org/officeDocument/2006/relationships/oleObject" Target="../embeddings/oleObject10.bin"/><Relationship Id="rId4"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3180"/>
          <a:stretch/>
        </p:blipFill>
        <p:spPr bwMode="auto">
          <a:xfrm>
            <a:off x="64770" y="1262742"/>
            <a:ext cx="9497076" cy="191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82143" y="3537983"/>
            <a:ext cx="7781638" cy="707886"/>
          </a:xfrm>
          <a:prstGeom prst="rect">
            <a:avLst/>
          </a:prstGeom>
          <a:noFill/>
        </p:spPr>
        <p:txBody>
          <a:bodyPr wrap="square" rtlCol="0">
            <a:spAutoFit/>
          </a:bodyPr>
          <a:lstStyle/>
          <a:p>
            <a:pPr algn="ctr"/>
            <a:r>
              <a:rPr lang="en-US" sz="4000" b="1" i="1" dirty="0" smtClean="0">
                <a:solidFill>
                  <a:srgbClr val="5B9BD5">
                    <a:lumMod val="75000"/>
                  </a:srgbClr>
                </a:solidFill>
                <a:latin typeface="Segoe Print" panose="02000600000000000000" pitchFamily="2" charset="0"/>
                <a:cs typeface="MV Boli" panose="02000500030200090000" pitchFamily="2" charset="0"/>
              </a:rPr>
              <a:t>Making It Happen</a:t>
            </a:r>
            <a:r>
              <a:rPr lang="en-US" sz="4000" b="1" dirty="0" smtClean="0">
                <a:solidFill>
                  <a:srgbClr val="5B9BD5">
                    <a:lumMod val="75000"/>
                  </a:srgbClr>
                </a:solidFill>
                <a:latin typeface="Segoe Print" panose="02000600000000000000" pitchFamily="2" charset="0"/>
                <a:cs typeface="MV Boli" panose="02000500030200090000" pitchFamily="2" charset="0"/>
              </a:rPr>
              <a:t>!</a:t>
            </a:r>
            <a:endParaRPr lang="en-US" sz="4000" b="1" i="1" dirty="0">
              <a:solidFill>
                <a:srgbClr val="5B9BD5">
                  <a:lumMod val="75000"/>
                </a:srgbClr>
              </a:solidFill>
              <a:latin typeface="Segoe Print" panose="02000600000000000000" pitchFamily="2" charset="0"/>
              <a:cs typeface="MV Boli" panose="02000500030200090000" pitchFamily="2" charset="0"/>
            </a:endParaRPr>
          </a:p>
        </p:txBody>
      </p:sp>
      <p:sp>
        <p:nvSpPr>
          <p:cNvPr id="4" name="Rectangle 3"/>
          <p:cNvSpPr/>
          <p:nvPr>
            <p:custDataLst>
              <p:tags r:id="rId1"/>
            </p:custDataLst>
          </p:nvPr>
        </p:nvSpPr>
        <p:spPr bwMode="auto">
          <a:xfrm>
            <a:off x="4071938" y="4610347"/>
            <a:ext cx="5172076" cy="12510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lstStyle/>
          <a:p>
            <a:r>
              <a:rPr lang="en-CA" b="1" dirty="0">
                <a:solidFill>
                  <a:srgbClr val="575757"/>
                </a:solidFill>
                <a:sym typeface="Corbel"/>
              </a:rPr>
              <a:t>The Global Outcomes Benchmarking (GLOBE) </a:t>
            </a:r>
            <a:r>
              <a:rPr lang="en-CA" b="1" dirty="0" smtClean="0">
                <a:solidFill>
                  <a:srgbClr val="575757"/>
                </a:solidFill>
                <a:sym typeface="Corbel"/>
              </a:rPr>
              <a:t>Program</a:t>
            </a:r>
            <a:endParaRPr lang="en-CA" sz="1600" b="1" dirty="0">
              <a:solidFill>
                <a:srgbClr val="575757"/>
              </a:solidFill>
              <a:latin typeface="Corbel"/>
              <a:sym typeface="Corbel"/>
            </a:endParaRPr>
          </a:p>
          <a:p>
            <a:endParaRPr lang="en-CA" sz="1600" b="1" dirty="0" smtClean="0">
              <a:solidFill>
                <a:srgbClr val="575757"/>
              </a:solidFill>
              <a:latin typeface="Corbel"/>
              <a:sym typeface="Corbel"/>
            </a:endParaRPr>
          </a:p>
          <a:p>
            <a:r>
              <a:rPr lang="en-CA" sz="1600" b="1" dirty="0" smtClean="0">
                <a:solidFill>
                  <a:srgbClr val="575757"/>
                </a:solidFill>
                <a:latin typeface="Corbel"/>
                <a:sym typeface="Corbel"/>
              </a:rPr>
              <a:t>May 16, 2016</a:t>
            </a:r>
            <a:endParaRPr lang="en-CA" sz="1600" dirty="0" smtClean="0">
              <a:solidFill>
                <a:srgbClr val="575757"/>
              </a:solidFill>
              <a:latin typeface="Corbel"/>
              <a:sym typeface="Corbel"/>
            </a:endParaRPr>
          </a:p>
        </p:txBody>
      </p:sp>
    </p:spTree>
    <p:extLst>
      <p:ext uri="{BB962C8B-B14F-4D97-AF65-F5344CB8AC3E}">
        <p14:creationId xmlns:p14="http://schemas.microsoft.com/office/powerpoint/2010/main" val="32679123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67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59" name="think-cell Slide" r:id="rId317" imgW="0" imgH="0" progId="TCLayout.ActiveDocument.1">
                  <p:embed/>
                </p:oleObj>
              </mc:Choice>
              <mc:Fallback>
                <p:oleObj name="think-cell Slide" r:id="rId317" imgW="0" imgH="0" progId="TCLayout.ActiveDocument.1">
                  <p:embed/>
                  <p:pic>
                    <p:nvPicPr>
                      <p:cNvPr id="0" name="AutoShape 15"/>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147" name="map_world3"/>
          <p:cNvGrpSpPr>
            <a:grpSpLocks/>
          </p:cNvGrpSpPr>
          <p:nvPr/>
        </p:nvGrpSpPr>
        <p:grpSpPr bwMode="auto">
          <a:xfrm>
            <a:off x="58738" y="1416050"/>
            <a:ext cx="9491662" cy="4621213"/>
            <a:chOff x="1057275" y="2005013"/>
            <a:chExt cx="7791450" cy="3984625"/>
          </a:xfrm>
        </p:grpSpPr>
        <p:sp>
          <p:nvSpPr>
            <p:cNvPr id="6186" name="Freeform 3"/>
            <p:cNvSpPr>
              <a:spLocks/>
            </p:cNvSpPr>
            <p:nvPr>
              <p:custDataLst>
                <p:tags r:id="rId3"/>
              </p:custDataLst>
            </p:nvPr>
          </p:nvSpPr>
          <p:spPr bwMode="auto">
            <a:xfrm>
              <a:off x="2127250" y="2486026"/>
              <a:ext cx="403225" cy="190500"/>
            </a:xfrm>
            <a:custGeom>
              <a:avLst/>
              <a:gdLst>
                <a:gd name="T0" fmla="*/ 2147483646 w 509"/>
                <a:gd name="T1" fmla="*/ 2147483646 h 240"/>
                <a:gd name="T2" fmla="*/ 2147483646 w 509"/>
                <a:gd name="T3" fmla="*/ 2147483646 h 240"/>
                <a:gd name="T4" fmla="*/ 2147483646 w 509"/>
                <a:gd name="T5" fmla="*/ 2147483646 h 240"/>
                <a:gd name="T6" fmla="*/ 2147483646 w 509"/>
                <a:gd name="T7" fmla="*/ 2147483646 h 240"/>
                <a:gd name="T8" fmla="*/ 2147483646 w 509"/>
                <a:gd name="T9" fmla="*/ 2147483646 h 240"/>
                <a:gd name="T10" fmla="*/ 2147483646 w 509"/>
                <a:gd name="T11" fmla="*/ 2147483646 h 240"/>
                <a:gd name="T12" fmla="*/ 2147483646 w 509"/>
                <a:gd name="T13" fmla="*/ 2147483646 h 240"/>
                <a:gd name="T14" fmla="*/ 2147483646 w 509"/>
                <a:gd name="T15" fmla="*/ 2147483646 h 240"/>
                <a:gd name="T16" fmla="*/ 2147483646 w 509"/>
                <a:gd name="T17" fmla="*/ 2147483646 h 240"/>
                <a:gd name="T18" fmla="*/ 2147483646 w 509"/>
                <a:gd name="T19" fmla="*/ 2147483646 h 240"/>
                <a:gd name="T20" fmla="*/ 2147483646 w 509"/>
                <a:gd name="T21" fmla="*/ 2147483646 h 240"/>
                <a:gd name="T22" fmla="*/ 2147483646 w 509"/>
                <a:gd name="T23" fmla="*/ 2147483646 h 240"/>
                <a:gd name="T24" fmla="*/ 2147483646 w 509"/>
                <a:gd name="T25" fmla="*/ 2147483646 h 240"/>
                <a:gd name="T26" fmla="*/ 2147483646 w 509"/>
                <a:gd name="T27" fmla="*/ 2147483646 h 240"/>
                <a:gd name="T28" fmla="*/ 2147483646 w 509"/>
                <a:gd name="T29" fmla="*/ 2147483646 h 240"/>
                <a:gd name="T30" fmla="*/ 2147483646 w 509"/>
                <a:gd name="T31" fmla="*/ 2147483646 h 240"/>
                <a:gd name="T32" fmla="*/ 2147483646 w 509"/>
                <a:gd name="T33" fmla="*/ 2147483646 h 240"/>
                <a:gd name="T34" fmla="*/ 2147483646 w 509"/>
                <a:gd name="T35" fmla="*/ 2147483646 h 240"/>
                <a:gd name="T36" fmla="*/ 2147483646 w 509"/>
                <a:gd name="T37" fmla="*/ 2147483646 h 240"/>
                <a:gd name="T38" fmla="*/ 0 w 509"/>
                <a:gd name="T39" fmla="*/ 2147483646 h 240"/>
                <a:gd name="T40" fmla="*/ 2147483646 w 509"/>
                <a:gd name="T41" fmla="*/ 2147483646 h 240"/>
                <a:gd name="T42" fmla="*/ 2147483646 w 509"/>
                <a:gd name="T43" fmla="*/ 2147483646 h 240"/>
                <a:gd name="T44" fmla="*/ 2147483646 w 509"/>
                <a:gd name="T45" fmla="*/ 2147483646 h 240"/>
                <a:gd name="T46" fmla="*/ 2147483646 w 509"/>
                <a:gd name="T47" fmla="*/ 2147483646 h 240"/>
                <a:gd name="T48" fmla="*/ 2147483646 w 509"/>
                <a:gd name="T49" fmla="*/ 2147483646 h 240"/>
                <a:gd name="T50" fmla="*/ 2147483646 w 509"/>
                <a:gd name="T51" fmla="*/ 2147483646 h 240"/>
                <a:gd name="T52" fmla="*/ 2147483646 w 509"/>
                <a:gd name="T53" fmla="*/ 2147483646 h 240"/>
                <a:gd name="T54" fmla="*/ 2147483646 w 509"/>
                <a:gd name="T55" fmla="*/ 2147483646 h 240"/>
                <a:gd name="T56" fmla="*/ 2147483646 w 509"/>
                <a:gd name="T57" fmla="*/ 2147483646 h 240"/>
                <a:gd name="T58" fmla="*/ 2147483646 w 509"/>
                <a:gd name="T59" fmla="*/ 2147483646 h 240"/>
                <a:gd name="T60" fmla="*/ 2147483646 w 509"/>
                <a:gd name="T61" fmla="*/ 2147483646 h 240"/>
                <a:gd name="T62" fmla="*/ 2147483646 w 509"/>
                <a:gd name="T63" fmla="*/ 2147483646 h 240"/>
                <a:gd name="T64" fmla="*/ 2147483646 w 509"/>
                <a:gd name="T65" fmla="*/ 2147483646 h 240"/>
                <a:gd name="T66" fmla="*/ 2147483646 w 509"/>
                <a:gd name="T67" fmla="*/ 0 h 240"/>
                <a:gd name="T68" fmla="*/ 2147483646 w 509"/>
                <a:gd name="T69" fmla="*/ 0 h 240"/>
                <a:gd name="T70" fmla="*/ 2147483646 w 509"/>
                <a:gd name="T71" fmla="*/ 2147483646 h 240"/>
                <a:gd name="T72" fmla="*/ 2147483646 w 509"/>
                <a:gd name="T73" fmla="*/ 2147483646 h 240"/>
                <a:gd name="T74" fmla="*/ 2147483646 w 509"/>
                <a:gd name="T75" fmla="*/ 2147483646 h 240"/>
                <a:gd name="T76" fmla="*/ 2147483646 w 509"/>
                <a:gd name="T77" fmla="*/ 2147483646 h 240"/>
                <a:gd name="T78" fmla="*/ 2147483646 w 509"/>
                <a:gd name="T79" fmla="*/ 2147483646 h 240"/>
                <a:gd name="T80" fmla="*/ 2147483646 w 509"/>
                <a:gd name="T81" fmla="*/ 2147483646 h 2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09"/>
                <a:gd name="T124" fmla="*/ 0 h 240"/>
                <a:gd name="T125" fmla="*/ 509 w 509"/>
                <a:gd name="T126" fmla="*/ 240 h 2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09" h="240">
                  <a:moveTo>
                    <a:pt x="457" y="188"/>
                  </a:moveTo>
                  <a:lnTo>
                    <a:pt x="457" y="205"/>
                  </a:lnTo>
                  <a:lnTo>
                    <a:pt x="457" y="223"/>
                  </a:lnTo>
                  <a:lnTo>
                    <a:pt x="475" y="223"/>
                  </a:lnTo>
                  <a:lnTo>
                    <a:pt x="457" y="223"/>
                  </a:lnTo>
                  <a:lnTo>
                    <a:pt x="457" y="240"/>
                  </a:lnTo>
                  <a:lnTo>
                    <a:pt x="423" y="240"/>
                  </a:lnTo>
                  <a:lnTo>
                    <a:pt x="386" y="223"/>
                  </a:lnTo>
                  <a:lnTo>
                    <a:pt x="369" y="223"/>
                  </a:lnTo>
                  <a:lnTo>
                    <a:pt x="333" y="223"/>
                  </a:lnTo>
                  <a:lnTo>
                    <a:pt x="315" y="223"/>
                  </a:lnTo>
                  <a:lnTo>
                    <a:pt x="281" y="223"/>
                  </a:lnTo>
                  <a:lnTo>
                    <a:pt x="281" y="240"/>
                  </a:lnTo>
                  <a:lnTo>
                    <a:pt x="246" y="240"/>
                  </a:lnTo>
                  <a:lnTo>
                    <a:pt x="210" y="240"/>
                  </a:lnTo>
                  <a:lnTo>
                    <a:pt x="175" y="240"/>
                  </a:lnTo>
                  <a:lnTo>
                    <a:pt x="158" y="240"/>
                  </a:lnTo>
                  <a:lnTo>
                    <a:pt x="158" y="223"/>
                  </a:lnTo>
                  <a:lnTo>
                    <a:pt x="141" y="223"/>
                  </a:lnTo>
                  <a:lnTo>
                    <a:pt x="123" y="223"/>
                  </a:lnTo>
                  <a:lnTo>
                    <a:pt x="106" y="223"/>
                  </a:lnTo>
                  <a:lnTo>
                    <a:pt x="70" y="223"/>
                  </a:lnTo>
                  <a:lnTo>
                    <a:pt x="52" y="205"/>
                  </a:lnTo>
                  <a:lnTo>
                    <a:pt x="35" y="188"/>
                  </a:lnTo>
                  <a:lnTo>
                    <a:pt x="70" y="171"/>
                  </a:lnTo>
                  <a:lnTo>
                    <a:pt x="106" y="171"/>
                  </a:lnTo>
                  <a:lnTo>
                    <a:pt x="141" y="171"/>
                  </a:lnTo>
                  <a:lnTo>
                    <a:pt x="158" y="171"/>
                  </a:lnTo>
                  <a:lnTo>
                    <a:pt x="158" y="154"/>
                  </a:lnTo>
                  <a:lnTo>
                    <a:pt x="123" y="154"/>
                  </a:lnTo>
                  <a:lnTo>
                    <a:pt x="106" y="154"/>
                  </a:lnTo>
                  <a:lnTo>
                    <a:pt x="70" y="154"/>
                  </a:lnTo>
                  <a:lnTo>
                    <a:pt x="35" y="154"/>
                  </a:lnTo>
                  <a:lnTo>
                    <a:pt x="18" y="136"/>
                  </a:lnTo>
                  <a:lnTo>
                    <a:pt x="35" y="119"/>
                  </a:lnTo>
                  <a:lnTo>
                    <a:pt x="52" y="119"/>
                  </a:lnTo>
                  <a:lnTo>
                    <a:pt x="35" y="119"/>
                  </a:lnTo>
                  <a:lnTo>
                    <a:pt x="18" y="119"/>
                  </a:lnTo>
                  <a:lnTo>
                    <a:pt x="0" y="119"/>
                  </a:lnTo>
                  <a:lnTo>
                    <a:pt x="0" y="102"/>
                  </a:lnTo>
                  <a:lnTo>
                    <a:pt x="18" y="67"/>
                  </a:lnTo>
                  <a:lnTo>
                    <a:pt x="70" y="33"/>
                  </a:lnTo>
                  <a:lnTo>
                    <a:pt x="123" y="15"/>
                  </a:lnTo>
                  <a:lnTo>
                    <a:pt x="123" y="33"/>
                  </a:lnTo>
                  <a:lnTo>
                    <a:pt x="141" y="50"/>
                  </a:lnTo>
                  <a:lnTo>
                    <a:pt x="141" y="67"/>
                  </a:lnTo>
                  <a:lnTo>
                    <a:pt x="141" y="50"/>
                  </a:lnTo>
                  <a:lnTo>
                    <a:pt x="158" y="33"/>
                  </a:lnTo>
                  <a:lnTo>
                    <a:pt x="192" y="50"/>
                  </a:lnTo>
                  <a:lnTo>
                    <a:pt x="210" y="50"/>
                  </a:lnTo>
                  <a:lnTo>
                    <a:pt x="210" y="67"/>
                  </a:lnTo>
                  <a:lnTo>
                    <a:pt x="229" y="67"/>
                  </a:lnTo>
                  <a:lnTo>
                    <a:pt x="229" y="50"/>
                  </a:lnTo>
                  <a:lnTo>
                    <a:pt x="246" y="50"/>
                  </a:lnTo>
                  <a:lnTo>
                    <a:pt x="263" y="50"/>
                  </a:lnTo>
                  <a:lnTo>
                    <a:pt x="281" y="50"/>
                  </a:lnTo>
                  <a:lnTo>
                    <a:pt x="281" y="67"/>
                  </a:lnTo>
                  <a:lnTo>
                    <a:pt x="281" y="85"/>
                  </a:lnTo>
                  <a:lnTo>
                    <a:pt x="281" y="102"/>
                  </a:lnTo>
                  <a:lnTo>
                    <a:pt x="298" y="102"/>
                  </a:lnTo>
                  <a:lnTo>
                    <a:pt x="315" y="102"/>
                  </a:lnTo>
                  <a:lnTo>
                    <a:pt x="298" y="67"/>
                  </a:lnTo>
                  <a:lnTo>
                    <a:pt x="298" y="50"/>
                  </a:lnTo>
                  <a:lnTo>
                    <a:pt x="281" y="33"/>
                  </a:lnTo>
                  <a:lnTo>
                    <a:pt x="298" y="15"/>
                  </a:lnTo>
                  <a:lnTo>
                    <a:pt x="315" y="15"/>
                  </a:lnTo>
                  <a:lnTo>
                    <a:pt x="333" y="15"/>
                  </a:lnTo>
                  <a:lnTo>
                    <a:pt x="333" y="0"/>
                  </a:lnTo>
                  <a:lnTo>
                    <a:pt x="350" y="0"/>
                  </a:lnTo>
                  <a:lnTo>
                    <a:pt x="369" y="0"/>
                  </a:lnTo>
                  <a:lnTo>
                    <a:pt x="386" y="0"/>
                  </a:lnTo>
                  <a:lnTo>
                    <a:pt x="386" y="15"/>
                  </a:lnTo>
                  <a:lnTo>
                    <a:pt x="386" y="33"/>
                  </a:lnTo>
                  <a:lnTo>
                    <a:pt x="386" y="50"/>
                  </a:lnTo>
                  <a:lnTo>
                    <a:pt x="386" y="67"/>
                  </a:lnTo>
                  <a:lnTo>
                    <a:pt x="386" y="102"/>
                  </a:lnTo>
                  <a:lnTo>
                    <a:pt x="405" y="119"/>
                  </a:lnTo>
                  <a:lnTo>
                    <a:pt x="423" y="154"/>
                  </a:lnTo>
                  <a:lnTo>
                    <a:pt x="457" y="171"/>
                  </a:lnTo>
                  <a:lnTo>
                    <a:pt x="509" y="188"/>
                  </a:lnTo>
                  <a:lnTo>
                    <a:pt x="492" y="188"/>
                  </a:lnTo>
                  <a:lnTo>
                    <a:pt x="475" y="188"/>
                  </a:lnTo>
                  <a:lnTo>
                    <a:pt x="457" y="188"/>
                  </a:lnTo>
                  <a:close/>
                </a:path>
              </a:pathLst>
            </a:custGeom>
            <a:solidFill>
              <a:srgbClr val="D8CEB8"/>
            </a:solidFill>
            <a:ln w="9525">
              <a:solidFill>
                <a:srgbClr val="BBAD87"/>
              </a:solidFill>
              <a:round/>
              <a:headEnd/>
              <a:tailEnd/>
            </a:ln>
          </p:spPr>
          <p:txBody>
            <a:bodyPr/>
            <a:lstStyle/>
            <a:p>
              <a:endParaRPr lang="en-US"/>
            </a:p>
          </p:txBody>
        </p:sp>
        <p:sp>
          <p:nvSpPr>
            <p:cNvPr id="6187" name="Freeform 4"/>
            <p:cNvSpPr>
              <a:spLocks/>
            </p:cNvSpPr>
            <p:nvPr>
              <p:custDataLst>
                <p:tags r:id="rId4"/>
              </p:custDataLst>
            </p:nvPr>
          </p:nvSpPr>
          <p:spPr bwMode="auto">
            <a:xfrm>
              <a:off x="1971675" y="2443163"/>
              <a:ext cx="239713" cy="150813"/>
            </a:xfrm>
            <a:custGeom>
              <a:avLst/>
              <a:gdLst>
                <a:gd name="T0" fmla="*/ 2147483646 w 301"/>
                <a:gd name="T1" fmla="*/ 2147483646 h 190"/>
                <a:gd name="T2" fmla="*/ 2147483646 w 301"/>
                <a:gd name="T3" fmla="*/ 2147483646 h 190"/>
                <a:gd name="T4" fmla="*/ 2147483646 w 301"/>
                <a:gd name="T5" fmla="*/ 2147483646 h 190"/>
                <a:gd name="T6" fmla="*/ 2147483646 w 301"/>
                <a:gd name="T7" fmla="*/ 2147483646 h 190"/>
                <a:gd name="T8" fmla="*/ 0 w 301"/>
                <a:gd name="T9" fmla="*/ 2147483646 h 190"/>
                <a:gd name="T10" fmla="*/ 2147483646 w 301"/>
                <a:gd name="T11" fmla="*/ 2147483646 h 190"/>
                <a:gd name="T12" fmla="*/ 2147483646 w 301"/>
                <a:gd name="T13" fmla="*/ 2147483646 h 190"/>
                <a:gd name="T14" fmla="*/ 2147483646 w 301"/>
                <a:gd name="T15" fmla="*/ 2147483646 h 190"/>
                <a:gd name="T16" fmla="*/ 2147483646 w 301"/>
                <a:gd name="T17" fmla="*/ 2147483646 h 190"/>
                <a:gd name="T18" fmla="*/ 2147483646 w 301"/>
                <a:gd name="T19" fmla="*/ 2147483646 h 190"/>
                <a:gd name="T20" fmla="*/ 2147483646 w 301"/>
                <a:gd name="T21" fmla="*/ 2147483646 h 190"/>
                <a:gd name="T22" fmla="*/ 2147483646 w 301"/>
                <a:gd name="T23" fmla="*/ 0 h 190"/>
                <a:gd name="T24" fmla="*/ 2147483646 w 301"/>
                <a:gd name="T25" fmla="*/ 0 h 190"/>
                <a:gd name="T26" fmla="*/ 2147483646 w 301"/>
                <a:gd name="T27" fmla="*/ 2147483646 h 190"/>
                <a:gd name="T28" fmla="*/ 2147483646 w 301"/>
                <a:gd name="T29" fmla="*/ 0 h 190"/>
                <a:gd name="T30" fmla="*/ 2147483646 w 301"/>
                <a:gd name="T31" fmla="*/ 0 h 190"/>
                <a:gd name="T32" fmla="*/ 2147483646 w 301"/>
                <a:gd name="T33" fmla="*/ 2147483646 h 190"/>
                <a:gd name="T34" fmla="*/ 2147483646 w 301"/>
                <a:gd name="T35" fmla="*/ 2147483646 h 190"/>
                <a:gd name="T36" fmla="*/ 2147483646 w 301"/>
                <a:gd name="T37" fmla="*/ 2147483646 h 190"/>
                <a:gd name="T38" fmla="*/ 2147483646 w 301"/>
                <a:gd name="T39" fmla="*/ 2147483646 h 190"/>
                <a:gd name="T40" fmla="*/ 2147483646 w 301"/>
                <a:gd name="T41" fmla="*/ 2147483646 h 190"/>
                <a:gd name="T42" fmla="*/ 2147483646 w 301"/>
                <a:gd name="T43" fmla="*/ 2147483646 h 190"/>
                <a:gd name="T44" fmla="*/ 2147483646 w 301"/>
                <a:gd name="T45" fmla="*/ 2147483646 h 190"/>
                <a:gd name="T46" fmla="*/ 2147483646 w 301"/>
                <a:gd name="T47" fmla="*/ 2147483646 h 190"/>
                <a:gd name="T48" fmla="*/ 2147483646 w 301"/>
                <a:gd name="T49" fmla="*/ 2147483646 h 190"/>
                <a:gd name="T50" fmla="*/ 2147483646 w 301"/>
                <a:gd name="T51" fmla="*/ 2147483646 h 190"/>
                <a:gd name="T52" fmla="*/ 2147483646 w 301"/>
                <a:gd name="T53" fmla="*/ 2147483646 h 190"/>
                <a:gd name="T54" fmla="*/ 2147483646 w 301"/>
                <a:gd name="T55" fmla="*/ 2147483646 h 190"/>
                <a:gd name="T56" fmla="*/ 2147483646 w 301"/>
                <a:gd name="T57" fmla="*/ 2147483646 h 190"/>
                <a:gd name="T58" fmla="*/ 2147483646 w 301"/>
                <a:gd name="T59" fmla="*/ 2147483646 h 190"/>
                <a:gd name="T60" fmla="*/ 2147483646 w 301"/>
                <a:gd name="T61" fmla="*/ 2147483646 h 190"/>
                <a:gd name="T62" fmla="*/ 2147483646 w 301"/>
                <a:gd name="T63" fmla="*/ 2147483646 h 190"/>
                <a:gd name="T64" fmla="*/ 2147483646 w 301"/>
                <a:gd name="T65" fmla="*/ 2147483646 h 190"/>
                <a:gd name="T66" fmla="*/ 2147483646 w 301"/>
                <a:gd name="T67" fmla="*/ 2147483646 h 190"/>
                <a:gd name="T68" fmla="*/ 2147483646 w 301"/>
                <a:gd name="T69" fmla="*/ 2147483646 h 1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190"/>
                <a:gd name="T107" fmla="*/ 301 w 301"/>
                <a:gd name="T108" fmla="*/ 190 h 19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190">
                  <a:moveTo>
                    <a:pt x="51" y="173"/>
                  </a:moveTo>
                  <a:lnTo>
                    <a:pt x="51" y="156"/>
                  </a:lnTo>
                  <a:lnTo>
                    <a:pt x="34" y="156"/>
                  </a:lnTo>
                  <a:lnTo>
                    <a:pt x="17" y="156"/>
                  </a:lnTo>
                  <a:lnTo>
                    <a:pt x="0" y="139"/>
                  </a:lnTo>
                  <a:lnTo>
                    <a:pt x="17" y="121"/>
                  </a:lnTo>
                  <a:lnTo>
                    <a:pt x="51" y="69"/>
                  </a:lnTo>
                  <a:lnTo>
                    <a:pt x="51" y="54"/>
                  </a:lnTo>
                  <a:lnTo>
                    <a:pt x="51" y="37"/>
                  </a:lnTo>
                  <a:lnTo>
                    <a:pt x="51" y="20"/>
                  </a:lnTo>
                  <a:lnTo>
                    <a:pt x="34" y="20"/>
                  </a:lnTo>
                  <a:lnTo>
                    <a:pt x="51" y="0"/>
                  </a:lnTo>
                  <a:lnTo>
                    <a:pt x="71" y="0"/>
                  </a:lnTo>
                  <a:lnTo>
                    <a:pt x="105" y="20"/>
                  </a:lnTo>
                  <a:lnTo>
                    <a:pt x="122" y="0"/>
                  </a:lnTo>
                  <a:lnTo>
                    <a:pt x="140" y="0"/>
                  </a:lnTo>
                  <a:lnTo>
                    <a:pt x="159" y="20"/>
                  </a:lnTo>
                  <a:lnTo>
                    <a:pt x="178" y="20"/>
                  </a:lnTo>
                  <a:lnTo>
                    <a:pt x="195" y="37"/>
                  </a:lnTo>
                  <a:lnTo>
                    <a:pt x="213" y="20"/>
                  </a:lnTo>
                  <a:lnTo>
                    <a:pt x="230" y="20"/>
                  </a:lnTo>
                  <a:lnTo>
                    <a:pt x="247" y="37"/>
                  </a:lnTo>
                  <a:lnTo>
                    <a:pt x="284" y="54"/>
                  </a:lnTo>
                  <a:lnTo>
                    <a:pt x="301" y="54"/>
                  </a:lnTo>
                  <a:lnTo>
                    <a:pt x="284" y="69"/>
                  </a:lnTo>
                  <a:lnTo>
                    <a:pt x="247" y="87"/>
                  </a:lnTo>
                  <a:lnTo>
                    <a:pt x="230" y="87"/>
                  </a:lnTo>
                  <a:lnTo>
                    <a:pt x="195" y="104"/>
                  </a:lnTo>
                  <a:lnTo>
                    <a:pt x="178" y="121"/>
                  </a:lnTo>
                  <a:lnTo>
                    <a:pt x="159" y="156"/>
                  </a:lnTo>
                  <a:lnTo>
                    <a:pt x="140" y="173"/>
                  </a:lnTo>
                  <a:lnTo>
                    <a:pt x="105" y="173"/>
                  </a:lnTo>
                  <a:lnTo>
                    <a:pt x="71" y="190"/>
                  </a:lnTo>
                  <a:lnTo>
                    <a:pt x="71" y="173"/>
                  </a:lnTo>
                  <a:lnTo>
                    <a:pt x="51" y="173"/>
                  </a:lnTo>
                  <a:close/>
                </a:path>
              </a:pathLst>
            </a:custGeom>
            <a:solidFill>
              <a:srgbClr val="D8CEB8"/>
            </a:solidFill>
            <a:ln w="9525">
              <a:solidFill>
                <a:srgbClr val="BBAD87"/>
              </a:solidFill>
              <a:round/>
              <a:headEnd/>
              <a:tailEnd/>
            </a:ln>
          </p:spPr>
          <p:txBody>
            <a:bodyPr/>
            <a:lstStyle/>
            <a:p>
              <a:endParaRPr lang="en-US"/>
            </a:p>
          </p:txBody>
        </p:sp>
        <p:sp>
          <p:nvSpPr>
            <p:cNvPr id="6188" name="Freeform 5"/>
            <p:cNvSpPr>
              <a:spLocks/>
            </p:cNvSpPr>
            <p:nvPr>
              <p:custDataLst>
                <p:tags r:id="rId5"/>
              </p:custDataLst>
            </p:nvPr>
          </p:nvSpPr>
          <p:spPr bwMode="auto">
            <a:xfrm>
              <a:off x="2155825" y="2347913"/>
              <a:ext cx="260350" cy="109538"/>
            </a:xfrm>
            <a:custGeom>
              <a:avLst/>
              <a:gdLst>
                <a:gd name="T0" fmla="*/ 2147483646 w 328"/>
                <a:gd name="T1" fmla="*/ 2147483646 h 138"/>
                <a:gd name="T2" fmla="*/ 2147483646 w 328"/>
                <a:gd name="T3" fmla="*/ 2147483646 h 138"/>
                <a:gd name="T4" fmla="*/ 2147483646 w 328"/>
                <a:gd name="T5" fmla="*/ 2147483646 h 138"/>
                <a:gd name="T6" fmla="*/ 2147483646 w 328"/>
                <a:gd name="T7" fmla="*/ 2147483646 h 138"/>
                <a:gd name="T8" fmla="*/ 2147483646 w 328"/>
                <a:gd name="T9" fmla="*/ 2147483646 h 138"/>
                <a:gd name="T10" fmla="*/ 2147483646 w 328"/>
                <a:gd name="T11" fmla="*/ 2147483646 h 138"/>
                <a:gd name="T12" fmla="*/ 2147483646 w 328"/>
                <a:gd name="T13" fmla="*/ 2147483646 h 138"/>
                <a:gd name="T14" fmla="*/ 0 w 328"/>
                <a:gd name="T15" fmla="*/ 2147483646 h 138"/>
                <a:gd name="T16" fmla="*/ 2147483646 w 328"/>
                <a:gd name="T17" fmla="*/ 2147483646 h 138"/>
                <a:gd name="T18" fmla="*/ 2147483646 w 328"/>
                <a:gd name="T19" fmla="*/ 2147483646 h 138"/>
                <a:gd name="T20" fmla="*/ 2147483646 w 328"/>
                <a:gd name="T21" fmla="*/ 2147483646 h 138"/>
                <a:gd name="T22" fmla="*/ 2147483646 w 328"/>
                <a:gd name="T23" fmla="*/ 2147483646 h 138"/>
                <a:gd name="T24" fmla="*/ 2147483646 w 328"/>
                <a:gd name="T25" fmla="*/ 2147483646 h 138"/>
                <a:gd name="T26" fmla="*/ 2147483646 w 328"/>
                <a:gd name="T27" fmla="*/ 2147483646 h 138"/>
                <a:gd name="T28" fmla="*/ 2147483646 w 328"/>
                <a:gd name="T29" fmla="*/ 2147483646 h 138"/>
                <a:gd name="T30" fmla="*/ 2147483646 w 328"/>
                <a:gd name="T31" fmla="*/ 2147483646 h 138"/>
                <a:gd name="T32" fmla="*/ 2147483646 w 328"/>
                <a:gd name="T33" fmla="*/ 2147483646 h 138"/>
                <a:gd name="T34" fmla="*/ 2147483646 w 328"/>
                <a:gd name="T35" fmla="*/ 2147483646 h 138"/>
                <a:gd name="T36" fmla="*/ 2147483646 w 328"/>
                <a:gd name="T37" fmla="*/ 2147483646 h 138"/>
                <a:gd name="T38" fmla="*/ 2147483646 w 328"/>
                <a:gd name="T39" fmla="*/ 2147483646 h 138"/>
                <a:gd name="T40" fmla="*/ 2147483646 w 328"/>
                <a:gd name="T41" fmla="*/ 2147483646 h 138"/>
                <a:gd name="T42" fmla="*/ 2147483646 w 328"/>
                <a:gd name="T43" fmla="*/ 2147483646 h 138"/>
                <a:gd name="T44" fmla="*/ 2147483646 w 328"/>
                <a:gd name="T45" fmla="*/ 2147483646 h 138"/>
                <a:gd name="T46" fmla="*/ 2147483646 w 328"/>
                <a:gd name="T47" fmla="*/ 2147483646 h 138"/>
                <a:gd name="T48" fmla="*/ 2147483646 w 328"/>
                <a:gd name="T49" fmla="*/ 2147483646 h 138"/>
                <a:gd name="T50" fmla="*/ 2147483646 w 328"/>
                <a:gd name="T51" fmla="*/ 2147483646 h 138"/>
                <a:gd name="T52" fmla="*/ 2147483646 w 328"/>
                <a:gd name="T53" fmla="*/ 0 h 138"/>
                <a:gd name="T54" fmla="*/ 2147483646 w 328"/>
                <a:gd name="T55" fmla="*/ 2147483646 h 138"/>
                <a:gd name="T56" fmla="*/ 2147483646 w 328"/>
                <a:gd name="T57" fmla="*/ 2147483646 h 138"/>
                <a:gd name="T58" fmla="*/ 2147483646 w 328"/>
                <a:gd name="T59" fmla="*/ 2147483646 h 138"/>
                <a:gd name="T60" fmla="*/ 2147483646 w 328"/>
                <a:gd name="T61" fmla="*/ 2147483646 h 138"/>
                <a:gd name="T62" fmla="*/ 2147483646 w 328"/>
                <a:gd name="T63" fmla="*/ 2147483646 h 138"/>
                <a:gd name="T64" fmla="*/ 2147483646 w 328"/>
                <a:gd name="T65" fmla="*/ 2147483646 h 138"/>
                <a:gd name="T66" fmla="*/ 2147483646 w 328"/>
                <a:gd name="T67" fmla="*/ 2147483646 h 138"/>
                <a:gd name="T68" fmla="*/ 2147483646 w 328"/>
                <a:gd name="T69" fmla="*/ 2147483646 h 138"/>
                <a:gd name="T70" fmla="*/ 2147483646 w 328"/>
                <a:gd name="T71" fmla="*/ 2147483646 h 1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8"/>
                <a:gd name="T109" fmla="*/ 0 h 138"/>
                <a:gd name="T110" fmla="*/ 328 w 328"/>
                <a:gd name="T111" fmla="*/ 138 h 1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8" h="138">
                  <a:moveTo>
                    <a:pt x="121" y="138"/>
                  </a:moveTo>
                  <a:lnTo>
                    <a:pt x="104" y="120"/>
                  </a:lnTo>
                  <a:lnTo>
                    <a:pt x="86" y="120"/>
                  </a:lnTo>
                  <a:lnTo>
                    <a:pt x="104" y="120"/>
                  </a:lnTo>
                  <a:lnTo>
                    <a:pt x="121" y="120"/>
                  </a:lnTo>
                  <a:lnTo>
                    <a:pt x="121" y="103"/>
                  </a:lnTo>
                  <a:lnTo>
                    <a:pt x="104" y="103"/>
                  </a:lnTo>
                  <a:lnTo>
                    <a:pt x="104" y="86"/>
                  </a:lnTo>
                  <a:lnTo>
                    <a:pt x="86" y="86"/>
                  </a:lnTo>
                  <a:lnTo>
                    <a:pt x="86" y="103"/>
                  </a:lnTo>
                  <a:lnTo>
                    <a:pt x="69" y="103"/>
                  </a:lnTo>
                  <a:lnTo>
                    <a:pt x="52" y="103"/>
                  </a:lnTo>
                  <a:lnTo>
                    <a:pt x="34" y="103"/>
                  </a:lnTo>
                  <a:lnTo>
                    <a:pt x="17" y="103"/>
                  </a:lnTo>
                  <a:lnTo>
                    <a:pt x="0" y="103"/>
                  </a:lnTo>
                  <a:lnTo>
                    <a:pt x="0" y="86"/>
                  </a:lnTo>
                  <a:lnTo>
                    <a:pt x="0" y="69"/>
                  </a:lnTo>
                  <a:lnTo>
                    <a:pt x="17" y="69"/>
                  </a:lnTo>
                  <a:lnTo>
                    <a:pt x="34" y="69"/>
                  </a:lnTo>
                  <a:lnTo>
                    <a:pt x="52" y="69"/>
                  </a:lnTo>
                  <a:lnTo>
                    <a:pt x="69" y="69"/>
                  </a:lnTo>
                  <a:lnTo>
                    <a:pt x="52" y="69"/>
                  </a:lnTo>
                  <a:lnTo>
                    <a:pt x="34" y="69"/>
                  </a:lnTo>
                  <a:lnTo>
                    <a:pt x="17" y="69"/>
                  </a:lnTo>
                  <a:lnTo>
                    <a:pt x="17" y="51"/>
                  </a:lnTo>
                  <a:lnTo>
                    <a:pt x="34" y="51"/>
                  </a:lnTo>
                  <a:lnTo>
                    <a:pt x="52" y="51"/>
                  </a:lnTo>
                  <a:lnTo>
                    <a:pt x="69" y="51"/>
                  </a:lnTo>
                  <a:lnTo>
                    <a:pt x="86" y="51"/>
                  </a:lnTo>
                  <a:lnTo>
                    <a:pt x="69" y="51"/>
                  </a:lnTo>
                  <a:lnTo>
                    <a:pt x="52" y="51"/>
                  </a:lnTo>
                  <a:lnTo>
                    <a:pt x="34" y="51"/>
                  </a:lnTo>
                  <a:lnTo>
                    <a:pt x="34" y="34"/>
                  </a:lnTo>
                  <a:lnTo>
                    <a:pt x="52" y="34"/>
                  </a:lnTo>
                  <a:lnTo>
                    <a:pt x="69" y="34"/>
                  </a:lnTo>
                  <a:lnTo>
                    <a:pt x="52" y="17"/>
                  </a:lnTo>
                  <a:lnTo>
                    <a:pt x="69" y="17"/>
                  </a:lnTo>
                  <a:lnTo>
                    <a:pt x="86" y="17"/>
                  </a:lnTo>
                  <a:lnTo>
                    <a:pt x="104" y="34"/>
                  </a:lnTo>
                  <a:lnTo>
                    <a:pt x="121" y="34"/>
                  </a:lnTo>
                  <a:lnTo>
                    <a:pt x="138" y="51"/>
                  </a:lnTo>
                  <a:lnTo>
                    <a:pt x="173" y="69"/>
                  </a:lnTo>
                  <a:lnTo>
                    <a:pt x="207" y="69"/>
                  </a:lnTo>
                  <a:lnTo>
                    <a:pt x="225" y="69"/>
                  </a:lnTo>
                  <a:lnTo>
                    <a:pt x="242" y="69"/>
                  </a:lnTo>
                  <a:lnTo>
                    <a:pt x="225" y="69"/>
                  </a:lnTo>
                  <a:lnTo>
                    <a:pt x="207" y="69"/>
                  </a:lnTo>
                  <a:lnTo>
                    <a:pt x="225" y="51"/>
                  </a:lnTo>
                  <a:lnTo>
                    <a:pt x="225" y="34"/>
                  </a:lnTo>
                  <a:lnTo>
                    <a:pt x="207" y="34"/>
                  </a:lnTo>
                  <a:lnTo>
                    <a:pt x="190" y="34"/>
                  </a:lnTo>
                  <a:lnTo>
                    <a:pt x="190" y="17"/>
                  </a:lnTo>
                  <a:lnTo>
                    <a:pt x="207" y="0"/>
                  </a:lnTo>
                  <a:lnTo>
                    <a:pt x="225" y="0"/>
                  </a:lnTo>
                  <a:lnTo>
                    <a:pt x="242" y="0"/>
                  </a:lnTo>
                  <a:lnTo>
                    <a:pt x="242" y="17"/>
                  </a:lnTo>
                  <a:lnTo>
                    <a:pt x="242" y="34"/>
                  </a:lnTo>
                  <a:lnTo>
                    <a:pt x="259" y="51"/>
                  </a:lnTo>
                  <a:lnTo>
                    <a:pt x="294" y="51"/>
                  </a:lnTo>
                  <a:lnTo>
                    <a:pt x="311" y="34"/>
                  </a:lnTo>
                  <a:lnTo>
                    <a:pt x="311" y="51"/>
                  </a:lnTo>
                  <a:lnTo>
                    <a:pt x="328" y="51"/>
                  </a:lnTo>
                  <a:lnTo>
                    <a:pt x="328" y="69"/>
                  </a:lnTo>
                  <a:lnTo>
                    <a:pt x="311" y="103"/>
                  </a:lnTo>
                  <a:lnTo>
                    <a:pt x="294" y="103"/>
                  </a:lnTo>
                  <a:lnTo>
                    <a:pt x="242" y="103"/>
                  </a:lnTo>
                  <a:lnTo>
                    <a:pt x="225" y="120"/>
                  </a:lnTo>
                  <a:lnTo>
                    <a:pt x="190" y="120"/>
                  </a:lnTo>
                  <a:lnTo>
                    <a:pt x="173" y="120"/>
                  </a:lnTo>
                  <a:lnTo>
                    <a:pt x="155" y="120"/>
                  </a:lnTo>
                  <a:lnTo>
                    <a:pt x="138" y="120"/>
                  </a:lnTo>
                  <a:lnTo>
                    <a:pt x="121" y="138"/>
                  </a:lnTo>
                  <a:close/>
                </a:path>
              </a:pathLst>
            </a:custGeom>
            <a:solidFill>
              <a:srgbClr val="D8CEB8"/>
            </a:solidFill>
            <a:ln w="9525">
              <a:solidFill>
                <a:srgbClr val="BBAD87"/>
              </a:solidFill>
              <a:round/>
              <a:headEnd/>
              <a:tailEnd/>
            </a:ln>
          </p:spPr>
          <p:txBody>
            <a:bodyPr/>
            <a:lstStyle/>
            <a:p>
              <a:endParaRPr lang="en-US"/>
            </a:p>
          </p:txBody>
        </p:sp>
        <p:sp>
          <p:nvSpPr>
            <p:cNvPr id="6189" name="Freeform 6"/>
            <p:cNvSpPr>
              <a:spLocks/>
            </p:cNvSpPr>
            <p:nvPr>
              <p:custDataLst>
                <p:tags r:id="rId6"/>
              </p:custDataLst>
            </p:nvPr>
          </p:nvSpPr>
          <p:spPr bwMode="auto">
            <a:xfrm>
              <a:off x="2041525" y="2319338"/>
              <a:ext cx="155575" cy="82550"/>
            </a:xfrm>
            <a:custGeom>
              <a:avLst/>
              <a:gdLst>
                <a:gd name="T0" fmla="*/ 2147483646 w 196"/>
                <a:gd name="T1" fmla="*/ 0 h 104"/>
                <a:gd name="T2" fmla="*/ 2147483646 w 196"/>
                <a:gd name="T3" fmla="*/ 2147483646 h 104"/>
                <a:gd name="T4" fmla="*/ 2147483646 w 196"/>
                <a:gd name="T5" fmla="*/ 2147483646 h 104"/>
                <a:gd name="T6" fmla="*/ 2147483646 w 196"/>
                <a:gd name="T7" fmla="*/ 2147483646 h 104"/>
                <a:gd name="T8" fmla="*/ 2147483646 w 196"/>
                <a:gd name="T9" fmla="*/ 2147483646 h 104"/>
                <a:gd name="T10" fmla="*/ 2147483646 w 196"/>
                <a:gd name="T11" fmla="*/ 2147483646 h 104"/>
                <a:gd name="T12" fmla="*/ 2147483646 w 196"/>
                <a:gd name="T13" fmla="*/ 2147483646 h 104"/>
                <a:gd name="T14" fmla="*/ 2147483646 w 196"/>
                <a:gd name="T15" fmla="*/ 2147483646 h 104"/>
                <a:gd name="T16" fmla="*/ 2147483646 w 196"/>
                <a:gd name="T17" fmla="*/ 2147483646 h 104"/>
                <a:gd name="T18" fmla="*/ 2147483646 w 196"/>
                <a:gd name="T19" fmla="*/ 2147483646 h 104"/>
                <a:gd name="T20" fmla="*/ 2147483646 w 196"/>
                <a:gd name="T21" fmla="*/ 2147483646 h 104"/>
                <a:gd name="T22" fmla="*/ 2147483646 w 196"/>
                <a:gd name="T23" fmla="*/ 2147483646 h 104"/>
                <a:gd name="T24" fmla="*/ 2147483646 w 196"/>
                <a:gd name="T25" fmla="*/ 2147483646 h 104"/>
                <a:gd name="T26" fmla="*/ 2147483646 w 196"/>
                <a:gd name="T27" fmla="*/ 2147483646 h 104"/>
                <a:gd name="T28" fmla="*/ 2147483646 w 196"/>
                <a:gd name="T29" fmla="*/ 2147483646 h 104"/>
                <a:gd name="T30" fmla="*/ 2147483646 w 196"/>
                <a:gd name="T31" fmla="*/ 2147483646 h 104"/>
                <a:gd name="T32" fmla="*/ 2147483646 w 196"/>
                <a:gd name="T33" fmla="*/ 2147483646 h 104"/>
                <a:gd name="T34" fmla="*/ 2147483646 w 196"/>
                <a:gd name="T35" fmla="*/ 2147483646 h 104"/>
                <a:gd name="T36" fmla="*/ 2147483646 w 196"/>
                <a:gd name="T37" fmla="*/ 2147483646 h 104"/>
                <a:gd name="T38" fmla="*/ 0 w 196"/>
                <a:gd name="T39" fmla="*/ 2147483646 h 104"/>
                <a:gd name="T40" fmla="*/ 0 w 196"/>
                <a:gd name="T41" fmla="*/ 2147483646 h 104"/>
                <a:gd name="T42" fmla="*/ 2147483646 w 196"/>
                <a:gd name="T43" fmla="*/ 2147483646 h 104"/>
                <a:gd name="T44" fmla="*/ 2147483646 w 196"/>
                <a:gd name="T45" fmla="*/ 2147483646 h 104"/>
                <a:gd name="T46" fmla="*/ 2147483646 w 196"/>
                <a:gd name="T47" fmla="*/ 2147483646 h 104"/>
                <a:gd name="T48" fmla="*/ 2147483646 w 196"/>
                <a:gd name="T49" fmla="*/ 2147483646 h 104"/>
                <a:gd name="T50" fmla="*/ 2147483646 w 196"/>
                <a:gd name="T51" fmla="*/ 2147483646 h 104"/>
                <a:gd name="T52" fmla="*/ 2147483646 w 196"/>
                <a:gd name="T53" fmla="*/ 2147483646 h 104"/>
                <a:gd name="T54" fmla="*/ 2147483646 w 196"/>
                <a:gd name="T55" fmla="*/ 0 h 104"/>
                <a:gd name="T56" fmla="*/ 2147483646 w 196"/>
                <a:gd name="T57" fmla="*/ 0 h 104"/>
                <a:gd name="T58" fmla="*/ 2147483646 w 196"/>
                <a:gd name="T59" fmla="*/ 0 h 104"/>
                <a:gd name="T60" fmla="*/ 2147483646 w 196"/>
                <a:gd name="T61" fmla="*/ 0 h 104"/>
                <a:gd name="T62" fmla="*/ 2147483646 w 196"/>
                <a:gd name="T63" fmla="*/ 0 h 1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6"/>
                <a:gd name="T97" fmla="*/ 0 h 104"/>
                <a:gd name="T98" fmla="*/ 196 w 196"/>
                <a:gd name="T99" fmla="*/ 104 h 1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6" h="104">
                  <a:moveTo>
                    <a:pt x="196" y="0"/>
                  </a:moveTo>
                  <a:lnTo>
                    <a:pt x="196" y="17"/>
                  </a:lnTo>
                  <a:lnTo>
                    <a:pt x="177" y="17"/>
                  </a:lnTo>
                  <a:lnTo>
                    <a:pt x="177" y="35"/>
                  </a:lnTo>
                  <a:lnTo>
                    <a:pt x="196" y="35"/>
                  </a:lnTo>
                  <a:lnTo>
                    <a:pt x="177" y="35"/>
                  </a:lnTo>
                  <a:lnTo>
                    <a:pt x="142" y="69"/>
                  </a:lnTo>
                  <a:lnTo>
                    <a:pt x="125" y="52"/>
                  </a:lnTo>
                  <a:lnTo>
                    <a:pt x="125" y="35"/>
                  </a:lnTo>
                  <a:lnTo>
                    <a:pt x="107" y="52"/>
                  </a:lnTo>
                  <a:lnTo>
                    <a:pt x="107" y="69"/>
                  </a:lnTo>
                  <a:lnTo>
                    <a:pt x="90" y="69"/>
                  </a:lnTo>
                  <a:lnTo>
                    <a:pt x="90" y="86"/>
                  </a:lnTo>
                  <a:lnTo>
                    <a:pt x="90" y="104"/>
                  </a:lnTo>
                  <a:lnTo>
                    <a:pt x="69" y="104"/>
                  </a:lnTo>
                  <a:lnTo>
                    <a:pt x="52" y="104"/>
                  </a:lnTo>
                  <a:lnTo>
                    <a:pt x="52" y="86"/>
                  </a:lnTo>
                  <a:lnTo>
                    <a:pt x="34" y="86"/>
                  </a:lnTo>
                  <a:lnTo>
                    <a:pt x="17" y="86"/>
                  </a:lnTo>
                  <a:lnTo>
                    <a:pt x="0" y="86"/>
                  </a:lnTo>
                  <a:lnTo>
                    <a:pt x="0" y="69"/>
                  </a:lnTo>
                  <a:lnTo>
                    <a:pt x="17" y="52"/>
                  </a:lnTo>
                  <a:lnTo>
                    <a:pt x="34" y="52"/>
                  </a:lnTo>
                  <a:lnTo>
                    <a:pt x="52" y="35"/>
                  </a:lnTo>
                  <a:lnTo>
                    <a:pt x="69" y="35"/>
                  </a:lnTo>
                  <a:lnTo>
                    <a:pt x="90" y="35"/>
                  </a:lnTo>
                  <a:lnTo>
                    <a:pt x="90" y="17"/>
                  </a:lnTo>
                  <a:lnTo>
                    <a:pt x="107" y="0"/>
                  </a:lnTo>
                  <a:lnTo>
                    <a:pt x="125" y="0"/>
                  </a:lnTo>
                  <a:lnTo>
                    <a:pt x="142" y="0"/>
                  </a:lnTo>
                  <a:lnTo>
                    <a:pt x="177" y="0"/>
                  </a:lnTo>
                  <a:lnTo>
                    <a:pt x="196" y="0"/>
                  </a:lnTo>
                  <a:close/>
                </a:path>
              </a:pathLst>
            </a:custGeom>
            <a:solidFill>
              <a:srgbClr val="D8CEB8"/>
            </a:solidFill>
            <a:ln w="9525">
              <a:solidFill>
                <a:srgbClr val="BBAD87"/>
              </a:solidFill>
              <a:round/>
              <a:headEnd/>
              <a:tailEnd/>
            </a:ln>
          </p:spPr>
          <p:txBody>
            <a:bodyPr/>
            <a:lstStyle/>
            <a:p>
              <a:endParaRPr lang="en-US"/>
            </a:p>
          </p:txBody>
        </p:sp>
        <p:sp>
          <p:nvSpPr>
            <p:cNvPr id="6190" name="Freeform 7"/>
            <p:cNvSpPr>
              <a:spLocks/>
            </p:cNvSpPr>
            <p:nvPr>
              <p:custDataLst>
                <p:tags r:id="rId7"/>
              </p:custDataLst>
            </p:nvPr>
          </p:nvSpPr>
          <p:spPr bwMode="auto">
            <a:xfrm>
              <a:off x="2249488" y="2265363"/>
              <a:ext cx="84138" cy="28575"/>
            </a:xfrm>
            <a:custGeom>
              <a:avLst/>
              <a:gdLst>
                <a:gd name="T0" fmla="*/ 2147483646 w 106"/>
                <a:gd name="T1" fmla="*/ 2147483646 h 36"/>
                <a:gd name="T2" fmla="*/ 2147483646 w 106"/>
                <a:gd name="T3" fmla="*/ 2147483646 h 36"/>
                <a:gd name="T4" fmla="*/ 0 w 106"/>
                <a:gd name="T5" fmla="*/ 2147483646 h 36"/>
                <a:gd name="T6" fmla="*/ 0 w 106"/>
                <a:gd name="T7" fmla="*/ 2147483646 h 36"/>
                <a:gd name="T8" fmla="*/ 0 w 106"/>
                <a:gd name="T9" fmla="*/ 0 h 36"/>
                <a:gd name="T10" fmla="*/ 2147483646 w 106"/>
                <a:gd name="T11" fmla="*/ 0 h 36"/>
                <a:gd name="T12" fmla="*/ 2147483646 w 106"/>
                <a:gd name="T13" fmla="*/ 0 h 36"/>
                <a:gd name="T14" fmla="*/ 2147483646 w 106"/>
                <a:gd name="T15" fmla="*/ 0 h 36"/>
                <a:gd name="T16" fmla="*/ 2147483646 w 106"/>
                <a:gd name="T17" fmla="*/ 0 h 36"/>
                <a:gd name="T18" fmla="*/ 2147483646 w 106"/>
                <a:gd name="T19" fmla="*/ 2147483646 h 36"/>
                <a:gd name="T20" fmla="*/ 2147483646 w 106"/>
                <a:gd name="T21" fmla="*/ 2147483646 h 36"/>
                <a:gd name="T22" fmla="*/ 2147483646 w 106"/>
                <a:gd name="T23" fmla="*/ 2147483646 h 36"/>
                <a:gd name="T24" fmla="*/ 2147483646 w 106"/>
                <a:gd name="T25" fmla="*/ 2147483646 h 36"/>
                <a:gd name="T26" fmla="*/ 2147483646 w 106"/>
                <a:gd name="T27" fmla="*/ 2147483646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6"/>
                <a:gd name="T43" fmla="*/ 0 h 36"/>
                <a:gd name="T44" fmla="*/ 106 w 106"/>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6" h="36">
                  <a:moveTo>
                    <a:pt x="36" y="36"/>
                  </a:moveTo>
                  <a:lnTo>
                    <a:pt x="17" y="17"/>
                  </a:lnTo>
                  <a:lnTo>
                    <a:pt x="0" y="17"/>
                  </a:lnTo>
                  <a:lnTo>
                    <a:pt x="0" y="36"/>
                  </a:lnTo>
                  <a:lnTo>
                    <a:pt x="0" y="0"/>
                  </a:lnTo>
                  <a:lnTo>
                    <a:pt x="36" y="0"/>
                  </a:lnTo>
                  <a:lnTo>
                    <a:pt x="54" y="0"/>
                  </a:lnTo>
                  <a:lnTo>
                    <a:pt x="71" y="0"/>
                  </a:lnTo>
                  <a:lnTo>
                    <a:pt x="88" y="0"/>
                  </a:lnTo>
                  <a:lnTo>
                    <a:pt x="106" y="17"/>
                  </a:lnTo>
                  <a:lnTo>
                    <a:pt x="88" y="17"/>
                  </a:lnTo>
                  <a:lnTo>
                    <a:pt x="71" y="36"/>
                  </a:lnTo>
                  <a:lnTo>
                    <a:pt x="54" y="36"/>
                  </a:lnTo>
                  <a:lnTo>
                    <a:pt x="36" y="36"/>
                  </a:lnTo>
                  <a:close/>
                </a:path>
              </a:pathLst>
            </a:custGeom>
            <a:solidFill>
              <a:srgbClr val="D8CEB8"/>
            </a:solidFill>
            <a:ln w="9525">
              <a:solidFill>
                <a:srgbClr val="BBAD87"/>
              </a:solidFill>
              <a:round/>
              <a:headEnd/>
              <a:tailEnd/>
            </a:ln>
          </p:spPr>
          <p:txBody>
            <a:bodyPr/>
            <a:lstStyle/>
            <a:p>
              <a:endParaRPr lang="en-US"/>
            </a:p>
          </p:txBody>
        </p:sp>
        <p:sp>
          <p:nvSpPr>
            <p:cNvPr id="6191" name="Freeform 8"/>
            <p:cNvSpPr>
              <a:spLocks/>
            </p:cNvSpPr>
            <p:nvPr>
              <p:custDataLst>
                <p:tags r:id="rId8"/>
              </p:custDataLst>
            </p:nvPr>
          </p:nvSpPr>
          <p:spPr bwMode="auto">
            <a:xfrm>
              <a:off x="2249488" y="2293938"/>
              <a:ext cx="71438" cy="41275"/>
            </a:xfrm>
            <a:custGeom>
              <a:avLst/>
              <a:gdLst>
                <a:gd name="T0" fmla="*/ 2147483646 w 88"/>
                <a:gd name="T1" fmla="*/ 2147483646 h 52"/>
                <a:gd name="T2" fmla="*/ 2147483646 w 88"/>
                <a:gd name="T3" fmla="*/ 2147483646 h 52"/>
                <a:gd name="T4" fmla="*/ 2147483646 w 88"/>
                <a:gd name="T5" fmla="*/ 2147483646 h 52"/>
                <a:gd name="T6" fmla="*/ 0 w 88"/>
                <a:gd name="T7" fmla="*/ 2147483646 h 52"/>
                <a:gd name="T8" fmla="*/ 0 w 88"/>
                <a:gd name="T9" fmla="*/ 2147483646 h 52"/>
                <a:gd name="T10" fmla="*/ 0 w 88"/>
                <a:gd name="T11" fmla="*/ 0 h 52"/>
                <a:gd name="T12" fmla="*/ 2147483646 w 88"/>
                <a:gd name="T13" fmla="*/ 0 h 52"/>
                <a:gd name="T14" fmla="*/ 2147483646 w 88"/>
                <a:gd name="T15" fmla="*/ 0 h 52"/>
                <a:gd name="T16" fmla="*/ 2147483646 w 88"/>
                <a:gd name="T17" fmla="*/ 0 h 52"/>
                <a:gd name="T18" fmla="*/ 2147483646 w 88"/>
                <a:gd name="T19" fmla="*/ 2147483646 h 52"/>
                <a:gd name="T20" fmla="*/ 2147483646 w 88"/>
                <a:gd name="T21" fmla="*/ 2147483646 h 52"/>
                <a:gd name="T22" fmla="*/ 2147483646 w 88"/>
                <a:gd name="T23" fmla="*/ 2147483646 h 52"/>
                <a:gd name="T24" fmla="*/ 2147483646 w 88"/>
                <a:gd name="T25" fmla="*/ 2147483646 h 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8"/>
                <a:gd name="T40" fmla="*/ 0 h 52"/>
                <a:gd name="T41" fmla="*/ 88 w 88"/>
                <a:gd name="T42" fmla="*/ 52 h 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8" h="52">
                  <a:moveTo>
                    <a:pt x="71" y="18"/>
                  </a:moveTo>
                  <a:lnTo>
                    <a:pt x="54" y="35"/>
                  </a:lnTo>
                  <a:lnTo>
                    <a:pt x="17" y="52"/>
                  </a:lnTo>
                  <a:lnTo>
                    <a:pt x="0" y="35"/>
                  </a:lnTo>
                  <a:lnTo>
                    <a:pt x="0" y="18"/>
                  </a:lnTo>
                  <a:lnTo>
                    <a:pt x="0" y="0"/>
                  </a:lnTo>
                  <a:lnTo>
                    <a:pt x="54" y="0"/>
                  </a:lnTo>
                  <a:lnTo>
                    <a:pt x="71" y="0"/>
                  </a:lnTo>
                  <a:lnTo>
                    <a:pt x="88" y="0"/>
                  </a:lnTo>
                  <a:lnTo>
                    <a:pt x="88" y="18"/>
                  </a:lnTo>
                  <a:lnTo>
                    <a:pt x="71" y="18"/>
                  </a:lnTo>
                  <a:lnTo>
                    <a:pt x="54" y="18"/>
                  </a:lnTo>
                  <a:lnTo>
                    <a:pt x="71" y="18"/>
                  </a:lnTo>
                  <a:close/>
                </a:path>
              </a:pathLst>
            </a:custGeom>
            <a:solidFill>
              <a:srgbClr val="D8CEB8"/>
            </a:solidFill>
            <a:ln w="9525">
              <a:solidFill>
                <a:srgbClr val="BBAD87"/>
              </a:solidFill>
              <a:round/>
              <a:headEnd/>
              <a:tailEnd/>
            </a:ln>
          </p:spPr>
          <p:txBody>
            <a:bodyPr/>
            <a:lstStyle/>
            <a:p>
              <a:endParaRPr lang="en-US"/>
            </a:p>
          </p:txBody>
        </p:sp>
        <p:sp>
          <p:nvSpPr>
            <p:cNvPr id="6192" name="Freeform 9"/>
            <p:cNvSpPr>
              <a:spLocks/>
            </p:cNvSpPr>
            <p:nvPr>
              <p:custDataLst>
                <p:tags r:id="rId9"/>
              </p:custDataLst>
            </p:nvPr>
          </p:nvSpPr>
          <p:spPr bwMode="auto">
            <a:xfrm>
              <a:off x="2211388" y="2347913"/>
              <a:ext cx="26988" cy="0"/>
            </a:xfrm>
            <a:custGeom>
              <a:avLst/>
              <a:gdLst>
                <a:gd name="T0" fmla="*/ 2147483646 w 35"/>
                <a:gd name="T1" fmla="*/ 0 w 35"/>
                <a:gd name="T2" fmla="*/ 2147483646 w 35"/>
                <a:gd name="T3" fmla="*/ 2147483646 w 35"/>
                <a:gd name="T4" fmla="*/ 2147483646 w 35"/>
                <a:gd name="T5" fmla="*/ 0 60000 65536"/>
                <a:gd name="T6" fmla="*/ 0 60000 65536"/>
                <a:gd name="T7" fmla="*/ 0 60000 65536"/>
                <a:gd name="T8" fmla="*/ 0 60000 65536"/>
                <a:gd name="T9" fmla="*/ 0 60000 65536"/>
                <a:gd name="T10" fmla="*/ 0 w 35"/>
                <a:gd name="T11" fmla="*/ 35 w 35"/>
              </a:gdLst>
              <a:ahLst/>
              <a:cxnLst>
                <a:cxn ang="T5">
                  <a:pos x="T0" y="0"/>
                </a:cxn>
                <a:cxn ang="T6">
                  <a:pos x="T1" y="0"/>
                </a:cxn>
                <a:cxn ang="T7">
                  <a:pos x="T2" y="0"/>
                </a:cxn>
                <a:cxn ang="T8">
                  <a:pos x="T3" y="0"/>
                </a:cxn>
                <a:cxn ang="T9">
                  <a:pos x="T4" y="0"/>
                </a:cxn>
              </a:cxnLst>
              <a:rect l="T10" t="0" r="T11" b="0"/>
              <a:pathLst>
                <a:path w="35">
                  <a:moveTo>
                    <a:pt x="17" y="0"/>
                  </a:moveTo>
                  <a:lnTo>
                    <a:pt x="0" y="0"/>
                  </a:lnTo>
                  <a:lnTo>
                    <a:pt x="17" y="0"/>
                  </a:lnTo>
                  <a:lnTo>
                    <a:pt x="35" y="0"/>
                  </a:lnTo>
                  <a:lnTo>
                    <a:pt x="17" y="0"/>
                  </a:lnTo>
                  <a:close/>
                </a:path>
              </a:pathLst>
            </a:custGeom>
            <a:solidFill>
              <a:srgbClr val="D8CEB8"/>
            </a:solidFill>
            <a:ln w="9525">
              <a:solidFill>
                <a:srgbClr val="BBAD87"/>
              </a:solidFill>
              <a:prstDash val="solid"/>
              <a:round/>
              <a:headEnd/>
              <a:tailEnd/>
            </a:ln>
          </p:spPr>
          <p:txBody>
            <a:bodyPr/>
            <a:lstStyle/>
            <a:p>
              <a:endParaRPr lang="en-US"/>
            </a:p>
          </p:txBody>
        </p:sp>
        <p:sp>
          <p:nvSpPr>
            <p:cNvPr id="6193" name="Freeform 10"/>
            <p:cNvSpPr>
              <a:spLocks/>
            </p:cNvSpPr>
            <p:nvPr>
              <p:custDataLst>
                <p:tags r:id="rId10"/>
              </p:custDataLst>
            </p:nvPr>
          </p:nvSpPr>
          <p:spPr bwMode="auto">
            <a:xfrm>
              <a:off x="2433638" y="2347913"/>
              <a:ext cx="153988" cy="84138"/>
            </a:xfrm>
            <a:custGeom>
              <a:avLst/>
              <a:gdLst>
                <a:gd name="T0" fmla="*/ 2147483646 w 194"/>
                <a:gd name="T1" fmla="*/ 2147483646 h 105"/>
                <a:gd name="T2" fmla="*/ 2147483646 w 194"/>
                <a:gd name="T3" fmla="*/ 2147483646 h 105"/>
                <a:gd name="T4" fmla="*/ 0 w 194"/>
                <a:gd name="T5" fmla="*/ 0 h 105"/>
                <a:gd name="T6" fmla="*/ 2147483646 w 194"/>
                <a:gd name="T7" fmla="*/ 0 h 105"/>
                <a:gd name="T8" fmla="*/ 2147483646 w 194"/>
                <a:gd name="T9" fmla="*/ 2147483646 h 105"/>
                <a:gd name="T10" fmla="*/ 2147483646 w 194"/>
                <a:gd name="T11" fmla="*/ 2147483646 h 105"/>
                <a:gd name="T12" fmla="*/ 2147483646 w 194"/>
                <a:gd name="T13" fmla="*/ 2147483646 h 105"/>
                <a:gd name="T14" fmla="*/ 2147483646 w 194"/>
                <a:gd name="T15" fmla="*/ 2147483646 h 105"/>
                <a:gd name="T16" fmla="*/ 2147483646 w 194"/>
                <a:gd name="T17" fmla="*/ 2147483646 h 105"/>
                <a:gd name="T18" fmla="*/ 2147483646 w 194"/>
                <a:gd name="T19" fmla="*/ 2147483646 h 105"/>
                <a:gd name="T20" fmla="*/ 2147483646 w 194"/>
                <a:gd name="T21" fmla="*/ 2147483646 h 105"/>
                <a:gd name="T22" fmla="*/ 2147483646 w 194"/>
                <a:gd name="T23" fmla="*/ 2147483646 h 105"/>
                <a:gd name="T24" fmla="*/ 2147483646 w 194"/>
                <a:gd name="T25" fmla="*/ 2147483646 h 105"/>
                <a:gd name="T26" fmla="*/ 2147483646 w 194"/>
                <a:gd name="T27" fmla="*/ 2147483646 h 105"/>
                <a:gd name="T28" fmla="*/ 2147483646 w 194"/>
                <a:gd name="T29" fmla="*/ 2147483646 h 105"/>
                <a:gd name="T30" fmla="*/ 2147483646 w 194"/>
                <a:gd name="T31" fmla="*/ 2147483646 h 105"/>
                <a:gd name="T32" fmla="*/ 2147483646 w 194"/>
                <a:gd name="T33" fmla="*/ 0 h 105"/>
                <a:gd name="T34" fmla="*/ 2147483646 w 194"/>
                <a:gd name="T35" fmla="*/ 0 h 105"/>
                <a:gd name="T36" fmla="*/ 2147483646 w 194"/>
                <a:gd name="T37" fmla="*/ 2147483646 h 105"/>
                <a:gd name="T38" fmla="*/ 2147483646 w 194"/>
                <a:gd name="T39" fmla="*/ 2147483646 h 105"/>
                <a:gd name="T40" fmla="*/ 2147483646 w 194"/>
                <a:gd name="T41" fmla="*/ 2147483646 h 105"/>
                <a:gd name="T42" fmla="*/ 2147483646 w 194"/>
                <a:gd name="T43" fmla="*/ 0 h 105"/>
                <a:gd name="T44" fmla="*/ 2147483646 w 194"/>
                <a:gd name="T45" fmla="*/ 2147483646 h 105"/>
                <a:gd name="T46" fmla="*/ 2147483646 w 194"/>
                <a:gd name="T47" fmla="*/ 2147483646 h 105"/>
                <a:gd name="T48" fmla="*/ 2147483646 w 194"/>
                <a:gd name="T49" fmla="*/ 2147483646 h 105"/>
                <a:gd name="T50" fmla="*/ 2147483646 w 194"/>
                <a:gd name="T51" fmla="*/ 2147483646 h 105"/>
                <a:gd name="T52" fmla="*/ 2147483646 w 194"/>
                <a:gd name="T53" fmla="*/ 2147483646 h 105"/>
                <a:gd name="T54" fmla="*/ 2147483646 w 194"/>
                <a:gd name="T55" fmla="*/ 2147483646 h 105"/>
                <a:gd name="T56" fmla="*/ 2147483646 w 194"/>
                <a:gd name="T57" fmla="*/ 2147483646 h 105"/>
                <a:gd name="T58" fmla="*/ 2147483646 w 194"/>
                <a:gd name="T59" fmla="*/ 2147483646 h 105"/>
                <a:gd name="T60" fmla="*/ 2147483646 w 194"/>
                <a:gd name="T61" fmla="*/ 2147483646 h 105"/>
                <a:gd name="T62" fmla="*/ 2147483646 w 194"/>
                <a:gd name="T63" fmla="*/ 2147483646 h 105"/>
                <a:gd name="T64" fmla="*/ 2147483646 w 194"/>
                <a:gd name="T65" fmla="*/ 2147483646 h 105"/>
                <a:gd name="T66" fmla="*/ 2147483646 w 194"/>
                <a:gd name="T67" fmla="*/ 2147483646 h 105"/>
                <a:gd name="T68" fmla="*/ 2147483646 w 194"/>
                <a:gd name="T69" fmla="*/ 2147483646 h 105"/>
                <a:gd name="T70" fmla="*/ 2147483646 w 194"/>
                <a:gd name="T71" fmla="*/ 2147483646 h 105"/>
                <a:gd name="T72" fmla="*/ 2147483646 w 194"/>
                <a:gd name="T73" fmla="*/ 2147483646 h 105"/>
                <a:gd name="T74" fmla="*/ 2147483646 w 194"/>
                <a:gd name="T75" fmla="*/ 2147483646 h 105"/>
                <a:gd name="T76" fmla="*/ 2147483646 w 194"/>
                <a:gd name="T77" fmla="*/ 2147483646 h 105"/>
                <a:gd name="T78" fmla="*/ 2147483646 w 194"/>
                <a:gd name="T79" fmla="*/ 2147483646 h 105"/>
                <a:gd name="T80" fmla="*/ 2147483646 w 194"/>
                <a:gd name="T81" fmla="*/ 2147483646 h 105"/>
                <a:gd name="T82" fmla="*/ 2147483646 w 194"/>
                <a:gd name="T83" fmla="*/ 2147483646 h 105"/>
                <a:gd name="T84" fmla="*/ 2147483646 w 194"/>
                <a:gd name="T85" fmla="*/ 2147483646 h 105"/>
                <a:gd name="T86" fmla="*/ 2147483646 w 194"/>
                <a:gd name="T87" fmla="*/ 2147483646 h 1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4"/>
                <a:gd name="T133" fmla="*/ 0 h 105"/>
                <a:gd name="T134" fmla="*/ 194 w 194"/>
                <a:gd name="T135" fmla="*/ 105 h 1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4" h="105">
                  <a:moveTo>
                    <a:pt x="19" y="34"/>
                  </a:moveTo>
                  <a:lnTo>
                    <a:pt x="19" y="17"/>
                  </a:lnTo>
                  <a:lnTo>
                    <a:pt x="0" y="0"/>
                  </a:lnTo>
                  <a:lnTo>
                    <a:pt x="19" y="0"/>
                  </a:lnTo>
                  <a:lnTo>
                    <a:pt x="54" y="17"/>
                  </a:lnTo>
                  <a:lnTo>
                    <a:pt x="71" y="53"/>
                  </a:lnTo>
                  <a:lnTo>
                    <a:pt x="106" y="53"/>
                  </a:lnTo>
                  <a:lnTo>
                    <a:pt x="89" y="53"/>
                  </a:lnTo>
                  <a:lnTo>
                    <a:pt x="71" y="34"/>
                  </a:lnTo>
                  <a:lnTo>
                    <a:pt x="71" y="17"/>
                  </a:lnTo>
                  <a:lnTo>
                    <a:pt x="89" y="34"/>
                  </a:lnTo>
                  <a:lnTo>
                    <a:pt x="125" y="34"/>
                  </a:lnTo>
                  <a:lnTo>
                    <a:pt x="125" y="53"/>
                  </a:lnTo>
                  <a:lnTo>
                    <a:pt x="125" y="34"/>
                  </a:lnTo>
                  <a:lnTo>
                    <a:pt x="125" y="17"/>
                  </a:lnTo>
                  <a:lnTo>
                    <a:pt x="106" y="17"/>
                  </a:lnTo>
                  <a:lnTo>
                    <a:pt x="106" y="0"/>
                  </a:lnTo>
                  <a:lnTo>
                    <a:pt x="125" y="0"/>
                  </a:lnTo>
                  <a:lnTo>
                    <a:pt x="142" y="17"/>
                  </a:lnTo>
                  <a:lnTo>
                    <a:pt x="160" y="17"/>
                  </a:lnTo>
                  <a:lnTo>
                    <a:pt x="177" y="17"/>
                  </a:lnTo>
                  <a:lnTo>
                    <a:pt x="177" y="0"/>
                  </a:lnTo>
                  <a:lnTo>
                    <a:pt x="177" y="17"/>
                  </a:lnTo>
                  <a:lnTo>
                    <a:pt x="194" y="17"/>
                  </a:lnTo>
                  <a:lnTo>
                    <a:pt x="194" y="34"/>
                  </a:lnTo>
                  <a:lnTo>
                    <a:pt x="194" y="71"/>
                  </a:lnTo>
                  <a:lnTo>
                    <a:pt x="177" y="71"/>
                  </a:lnTo>
                  <a:lnTo>
                    <a:pt x="177" y="105"/>
                  </a:lnTo>
                  <a:lnTo>
                    <a:pt x="160" y="105"/>
                  </a:lnTo>
                  <a:lnTo>
                    <a:pt x="142" y="105"/>
                  </a:lnTo>
                  <a:lnTo>
                    <a:pt x="125" y="105"/>
                  </a:lnTo>
                  <a:lnTo>
                    <a:pt x="125" y="88"/>
                  </a:lnTo>
                  <a:lnTo>
                    <a:pt x="125" y="71"/>
                  </a:lnTo>
                  <a:lnTo>
                    <a:pt x="142" y="71"/>
                  </a:lnTo>
                  <a:lnTo>
                    <a:pt x="125" y="71"/>
                  </a:lnTo>
                  <a:lnTo>
                    <a:pt x="89" y="71"/>
                  </a:lnTo>
                  <a:lnTo>
                    <a:pt x="71" y="71"/>
                  </a:lnTo>
                  <a:lnTo>
                    <a:pt x="54" y="71"/>
                  </a:lnTo>
                  <a:lnTo>
                    <a:pt x="37" y="71"/>
                  </a:lnTo>
                  <a:lnTo>
                    <a:pt x="37" y="53"/>
                  </a:lnTo>
                  <a:lnTo>
                    <a:pt x="19" y="53"/>
                  </a:lnTo>
                  <a:lnTo>
                    <a:pt x="19" y="34"/>
                  </a:lnTo>
                  <a:lnTo>
                    <a:pt x="19" y="17"/>
                  </a:lnTo>
                  <a:lnTo>
                    <a:pt x="19" y="34"/>
                  </a:lnTo>
                  <a:close/>
                </a:path>
              </a:pathLst>
            </a:custGeom>
            <a:solidFill>
              <a:srgbClr val="D8CEB8"/>
            </a:solidFill>
            <a:ln w="9525">
              <a:solidFill>
                <a:srgbClr val="BBAD87"/>
              </a:solidFill>
              <a:prstDash val="solid"/>
              <a:round/>
              <a:headEnd/>
              <a:tailEnd/>
            </a:ln>
          </p:spPr>
          <p:txBody>
            <a:bodyPr/>
            <a:lstStyle/>
            <a:p>
              <a:endParaRPr lang="en-US"/>
            </a:p>
          </p:txBody>
        </p:sp>
        <p:sp>
          <p:nvSpPr>
            <p:cNvPr id="6194" name="Freeform 11"/>
            <p:cNvSpPr>
              <a:spLocks/>
            </p:cNvSpPr>
            <p:nvPr>
              <p:custDataLst>
                <p:tags r:id="rId11"/>
              </p:custDataLst>
            </p:nvPr>
          </p:nvSpPr>
          <p:spPr bwMode="auto">
            <a:xfrm>
              <a:off x="2401888" y="2306638"/>
              <a:ext cx="31750" cy="28575"/>
            </a:xfrm>
            <a:custGeom>
              <a:avLst/>
              <a:gdLst>
                <a:gd name="T0" fmla="*/ 2147483646 w 38"/>
                <a:gd name="T1" fmla="*/ 2147483646 h 36"/>
                <a:gd name="T2" fmla="*/ 2147483646 w 38"/>
                <a:gd name="T3" fmla="*/ 2147483646 h 36"/>
                <a:gd name="T4" fmla="*/ 2147483646 w 38"/>
                <a:gd name="T5" fmla="*/ 2147483646 h 36"/>
                <a:gd name="T6" fmla="*/ 0 w 38"/>
                <a:gd name="T7" fmla="*/ 2147483646 h 36"/>
                <a:gd name="T8" fmla="*/ 0 w 38"/>
                <a:gd name="T9" fmla="*/ 0 h 36"/>
                <a:gd name="T10" fmla="*/ 2147483646 w 38"/>
                <a:gd name="T11" fmla="*/ 0 h 36"/>
                <a:gd name="T12" fmla="*/ 2147483646 w 38"/>
                <a:gd name="T13" fmla="*/ 2147483646 h 36"/>
                <a:gd name="T14" fmla="*/ 0 60000 65536"/>
                <a:gd name="T15" fmla="*/ 0 60000 65536"/>
                <a:gd name="T16" fmla="*/ 0 60000 65536"/>
                <a:gd name="T17" fmla="*/ 0 60000 65536"/>
                <a:gd name="T18" fmla="*/ 0 60000 65536"/>
                <a:gd name="T19" fmla="*/ 0 60000 65536"/>
                <a:gd name="T20" fmla="*/ 0 60000 65536"/>
                <a:gd name="T21" fmla="*/ 0 w 38"/>
                <a:gd name="T22" fmla="*/ 0 h 36"/>
                <a:gd name="T23" fmla="*/ 38 w 38"/>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6">
                  <a:moveTo>
                    <a:pt x="38" y="17"/>
                  </a:moveTo>
                  <a:lnTo>
                    <a:pt x="38" y="36"/>
                  </a:lnTo>
                  <a:lnTo>
                    <a:pt x="19" y="36"/>
                  </a:lnTo>
                  <a:lnTo>
                    <a:pt x="0" y="17"/>
                  </a:lnTo>
                  <a:lnTo>
                    <a:pt x="0" y="0"/>
                  </a:lnTo>
                  <a:lnTo>
                    <a:pt x="19" y="0"/>
                  </a:lnTo>
                  <a:lnTo>
                    <a:pt x="38" y="17"/>
                  </a:lnTo>
                  <a:close/>
                </a:path>
              </a:pathLst>
            </a:custGeom>
            <a:solidFill>
              <a:srgbClr val="D8CEB8"/>
            </a:solidFill>
            <a:ln w="9525">
              <a:solidFill>
                <a:srgbClr val="BBAD87"/>
              </a:solidFill>
              <a:prstDash val="solid"/>
              <a:round/>
              <a:headEnd/>
              <a:tailEnd/>
            </a:ln>
          </p:spPr>
          <p:txBody>
            <a:bodyPr/>
            <a:lstStyle/>
            <a:p>
              <a:endParaRPr lang="en-US"/>
            </a:p>
          </p:txBody>
        </p:sp>
        <p:sp>
          <p:nvSpPr>
            <p:cNvPr id="6195" name="Freeform 12"/>
            <p:cNvSpPr>
              <a:spLocks/>
            </p:cNvSpPr>
            <p:nvPr>
              <p:custDataLst>
                <p:tags r:id="rId12"/>
              </p:custDataLst>
            </p:nvPr>
          </p:nvSpPr>
          <p:spPr bwMode="auto">
            <a:xfrm>
              <a:off x="2433638" y="2401888"/>
              <a:ext cx="30163" cy="30163"/>
            </a:xfrm>
            <a:custGeom>
              <a:avLst/>
              <a:gdLst>
                <a:gd name="T0" fmla="*/ 2147483646 w 39"/>
                <a:gd name="T1" fmla="*/ 0 h 36"/>
                <a:gd name="T2" fmla="*/ 2147483646 w 39"/>
                <a:gd name="T3" fmla="*/ 2147483646 h 36"/>
                <a:gd name="T4" fmla="*/ 2147483646 w 39"/>
                <a:gd name="T5" fmla="*/ 2147483646 h 36"/>
                <a:gd name="T6" fmla="*/ 0 w 39"/>
                <a:gd name="T7" fmla="*/ 2147483646 h 36"/>
                <a:gd name="T8" fmla="*/ 0 w 39"/>
                <a:gd name="T9" fmla="*/ 2147483646 h 36"/>
                <a:gd name="T10" fmla="*/ 0 w 39"/>
                <a:gd name="T11" fmla="*/ 0 h 36"/>
                <a:gd name="T12" fmla="*/ 2147483646 w 39"/>
                <a:gd name="T13" fmla="*/ 0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19" y="0"/>
                  </a:moveTo>
                  <a:lnTo>
                    <a:pt x="39" y="19"/>
                  </a:lnTo>
                  <a:lnTo>
                    <a:pt x="19" y="36"/>
                  </a:lnTo>
                  <a:lnTo>
                    <a:pt x="0" y="36"/>
                  </a:lnTo>
                  <a:lnTo>
                    <a:pt x="0" y="19"/>
                  </a:lnTo>
                  <a:lnTo>
                    <a:pt x="0" y="0"/>
                  </a:lnTo>
                  <a:lnTo>
                    <a:pt x="19" y="0"/>
                  </a:lnTo>
                  <a:close/>
                </a:path>
              </a:pathLst>
            </a:custGeom>
            <a:solidFill>
              <a:srgbClr val="D8CEB8"/>
            </a:solidFill>
            <a:ln w="9525">
              <a:solidFill>
                <a:srgbClr val="BBAD87"/>
              </a:solidFill>
              <a:prstDash val="solid"/>
              <a:round/>
              <a:headEnd/>
              <a:tailEnd/>
            </a:ln>
          </p:spPr>
          <p:txBody>
            <a:bodyPr/>
            <a:lstStyle/>
            <a:p>
              <a:endParaRPr lang="en-US"/>
            </a:p>
          </p:txBody>
        </p:sp>
        <p:sp>
          <p:nvSpPr>
            <p:cNvPr id="6196" name="Freeform 13"/>
            <p:cNvSpPr>
              <a:spLocks/>
            </p:cNvSpPr>
            <p:nvPr>
              <p:custDataLst>
                <p:tags r:id="rId13"/>
              </p:custDataLst>
            </p:nvPr>
          </p:nvSpPr>
          <p:spPr bwMode="auto">
            <a:xfrm>
              <a:off x="2487613" y="2293938"/>
              <a:ext cx="28575" cy="12700"/>
            </a:xfrm>
            <a:custGeom>
              <a:avLst/>
              <a:gdLst>
                <a:gd name="T0" fmla="*/ 0 w 37"/>
                <a:gd name="T1" fmla="*/ 2147483646 h 16"/>
                <a:gd name="T2" fmla="*/ 0 w 37"/>
                <a:gd name="T3" fmla="*/ 0 h 16"/>
                <a:gd name="T4" fmla="*/ 2147483646 w 37"/>
                <a:gd name="T5" fmla="*/ 0 h 16"/>
                <a:gd name="T6" fmla="*/ 2147483646 w 37"/>
                <a:gd name="T7" fmla="*/ 2147483646 h 16"/>
                <a:gd name="T8" fmla="*/ 2147483646 w 37"/>
                <a:gd name="T9" fmla="*/ 2147483646 h 16"/>
                <a:gd name="T10" fmla="*/ 2147483646 w 37"/>
                <a:gd name="T11" fmla="*/ 2147483646 h 16"/>
                <a:gd name="T12" fmla="*/ 0 w 37"/>
                <a:gd name="T13" fmla="*/ 2147483646 h 16"/>
                <a:gd name="T14" fmla="*/ 0 60000 65536"/>
                <a:gd name="T15" fmla="*/ 0 60000 65536"/>
                <a:gd name="T16" fmla="*/ 0 60000 65536"/>
                <a:gd name="T17" fmla="*/ 0 60000 65536"/>
                <a:gd name="T18" fmla="*/ 0 60000 65536"/>
                <a:gd name="T19" fmla="*/ 0 60000 65536"/>
                <a:gd name="T20" fmla="*/ 0 60000 65536"/>
                <a:gd name="T21" fmla="*/ 0 w 37"/>
                <a:gd name="T22" fmla="*/ 0 h 16"/>
                <a:gd name="T23" fmla="*/ 37 w 37"/>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6">
                  <a:moveTo>
                    <a:pt x="0" y="16"/>
                  </a:moveTo>
                  <a:lnTo>
                    <a:pt x="0" y="0"/>
                  </a:lnTo>
                  <a:lnTo>
                    <a:pt x="20" y="0"/>
                  </a:lnTo>
                  <a:lnTo>
                    <a:pt x="20" y="16"/>
                  </a:lnTo>
                  <a:lnTo>
                    <a:pt x="37" y="16"/>
                  </a:lnTo>
                  <a:lnTo>
                    <a:pt x="20" y="16"/>
                  </a:lnTo>
                  <a:lnTo>
                    <a:pt x="0" y="16"/>
                  </a:lnTo>
                  <a:close/>
                </a:path>
              </a:pathLst>
            </a:custGeom>
            <a:solidFill>
              <a:srgbClr val="D8CEB8"/>
            </a:solidFill>
            <a:ln w="9525">
              <a:solidFill>
                <a:srgbClr val="BBAD87"/>
              </a:solidFill>
              <a:prstDash val="solid"/>
              <a:round/>
              <a:headEnd/>
              <a:tailEnd/>
            </a:ln>
          </p:spPr>
          <p:txBody>
            <a:bodyPr/>
            <a:lstStyle/>
            <a:p>
              <a:endParaRPr lang="en-US"/>
            </a:p>
          </p:txBody>
        </p:sp>
        <p:sp>
          <p:nvSpPr>
            <p:cNvPr id="6197" name="Freeform 14"/>
            <p:cNvSpPr>
              <a:spLocks/>
            </p:cNvSpPr>
            <p:nvPr>
              <p:custDataLst>
                <p:tags r:id="rId14"/>
              </p:custDataLst>
            </p:nvPr>
          </p:nvSpPr>
          <p:spPr bwMode="auto">
            <a:xfrm>
              <a:off x="2544763" y="2197101"/>
              <a:ext cx="28575" cy="14288"/>
            </a:xfrm>
            <a:custGeom>
              <a:avLst/>
              <a:gdLst>
                <a:gd name="T0" fmla="*/ 2147483646 w 37"/>
                <a:gd name="T1" fmla="*/ 0 h 19"/>
                <a:gd name="T2" fmla="*/ 2147483646 w 37"/>
                <a:gd name="T3" fmla="*/ 2147483646 h 19"/>
                <a:gd name="T4" fmla="*/ 2147483646 w 37"/>
                <a:gd name="T5" fmla="*/ 2147483646 h 19"/>
                <a:gd name="T6" fmla="*/ 0 w 37"/>
                <a:gd name="T7" fmla="*/ 0 h 19"/>
                <a:gd name="T8" fmla="*/ 2147483646 w 37"/>
                <a:gd name="T9" fmla="*/ 0 h 19"/>
                <a:gd name="T10" fmla="*/ 2147483646 w 37"/>
                <a:gd name="T11" fmla="*/ 0 h 19"/>
                <a:gd name="T12" fmla="*/ 0 60000 65536"/>
                <a:gd name="T13" fmla="*/ 0 60000 65536"/>
                <a:gd name="T14" fmla="*/ 0 60000 65536"/>
                <a:gd name="T15" fmla="*/ 0 60000 65536"/>
                <a:gd name="T16" fmla="*/ 0 60000 65536"/>
                <a:gd name="T17" fmla="*/ 0 60000 65536"/>
                <a:gd name="T18" fmla="*/ 0 w 37"/>
                <a:gd name="T19" fmla="*/ 0 h 19"/>
                <a:gd name="T20" fmla="*/ 37 w 37"/>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7" h="19">
                  <a:moveTo>
                    <a:pt x="37" y="0"/>
                  </a:moveTo>
                  <a:lnTo>
                    <a:pt x="37" y="19"/>
                  </a:lnTo>
                  <a:lnTo>
                    <a:pt x="18" y="19"/>
                  </a:lnTo>
                  <a:lnTo>
                    <a:pt x="0" y="0"/>
                  </a:lnTo>
                  <a:lnTo>
                    <a:pt x="18" y="0"/>
                  </a:lnTo>
                  <a:lnTo>
                    <a:pt x="37" y="0"/>
                  </a:lnTo>
                  <a:close/>
                </a:path>
              </a:pathLst>
            </a:custGeom>
            <a:solidFill>
              <a:srgbClr val="D8CEB8"/>
            </a:solidFill>
            <a:ln w="9525">
              <a:solidFill>
                <a:srgbClr val="BBAD87"/>
              </a:solidFill>
              <a:prstDash val="solid"/>
              <a:round/>
              <a:headEnd/>
              <a:tailEnd/>
            </a:ln>
          </p:spPr>
          <p:txBody>
            <a:bodyPr/>
            <a:lstStyle/>
            <a:p>
              <a:endParaRPr lang="en-US"/>
            </a:p>
          </p:txBody>
        </p:sp>
        <p:sp>
          <p:nvSpPr>
            <p:cNvPr id="6198" name="Freeform 15"/>
            <p:cNvSpPr>
              <a:spLocks/>
            </p:cNvSpPr>
            <p:nvPr>
              <p:custDataLst>
                <p:tags r:id="rId15"/>
              </p:custDataLst>
            </p:nvPr>
          </p:nvSpPr>
          <p:spPr bwMode="auto">
            <a:xfrm>
              <a:off x="2420938" y="2225676"/>
              <a:ext cx="141288" cy="80963"/>
            </a:xfrm>
            <a:custGeom>
              <a:avLst/>
              <a:gdLst>
                <a:gd name="T0" fmla="*/ 2147483646 w 179"/>
                <a:gd name="T1" fmla="*/ 2147483646 h 102"/>
                <a:gd name="T2" fmla="*/ 2147483646 w 179"/>
                <a:gd name="T3" fmla="*/ 2147483646 h 102"/>
                <a:gd name="T4" fmla="*/ 2147483646 w 179"/>
                <a:gd name="T5" fmla="*/ 2147483646 h 102"/>
                <a:gd name="T6" fmla="*/ 2147483646 w 179"/>
                <a:gd name="T7" fmla="*/ 2147483646 h 102"/>
                <a:gd name="T8" fmla="*/ 2147483646 w 179"/>
                <a:gd name="T9" fmla="*/ 2147483646 h 102"/>
                <a:gd name="T10" fmla="*/ 2147483646 w 179"/>
                <a:gd name="T11" fmla="*/ 2147483646 h 102"/>
                <a:gd name="T12" fmla="*/ 2147483646 w 179"/>
                <a:gd name="T13" fmla="*/ 2147483646 h 102"/>
                <a:gd name="T14" fmla="*/ 2147483646 w 179"/>
                <a:gd name="T15" fmla="*/ 2147483646 h 102"/>
                <a:gd name="T16" fmla="*/ 2147483646 w 179"/>
                <a:gd name="T17" fmla="*/ 2147483646 h 102"/>
                <a:gd name="T18" fmla="*/ 2147483646 w 179"/>
                <a:gd name="T19" fmla="*/ 2147483646 h 102"/>
                <a:gd name="T20" fmla="*/ 0 w 179"/>
                <a:gd name="T21" fmla="*/ 2147483646 h 102"/>
                <a:gd name="T22" fmla="*/ 0 w 179"/>
                <a:gd name="T23" fmla="*/ 2147483646 h 102"/>
                <a:gd name="T24" fmla="*/ 2147483646 w 179"/>
                <a:gd name="T25" fmla="*/ 2147483646 h 102"/>
                <a:gd name="T26" fmla="*/ 2147483646 w 179"/>
                <a:gd name="T27" fmla="*/ 0 h 102"/>
                <a:gd name="T28" fmla="*/ 2147483646 w 179"/>
                <a:gd name="T29" fmla="*/ 2147483646 h 102"/>
                <a:gd name="T30" fmla="*/ 2147483646 w 179"/>
                <a:gd name="T31" fmla="*/ 2147483646 h 102"/>
                <a:gd name="T32" fmla="*/ 2147483646 w 179"/>
                <a:gd name="T33" fmla="*/ 2147483646 h 102"/>
                <a:gd name="T34" fmla="*/ 2147483646 w 179"/>
                <a:gd name="T35" fmla="*/ 2147483646 h 102"/>
                <a:gd name="T36" fmla="*/ 2147483646 w 179"/>
                <a:gd name="T37" fmla="*/ 2147483646 h 102"/>
                <a:gd name="T38" fmla="*/ 2147483646 w 179"/>
                <a:gd name="T39" fmla="*/ 2147483646 h 102"/>
                <a:gd name="T40" fmla="*/ 2147483646 w 179"/>
                <a:gd name="T41" fmla="*/ 2147483646 h 102"/>
                <a:gd name="T42" fmla="*/ 2147483646 w 179"/>
                <a:gd name="T43" fmla="*/ 2147483646 h 102"/>
                <a:gd name="T44" fmla="*/ 2147483646 w 179"/>
                <a:gd name="T45" fmla="*/ 2147483646 h 102"/>
                <a:gd name="T46" fmla="*/ 2147483646 w 179"/>
                <a:gd name="T47" fmla="*/ 2147483646 h 102"/>
                <a:gd name="T48" fmla="*/ 2147483646 w 179"/>
                <a:gd name="T49" fmla="*/ 2147483646 h 102"/>
                <a:gd name="T50" fmla="*/ 2147483646 w 179"/>
                <a:gd name="T51" fmla="*/ 2147483646 h 102"/>
                <a:gd name="T52" fmla="*/ 2147483646 w 179"/>
                <a:gd name="T53" fmla="*/ 2147483646 h 102"/>
                <a:gd name="T54" fmla="*/ 2147483646 w 179"/>
                <a:gd name="T55" fmla="*/ 2147483646 h 102"/>
                <a:gd name="T56" fmla="*/ 2147483646 w 179"/>
                <a:gd name="T57" fmla="*/ 2147483646 h 102"/>
                <a:gd name="T58" fmla="*/ 2147483646 w 179"/>
                <a:gd name="T59" fmla="*/ 2147483646 h 102"/>
                <a:gd name="T60" fmla="*/ 2147483646 w 179"/>
                <a:gd name="T61" fmla="*/ 2147483646 h 102"/>
                <a:gd name="T62" fmla="*/ 2147483646 w 179"/>
                <a:gd name="T63" fmla="*/ 2147483646 h 102"/>
                <a:gd name="T64" fmla="*/ 2147483646 w 179"/>
                <a:gd name="T65" fmla="*/ 2147483646 h 102"/>
                <a:gd name="T66" fmla="*/ 2147483646 w 179"/>
                <a:gd name="T67" fmla="*/ 2147483646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9"/>
                <a:gd name="T103" fmla="*/ 0 h 102"/>
                <a:gd name="T104" fmla="*/ 179 w 179"/>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9" h="102">
                  <a:moveTo>
                    <a:pt x="127" y="84"/>
                  </a:moveTo>
                  <a:lnTo>
                    <a:pt x="90" y="67"/>
                  </a:lnTo>
                  <a:lnTo>
                    <a:pt x="73" y="67"/>
                  </a:lnTo>
                  <a:lnTo>
                    <a:pt x="56" y="67"/>
                  </a:lnTo>
                  <a:lnTo>
                    <a:pt x="39" y="67"/>
                  </a:lnTo>
                  <a:lnTo>
                    <a:pt x="19" y="67"/>
                  </a:lnTo>
                  <a:lnTo>
                    <a:pt x="19" y="50"/>
                  </a:lnTo>
                  <a:lnTo>
                    <a:pt x="39" y="50"/>
                  </a:lnTo>
                  <a:lnTo>
                    <a:pt x="19" y="50"/>
                  </a:lnTo>
                  <a:lnTo>
                    <a:pt x="19" y="33"/>
                  </a:lnTo>
                  <a:lnTo>
                    <a:pt x="0" y="33"/>
                  </a:lnTo>
                  <a:lnTo>
                    <a:pt x="0" y="15"/>
                  </a:lnTo>
                  <a:lnTo>
                    <a:pt x="19" y="15"/>
                  </a:lnTo>
                  <a:lnTo>
                    <a:pt x="19" y="0"/>
                  </a:lnTo>
                  <a:lnTo>
                    <a:pt x="39" y="15"/>
                  </a:lnTo>
                  <a:lnTo>
                    <a:pt x="56" y="15"/>
                  </a:lnTo>
                  <a:lnTo>
                    <a:pt x="73" y="33"/>
                  </a:lnTo>
                  <a:lnTo>
                    <a:pt x="73" y="15"/>
                  </a:lnTo>
                  <a:lnTo>
                    <a:pt x="90" y="15"/>
                  </a:lnTo>
                  <a:lnTo>
                    <a:pt x="108" y="33"/>
                  </a:lnTo>
                  <a:lnTo>
                    <a:pt x="108" y="50"/>
                  </a:lnTo>
                  <a:lnTo>
                    <a:pt x="127" y="50"/>
                  </a:lnTo>
                  <a:lnTo>
                    <a:pt x="127" y="33"/>
                  </a:lnTo>
                  <a:lnTo>
                    <a:pt x="144" y="33"/>
                  </a:lnTo>
                  <a:lnTo>
                    <a:pt x="144" y="50"/>
                  </a:lnTo>
                  <a:lnTo>
                    <a:pt x="161" y="50"/>
                  </a:lnTo>
                  <a:lnTo>
                    <a:pt x="144" y="50"/>
                  </a:lnTo>
                  <a:lnTo>
                    <a:pt x="161" y="67"/>
                  </a:lnTo>
                  <a:lnTo>
                    <a:pt x="179" y="84"/>
                  </a:lnTo>
                  <a:lnTo>
                    <a:pt x="179" y="102"/>
                  </a:lnTo>
                  <a:lnTo>
                    <a:pt x="161" y="102"/>
                  </a:lnTo>
                  <a:lnTo>
                    <a:pt x="144" y="102"/>
                  </a:lnTo>
                  <a:lnTo>
                    <a:pt x="144" y="84"/>
                  </a:lnTo>
                  <a:lnTo>
                    <a:pt x="127" y="84"/>
                  </a:lnTo>
                  <a:close/>
                </a:path>
              </a:pathLst>
            </a:custGeom>
            <a:solidFill>
              <a:srgbClr val="D8CEB8"/>
            </a:solidFill>
            <a:ln w="9525">
              <a:solidFill>
                <a:srgbClr val="BBAD87"/>
              </a:solidFill>
              <a:prstDash val="solid"/>
              <a:round/>
              <a:headEnd/>
              <a:tailEnd/>
            </a:ln>
          </p:spPr>
          <p:txBody>
            <a:bodyPr/>
            <a:lstStyle/>
            <a:p>
              <a:endParaRPr lang="en-US"/>
            </a:p>
          </p:txBody>
        </p:sp>
        <p:sp>
          <p:nvSpPr>
            <p:cNvPr id="6199" name="Freeform 16"/>
            <p:cNvSpPr>
              <a:spLocks/>
            </p:cNvSpPr>
            <p:nvPr>
              <p:custDataLst>
                <p:tags r:id="rId16"/>
              </p:custDataLst>
            </p:nvPr>
          </p:nvSpPr>
          <p:spPr bwMode="auto">
            <a:xfrm>
              <a:off x="2614613" y="2335213"/>
              <a:ext cx="377825" cy="107950"/>
            </a:xfrm>
            <a:custGeom>
              <a:avLst/>
              <a:gdLst>
                <a:gd name="T0" fmla="*/ 2147483646 w 476"/>
                <a:gd name="T1" fmla="*/ 2147483646 h 136"/>
                <a:gd name="T2" fmla="*/ 2147483646 w 476"/>
                <a:gd name="T3" fmla="*/ 2147483646 h 136"/>
                <a:gd name="T4" fmla="*/ 2147483646 w 476"/>
                <a:gd name="T5" fmla="*/ 2147483646 h 136"/>
                <a:gd name="T6" fmla="*/ 2147483646 w 476"/>
                <a:gd name="T7" fmla="*/ 2147483646 h 136"/>
                <a:gd name="T8" fmla="*/ 2147483646 w 476"/>
                <a:gd name="T9" fmla="*/ 2147483646 h 136"/>
                <a:gd name="T10" fmla="*/ 2147483646 w 476"/>
                <a:gd name="T11" fmla="*/ 2147483646 h 136"/>
                <a:gd name="T12" fmla="*/ 2147483646 w 476"/>
                <a:gd name="T13" fmla="*/ 2147483646 h 136"/>
                <a:gd name="T14" fmla="*/ 2147483646 w 476"/>
                <a:gd name="T15" fmla="*/ 2147483646 h 136"/>
                <a:gd name="T16" fmla="*/ 2147483646 w 476"/>
                <a:gd name="T17" fmla="*/ 2147483646 h 136"/>
                <a:gd name="T18" fmla="*/ 2147483646 w 476"/>
                <a:gd name="T19" fmla="*/ 2147483646 h 136"/>
                <a:gd name="T20" fmla="*/ 2147483646 w 476"/>
                <a:gd name="T21" fmla="*/ 2147483646 h 136"/>
                <a:gd name="T22" fmla="*/ 2147483646 w 476"/>
                <a:gd name="T23" fmla="*/ 2147483646 h 136"/>
                <a:gd name="T24" fmla="*/ 2147483646 w 476"/>
                <a:gd name="T25" fmla="*/ 2147483646 h 136"/>
                <a:gd name="T26" fmla="*/ 2147483646 w 476"/>
                <a:gd name="T27" fmla="*/ 2147483646 h 136"/>
                <a:gd name="T28" fmla="*/ 2147483646 w 476"/>
                <a:gd name="T29" fmla="*/ 2147483646 h 136"/>
                <a:gd name="T30" fmla="*/ 2147483646 w 476"/>
                <a:gd name="T31" fmla="*/ 2147483646 h 136"/>
                <a:gd name="T32" fmla="*/ 2147483646 w 476"/>
                <a:gd name="T33" fmla="*/ 2147483646 h 136"/>
                <a:gd name="T34" fmla="*/ 2147483646 w 476"/>
                <a:gd name="T35" fmla="*/ 2147483646 h 136"/>
                <a:gd name="T36" fmla="*/ 2147483646 w 476"/>
                <a:gd name="T37" fmla="*/ 2147483646 h 136"/>
                <a:gd name="T38" fmla="*/ 2147483646 w 476"/>
                <a:gd name="T39" fmla="*/ 2147483646 h 136"/>
                <a:gd name="T40" fmla="*/ 2147483646 w 476"/>
                <a:gd name="T41" fmla="*/ 2147483646 h 136"/>
                <a:gd name="T42" fmla="*/ 2147483646 w 476"/>
                <a:gd name="T43" fmla="*/ 2147483646 h 136"/>
                <a:gd name="T44" fmla="*/ 2147483646 w 476"/>
                <a:gd name="T45" fmla="*/ 2147483646 h 136"/>
                <a:gd name="T46" fmla="*/ 2147483646 w 476"/>
                <a:gd name="T47" fmla="*/ 2147483646 h 136"/>
                <a:gd name="T48" fmla="*/ 2147483646 w 476"/>
                <a:gd name="T49" fmla="*/ 2147483646 h 136"/>
                <a:gd name="T50" fmla="*/ 2147483646 w 476"/>
                <a:gd name="T51" fmla="*/ 2147483646 h 136"/>
                <a:gd name="T52" fmla="*/ 0 w 476"/>
                <a:gd name="T53" fmla="*/ 2147483646 h 136"/>
                <a:gd name="T54" fmla="*/ 2147483646 w 476"/>
                <a:gd name="T55" fmla="*/ 2147483646 h 136"/>
                <a:gd name="T56" fmla="*/ 2147483646 w 476"/>
                <a:gd name="T57" fmla="*/ 0 h 136"/>
                <a:gd name="T58" fmla="*/ 2147483646 w 476"/>
                <a:gd name="T59" fmla="*/ 2147483646 h 136"/>
                <a:gd name="T60" fmla="*/ 2147483646 w 476"/>
                <a:gd name="T61" fmla="*/ 2147483646 h 136"/>
                <a:gd name="T62" fmla="*/ 2147483646 w 476"/>
                <a:gd name="T63" fmla="*/ 2147483646 h 136"/>
                <a:gd name="T64" fmla="*/ 2147483646 w 476"/>
                <a:gd name="T65" fmla="*/ 2147483646 h 136"/>
                <a:gd name="T66" fmla="*/ 2147483646 w 476"/>
                <a:gd name="T67" fmla="*/ 2147483646 h 136"/>
                <a:gd name="T68" fmla="*/ 2147483646 w 476"/>
                <a:gd name="T69" fmla="*/ 2147483646 h 136"/>
                <a:gd name="T70" fmla="*/ 2147483646 w 476"/>
                <a:gd name="T71" fmla="*/ 2147483646 h 136"/>
                <a:gd name="T72" fmla="*/ 2147483646 w 476"/>
                <a:gd name="T73" fmla="*/ 2147483646 h 136"/>
                <a:gd name="T74" fmla="*/ 2147483646 w 476"/>
                <a:gd name="T75" fmla="*/ 2147483646 h 136"/>
                <a:gd name="T76" fmla="*/ 2147483646 w 476"/>
                <a:gd name="T77" fmla="*/ 2147483646 h 136"/>
                <a:gd name="T78" fmla="*/ 2147483646 w 476"/>
                <a:gd name="T79" fmla="*/ 2147483646 h 136"/>
                <a:gd name="T80" fmla="*/ 2147483646 w 476"/>
                <a:gd name="T81" fmla="*/ 2147483646 h 136"/>
                <a:gd name="T82" fmla="*/ 2147483646 w 476"/>
                <a:gd name="T83" fmla="*/ 2147483646 h 136"/>
                <a:gd name="T84" fmla="*/ 2147483646 w 476"/>
                <a:gd name="T85" fmla="*/ 2147483646 h 136"/>
                <a:gd name="T86" fmla="*/ 2147483646 w 476"/>
                <a:gd name="T87" fmla="*/ 2147483646 h 136"/>
                <a:gd name="T88" fmla="*/ 2147483646 w 476"/>
                <a:gd name="T89" fmla="*/ 2147483646 h 136"/>
                <a:gd name="T90" fmla="*/ 2147483646 w 476"/>
                <a:gd name="T91" fmla="*/ 2147483646 h 136"/>
                <a:gd name="T92" fmla="*/ 2147483646 w 476"/>
                <a:gd name="T93" fmla="*/ 2147483646 h 136"/>
                <a:gd name="T94" fmla="*/ 2147483646 w 476"/>
                <a:gd name="T95" fmla="*/ 2147483646 h 136"/>
                <a:gd name="T96" fmla="*/ 2147483646 w 476"/>
                <a:gd name="T97" fmla="*/ 2147483646 h 136"/>
                <a:gd name="T98" fmla="*/ 2147483646 w 476"/>
                <a:gd name="T99" fmla="*/ 2147483646 h 136"/>
                <a:gd name="T100" fmla="*/ 2147483646 w 476"/>
                <a:gd name="T101" fmla="*/ 2147483646 h 136"/>
                <a:gd name="T102" fmla="*/ 2147483646 w 476"/>
                <a:gd name="T103" fmla="*/ 2147483646 h 1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6"/>
                <a:gd name="T157" fmla="*/ 0 h 136"/>
                <a:gd name="T158" fmla="*/ 476 w 476"/>
                <a:gd name="T159" fmla="*/ 136 h 1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6" h="136">
                  <a:moveTo>
                    <a:pt x="457" y="104"/>
                  </a:moveTo>
                  <a:lnTo>
                    <a:pt x="457" y="119"/>
                  </a:lnTo>
                  <a:lnTo>
                    <a:pt x="476" y="119"/>
                  </a:lnTo>
                  <a:lnTo>
                    <a:pt x="457" y="136"/>
                  </a:lnTo>
                  <a:lnTo>
                    <a:pt x="422" y="136"/>
                  </a:lnTo>
                  <a:lnTo>
                    <a:pt x="388" y="136"/>
                  </a:lnTo>
                  <a:lnTo>
                    <a:pt x="370" y="136"/>
                  </a:lnTo>
                  <a:lnTo>
                    <a:pt x="353" y="136"/>
                  </a:lnTo>
                  <a:lnTo>
                    <a:pt x="317" y="136"/>
                  </a:lnTo>
                  <a:lnTo>
                    <a:pt x="282" y="136"/>
                  </a:lnTo>
                  <a:lnTo>
                    <a:pt x="265" y="136"/>
                  </a:lnTo>
                  <a:lnTo>
                    <a:pt x="247" y="136"/>
                  </a:lnTo>
                  <a:lnTo>
                    <a:pt x="228" y="136"/>
                  </a:lnTo>
                  <a:lnTo>
                    <a:pt x="211" y="136"/>
                  </a:lnTo>
                  <a:lnTo>
                    <a:pt x="192" y="136"/>
                  </a:lnTo>
                  <a:lnTo>
                    <a:pt x="157" y="136"/>
                  </a:lnTo>
                  <a:lnTo>
                    <a:pt x="123" y="119"/>
                  </a:lnTo>
                  <a:lnTo>
                    <a:pt x="105" y="104"/>
                  </a:lnTo>
                  <a:lnTo>
                    <a:pt x="123" y="104"/>
                  </a:lnTo>
                  <a:lnTo>
                    <a:pt x="123" y="87"/>
                  </a:lnTo>
                  <a:lnTo>
                    <a:pt x="105" y="87"/>
                  </a:lnTo>
                  <a:lnTo>
                    <a:pt x="86" y="52"/>
                  </a:lnTo>
                  <a:lnTo>
                    <a:pt x="86" y="35"/>
                  </a:lnTo>
                  <a:lnTo>
                    <a:pt x="69" y="52"/>
                  </a:lnTo>
                  <a:lnTo>
                    <a:pt x="34" y="35"/>
                  </a:lnTo>
                  <a:lnTo>
                    <a:pt x="17" y="17"/>
                  </a:lnTo>
                  <a:lnTo>
                    <a:pt x="0" y="17"/>
                  </a:lnTo>
                  <a:lnTo>
                    <a:pt x="17" y="17"/>
                  </a:lnTo>
                  <a:lnTo>
                    <a:pt x="17" y="0"/>
                  </a:lnTo>
                  <a:lnTo>
                    <a:pt x="69" y="17"/>
                  </a:lnTo>
                  <a:lnTo>
                    <a:pt x="105" y="35"/>
                  </a:lnTo>
                  <a:lnTo>
                    <a:pt x="123" y="35"/>
                  </a:lnTo>
                  <a:lnTo>
                    <a:pt x="123" y="17"/>
                  </a:lnTo>
                  <a:lnTo>
                    <a:pt x="140" y="17"/>
                  </a:lnTo>
                  <a:lnTo>
                    <a:pt x="140" y="35"/>
                  </a:lnTo>
                  <a:lnTo>
                    <a:pt x="174" y="52"/>
                  </a:lnTo>
                  <a:lnTo>
                    <a:pt x="192" y="52"/>
                  </a:lnTo>
                  <a:lnTo>
                    <a:pt x="157" y="52"/>
                  </a:lnTo>
                  <a:lnTo>
                    <a:pt x="140" y="52"/>
                  </a:lnTo>
                  <a:lnTo>
                    <a:pt x="157" y="87"/>
                  </a:lnTo>
                  <a:lnTo>
                    <a:pt x="174" y="87"/>
                  </a:lnTo>
                  <a:lnTo>
                    <a:pt x="192" y="87"/>
                  </a:lnTo>
                  <a:lnTo>
                    <a:pt x="228" y="87"/>
                  </a:lnTo>
                  <a:lnTo>
                    <a:pt x="247" y="104"/>
                  </a:lnTo>
                  <a:lnTo>
                    <a:pt x="265" y="104"/>
                  </a:lnTo>
                  <a:lnTo>
                    <a:pt x="299" y="87"/>
                  </a:lnTo>
                  <a:lnTo>
                    <a:pt x="353" y="87"/>
                  </a:lnTo>
                  <a:lnTo>
                    <a:pt x="388" y="87"/>
                  </a:lnTo>
                  <a:lnTo>
                    <a:pt x="422" y="87"/>
                  </a:lnTo>
                  <a:lnTo>
                    <a:pt x="439" y="87"/>
                  </a:lnTo>
                  <a:lnTo>
                    <a:pt x="476" y="104"/>
                  </a:lnTo>
                  <a:lnTo>
                    <a:pt x="457" y="104"/>
                  </a:lnTo>
                  <a:close/>
                </a:path>
              </a:pathLst>
            </a:custGeom>
            <a:solidFill>
              <a:srgbClr val="D8CEB8"/>
            </a:solidFill>
            <a:ln w="9525">
              <a:solidFill>
                <a:srgbClr val="BBAD87"/>
              </a:solidFill>
              <a:prstDash val="solid"/>
              <a:round/>
              <a:headEnd/>
              <a:tailEnd/>
            </a:ln>
          </p:spPr>
          <p:txBody>
            <a:bodyPr/>
            <a:lstStyle/>
            <a:p>
              <a:endParaRPr lang="en-US"/>
            </a:p>
          </p:txBody>
        </p:sp>
        <p:sp>
          <p:nvSpPr>
            <p:cNvPr id="6200" name="Freeform 17"/>
            <p:cNvSpPr>
              <a:spLocks/>
            </p:cNvSpPr>
            <p:nvPr>
              <p:custDataLst>
                <p:tags r:id="rId17"/>
              </p:custDataLst>
            </p:nvPr>
          </p:nvSpPr>
          <p:spPr bwMode="auto">
            <a:xfrm>
              <a:off x="2614613" y="2401888"/>
              <a:ext cx="68263" cy="41275"/>
            </a:xfrm>
            <a:custGeom>
              <a:avLst/>
              <a:gdLst>
                <a:gd name="T0" fmla="*/ 2147483646 w 86"/>
                <a:gd name="T1" fmla="*/ 2147483646 h 51"/>
                <a:gd name="T2" fmla="*/ 2147483646 w 86"/>
                <a:gd name="T3" fmla="*/ 0 h 51"/>
                <a:gd name="T4" fmla="*/ 2147483646 w 86"/>
                <a:gd name="T5" fmla="*/ 0 h 51"/>
                <a:gd name="T6" fmla="*/ 2147483646 w 86"/>
                <a:gd name="T7" fmla="*/ 0 h 51"/>
                <a:gd name="T8" fmla="*/ 2147483646 w 86"/>
                <a:gd name="T9" fmla="*/ 2147483646 h 51"/>
                <a:gd name="T10" fmla="*/ 2147483646 w 86"/>
                <a:gd name="T11" fmla="*/ 2147483646 h 51"/>
                <a:gd name="T12" fmla="*/ 2147483646 w 86"/>
                <a:gd name="T13" fmla="*/ 2147483646 h 51"/>
                <a:gd name="T14" fmla="*/ 2147483646 w 86"/>
                <a:gd name="T15" fmla="*/ 2147483646 h 51"/>
                <a:gd name="T16" fmla="*/ 2147483646 w 86"/>
                <a:gd name="T17" fmla="*/ 2147483646 h 51"/>
                <a:gd name="T18" fmla="*/ 0 w 86"/>
                <a:gd name="T19" fmla="*/ 2147483646 h 51"/>
                <a:gd name="T20" fmla="*/ 2147483646 w 86"/>
                <a:gd name="T21" fmla="*/ 2147483646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
                <a:gd name="T34" fmla="*/ 0 h 51"/>
                <a:gd name="T35" fmla="*/ 86 w 86"/>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 h="51">
                  <a:moveTo>
                    <a:pt x="17" y="17"/>
                  </a:moveTo>
                  <a:lnTo>
                    <a:pt x="17" y="0"/>
                  </a:lnTo>
                  <a:lnTo>
                    <a:pt x="52" y="0"/>
                  </a:lnTo>
                  <a:lnTo>
                    <a:pt x="69" y="0"/>
                  </a:lnTo>
                  <a:lnTo>
                    <a:pt x="69" y="17"/>
                  </a:lnTo>
                  <a:lnTo>
                    <a:pt x="86" y="34"/>
                  </a:lnTo>
                  <a:lnTo>
                    <a:pt x="69" y="51"/>
                  </a:lnTo>
                  <a:lnTo>
                    <a:pt x="52" y="51"/>
                  </a:lnTo>
                  <a:lnTo>
                    <a:pt x="17" y="34"/>
                  </a:lnTo>
                  <a:lnTo>
                    <a:pt x="0" y="34"/>
                  </a:lnTo>
                  <a:lnTo>
                    <a:pt x="17" y="17"/>
                  </a:lnTo>
                  <a:close/>
                </a:path>
              </a:pathLst>
            </a:custGeom>
            <a:solidFill>
              <a:srgbClr val="D8CEB8"/>
            </a:solidFill>
            <a:ln w="9525">
              <a:solidFill>
                <a:srgbClr val="BBAD87"/>
              </a:solidFill>
              <a:prstDash val="solid"/>
              <a:round/>
              <a:headEnd/>
              <a:tailEnd/>
            </a:ln>
          </p:spPr>
          <p:txBody>
            <a:bodyPr/>
            <a:lstStyle/>
            <a:p>
              <a:endParaRPr lang="en-US"/>
            </a:p>
          </p:txBody>
        </p:sp>
        <p:sp>
          <p:nvSpPr>
            <p:cNvPr id="6201" name="Freeform 18"/>
            <p:cNvSpPr>
              <a:spLocks/>
            </p:cNvSpPr>
            <p:nvPr>
              <p:custDataLst>
                <p:tags r:id="rId18"/>
              </p:custDataLst>
            </p:nvPr>
          </p:nvSpPr>
          <p:spPr bwMode="auto">
            <a:xfrm>
              <a:off x="2627313" y="2306638"/>
              <a:ext cx="55563" cy="12700"/>
            </a:xfrm>
            <a:custGeom>
              <a:avLst/>
              <a:gdLst>
                <a:gd name="T0" fmla="*/ 2147483646 w 71"/>
                <a:gd name="T1" fmla="*/ 0 h 17"/>
                <a:gd name="T2" fmla="*/ 2147483646 w 71"/>
                <a:gd name="T3" fmla="*/ 0 h 17"/>
                <a:gd name="T4" fmla="*/ 2147483646 w 71"/>
                <a:gd name="T5" fmla="*/ 2147483646 h 17"/>
                <a:gd name="T6" fmla="*/ 2147483646 w 71"/>
                <a:gd name="T7" fmla="*/ 2147483646 h 17"/>
                <a:gd name="T8" fmla="*/ 2147483646 w 71"/>
                <a:gd name="T9" fmla="*/ 2147483646 h 17"/>
                <a:gd name="T10" fmla="*/ 0 w 71"/>
                <a:gd name="T11" fmla="*/ 0 h 17"/>
                <a:gd name="T12" fmla="*/ 2147483646 w 71"/>
                <a:gd name="T13" fmla="*/ 0 h 17"/>
                <a:gd name="T14" fmla="*/ 2147483646 w 71"/>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71"/>
                <a:gd name="T25" fmla="*/ 0 h 17"/>
                <a:gd name="T26" fmla="*/ 71 w 71"/>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 h="17">
                  <a:moveTo>
                    <a:pt x="54" y="0"/>
                  </a:moveTo>
                  <a:lnTo>
                    <a:pt x="71" y="0"/>
                  </a:lnTo>
                  <a:lnTo>
                    <a:pt x="71" y="17"/>
                  </a:lnTo>
                  <a:lnTo>
                    <a:pt x="54" y="17"/>
                  </a:lnTo>
                  <a:lnTo>
                    <a:pt x="37" y="17"/>
                  </a:lnTo>
                  <a:lnTo>
                    <a:pt x="0" y="0"/>
                  </a:lnTo>
                  <a:lnTo>
                    <a:pt x="37" y="0"/>
                  </a:lnTo>
                  <a:lnTo>
                    <a:pt x="54" y="0"/>
                  </a:lnTo>
                  <a:close/>
                </a:path>
              </a:pathLst>
            </a:custGeom>
            <a:solidFill>
              <a:srgbClr val="D8CEB8"/>
            </a:solidFill>
            <a:ln w="9525">
              <a:solidFill>
                <a:srgbClr val="BBAD87"/>
              </a:solidFill>
              <a:prstDash val="solid"/>
              <a:round/>
              <a:headEnd/>
              <a:tailEnd/>
            </a:ln>
          </p:spPr>
          <p:txBody>
            <a:bodyPr/>
            <a:lstStyle/>
            <a:p>
              <a:endParaRPr lang="en-US"/>
            </a:p>
          </p:txBody>
        </p:sp>
        <p:sp>
          <p:nvSpPr>
            <p:cNvPr id="6202" name="Freeform 19"/>
            <p:cNvSpPr>
              <a:spLocks/>
            </p:cNvSpPr>
            <p:nvPr>
              <p:custDataLst>
                <p:tags r:id="rId19"/>
              </p:custDataLst>
            </p:nvPr>
          </p:nvSpPr>
          <p:spPr bwMode="auto">
            <a:xfrm>
              <a:off x="2578100" y="2251076"/>
              <a:ext cx="82550" cy="55563"/>
            </a:xfrm>
            <a:custGeom>
              <a:avLst/>
              <a:gdLst>
                <a:gd name="T0" fmla="*/ 2147483646 w 104"/>
                <a:gd name="T1" fmla="*/ 2147483646 h 69"/>
                <a:gd name="T2" fmla="*/ 2147483646 w 104"/>
                <a:gd name="T3" fmla="*/ 2147483646 h 69"/>
                <a:gd name="T4" fmla="*/ 2147483646 w 104"/>
                <a:gd name="T5" fmla="*/ 2147483646 h 69"/>
                <a:gd name="T6" fmla="*/ 0 w 104"/>
                <a:gd name="T7" fmla="*/ 2147483646 h 69"/>
                <a:gd name="T8" fmla="*/ 2147483646 w 104"/>
                <a:gd name="T9" fmla="*/ 0 h 69"/>
                <a:gd name="T10" fmla="*/ 2147483646 w 104"/>
                <a:gd name="T11" fmla="*/ 0 h 69"/>
                <a:gd name="T12" fmla="*/ 2147483646 w 104"/>
                <a:gd name="T13" fmla="*/ 2147483646 h 69"/>
                <a:gd name="T14" fmla="*/ 2147483646 w 104"/>
                <a:gd name="T15" fmla="*/ 2147483646 h 69"/>
                <a:gd name="T16" fmla="*/ 2147483646 w 104"/>
                <a:gd name="T17" fmla="*/ 2147483646 h 69"/>
                <a:gd name="T18" fmla="*/ 2147483646 w 104"/>
                <a:gd name="T19" fmla="*/ 2147483646 h 69"/>
                <a:gd name="T20" fmla="*/ 2147483646 w 104"/>
                <a:gd name="T21" fmla="*/ 2147483646 h 69"/>
                <a:gd name="T22" fmla="*/ 2147483646 w 104"/>
                <a:gd name="T23" fmla="*/ 2147483646 h 69"/>
                <a:gd name="T24" fmla="*/ 2147483646 w 104"/>
                <a:gd name="T25" fmla="*/ 2147483646 h 69"/>
                <a:gd name="T26" fmla="*/ 2147483646 w 104"/>
                <a:gd name="T27" fmla="*/ 2147483646 h 69"/>
                <a:gd name="T28" fmla="*/ 2147483646 w 104"/>
                <a:gd name="T29" fmla="*/ 2147483646 h 69"/>
                <a:gd name="T30" fmla="*/ 2147483646 w 104"/>
                <a:gd name="T31" fmla="*/ 2147483646 h 6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4"/>
                <a:gd name="T49" fmla="*/ 0 h 69"/>
                <a:gd name="T50" fmla="*/ 104 w 104"/>
                <a:gd name="T51" fmla="*/ 69 h 6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4" h="69">
                  <a:moveTo>
                    <a:pt x="34" y="69"/>
                  </a:moveTo>
                  <a:lnTo>
                    <a:pt x="34" y="51"/>
                  </a:lnTo>
                  <a:lnTo>
                    <a:pt x="17" y="34"/>
                  </a:lnTo>
                  <a:lnTo>
                    <a:pt x="0" y="17"/>
                  </a:lnTo>
                  <a:lnTo>
                    <a:pt x="17" y="0"/>
                  </a:lnTo>
                  <a:lnTo>
                    <a:pt x="34" y="0"/>
                  </a:lnTo>
                  <a:lnTo>
                    <a:pt x="34" y="17"/>
                  </a:lnTo>
                  <a:lnTo>
                    <a:pt x="52" y="17"/>
                  </a:lnTo>
                  <a:lnTo>
                    <a:pt x="69" y="17"/>
                  </a:lnTo>
                  <a:lnTo>
                    <a:pt x="86" y="17"/>
                  </a:lnTo>
                  <a:lnTo>
                    <a:pt x="104" y="34"/>
                  </a:lnTo>
                  <a:lnTo>
                    <a:pt x="86" y="34"/>
                  </a:lnTo>
                  <a:lnTo>
                    <a:pt x="86" y="51"/>
                  </a:lnTo>
                  <a:lnTo>
                    <a:pt x="104" y="69"/>
                  </a:lnTo>
                  <a:lnTo>
                    <a:pt x="69" y="69"/>
                  </a:lnTo>
                  <a:lnTo>
                    <a:pt x="34" y="69"/>
                  </a:lnTo>
                  <a:close/>
                </a:path>
              </a:pathLst>
            </a:custGeom>
            <a:solidFill>
              <a:srgbClr val="D8CEB8"/>
            </a:solidFill>
            <a:ln w="9525">
              <a:solidFill>
                <a:srgbClr val="BBAD87"/>
              </a:solidFill>
              <a:prstDash val="solid"/>
              <a:round/>
              <a:headEnd/>
              <a:tailEnd/>
            </a:ln>
          </p:spPr>
          <p:txBody>
            <a:bodyPr/>
            <a:lstStyle/>
            <a:p>
              <a:endParaRPr lang="en-US"/>
            </a:p>
          </p:txBody>
        </p:sp>
        <p:sp>
          <p:nvSpPr>
            <p:cNvPr id="6203" name="Freeform 20"/>
            <p:cNvSpPr>
              <a:spLocks/>
            </p:cNvSpPr>
            <p:nvPr>
              <p:custDataLst>
                <p:tags r:id="rId20"/>
              </p:custDataLst>
            </p:nvPr>
          </p:nvSpPr>
          <p:spPr bwMode="auto">
            <a:xfrm>
              <a:off x="2627313" y="2128838"/>
              <a:ext cx="225425" cy="165100"/>
            </a:xfrm>
            <a:custGeom>
              <a:avLst/>
              <a:gdLst>
                <a:gd name="T0" fmla="*/ 2147483646 w 284"/>
                <a:gd name="T1" fmla="*/ 2147483646 h 209"/>
                <a:gd name="T2" fmla="*/ 2147483646 w 284"/>
                <a:gd name="T3" fmla="*/ 2147483646 h 209"/>
                <a:gd name="T4" fmla="*/ 2147483646 w 284"/>
                <a:gd name="T5" fmla="*/ 2147483646 h 209"/>
                <a:gd name="T6" fmla="*/ 2147483646 w 284"/>
                <a:gd name="T7" fmla="*/ 2147483646 h 209"/>
                <a:gd name="T8" fmla="*/ 2147483646 w 284"/>
                <a:gd name="T9" fmla="*/ 2147483646 h 209"/>
                <a:gd name="T10" fmla="*/ 2147483646 w 284"/>
                <a:gd name="T11" fmla="*/ 2147483646 h 209"/>
                <a:gd name="T12" fmla="*/ 2147483646 w 284"/>
                <a:gd name="T13" fmla="*/ 2147483646 h 209"/>
                <a:gd name="T14" fmla="*/ 2147483646 w 284"/>
                <a:gd name="T15" fmla="*/ 2147483646 h 209"/>
                <a:gd name="T16" fmla="*/ 2147483646 w 284"/>
                <a:gd name="T17" fmla="*/ 2147483646 h 209"/>
                <a:gd name="T18" fmla="*/ 2147483646 w 284"/>
                <a:gd name="T19" fmla="*/ 2147483646 h 209"/>
                <a:gd name="T20" fmla="*/ 2147483646 w 284"/>
                <a:gd name="T21" fmla="*/ 2147483646 h 209"/>
                <a:gd name="T22" fmla="*/ 2147483646 w 284"/>
                <a:gd name="T23" fmla="*/ 2147483646 h 209"/>
                <a:gd name="T24" fmla="*/ 2147483646 w 284"/>
                <a:gd name="T25" fmla="*/ 2147483646 h 209"/>
                <a:gd name="T26" fmla="*/ 2147483646 w 284"/>
                <a:gd name="T27" fmla="*/ 2147483646 h 209"/>
                <a:gd name="T28" fmla="*/ 2147483646 w 284"/>
                <a:gd name="T29" fmla="*/ 2147483646 h 209"/>
                <a:gd name="T30" fmla="*/ 2147483646 w 284"/>
                <a:gd name="T31" fmla="*/ 2147483646 h 209"/>
                <a:gd name="T32" fmla="*/ 2147483646 w 284"/>
                <a:gd name="T33" fmla="*/ 2147483646 h 209"/>
                <a:gd name="T34" fmla="*/ 2147483646 w 284"/>
                <a:gd name="T35" fmla="*/ 2147483646 h 209"/>
                <a:gd name="T36" fmla="*/ 2147483646 w 284"/>
                <a:gd name="T37" fmla="*/ 2147483646 h 209"/>
                <a:gd name="T38" fmla="*/ 2147483646 w 284"/>
                <a:gd name="T39" fmla="*/ 2147483646 h 209"/>
                <a:gd name="T40" fmla="*/ 2147483646 w 284"/>
                <a:gd name="T41" fmla="*/ 2147483646 h 209"/>
                <a:gd name="T42" fmla="*/ 2147483646 w 284"/>
                <a:gd name="T43" fmla="*/ 2147483646 h 209"/>
                <a:gd name="T44" fmla="*/ 0 w 284"/>
                <a:gd name="T45" fmla="*/ 2147483646 h 209"/>
                <a:gd name="T46" fmla="*/ 2147483646 w 284"/>
                <a:gd name="T47" fmla="*/ 2147483646 h 209"/>
                <a:gd name="T48" fmla="*/ 2147483646 w 284"/>
                <a:gd name="T49" fmla="*/ 2147483646 h 209"/>
                <a:gd name="T50" fmla="*/ 0 w 284"/>
                <a:gd name="T51" fmla="*/ 2147483646 h 209"/>
                <a:gd name="T52" fmla="*/ 2147483646 w 284"/>
                <a:gd name="T53" fmla="*/ 2147483646 h 209"/>
                <a:gd name="T54" fmla="*/ 2147483646 w 284"/>
                <a:gd name="T55" fmla="*/ 2147483646 h 209"/>
                <a:gd name="T56" fmla="*/ 2147483646 w 284"/>
                <a:gd name="T57" fmla="*/ 2147483646 h 209"/>
                <a:gd name="T58" fmla="*/ 2147483646 w 284"/>
                <a:gd name="T59" fmla="*/ 2147483646 h 209"/>
                <a:gd name="T60" fmla="*/ 2147483646 w 284"/>
                <a:gd name="T61" fmla="*/ 2147483646 h 209"/>
                <a:gd name="T62" fmla="*/ 2147483646 w 284"/>
                <a:gd name="T63" fmla="*/ 2147483646 h 209"/>
                <a:gd name="T64" fmla="*/ 2147483646 w 284"/>
                <a:gd name="T65" fmla="*/ 0 h 209"/>
                <a:gd name="T66" fmla="*/ 2147483646 w 284"/>
                <a:gd name="T67" fmla="*/ 0 h 209"/>
                <a:gd name="T68" fmla="*/ 2147483646 w 284"/>
                <a:gd name="T69" fmla="*/ 2147483646 h 209"/>
                <a:gd name="T70" fmla="*/ 2147483646 w 284"/>
                <a:gd name="T71" fmla="*/ 2147483646 h 209"/>
                <a:gd name="T72" fmla="*/ 2147483646 w 284"/>
                <a:gd name="T73" fmla="*/ 2147483646 h 209"/>
                <a:gd name="T74" fmla="*/ 2147483646 w 284"/>
                <a:gd name="T75" fmla="*/ 2147483646 h 2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84"/>
                <a:gd name="T115" fmla="*/ 0 h 209"/>
                <a:gd name="T116" fmla="*/ 284 w 284"/>
                <a:gd name="T117" fmla="*/ 209 h 2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84" h="209">
                  <a:moveTo>
                    <a:pt x="196" y="88"/>
                  </a:moveTo>
                  <a:lnTo>
                    <a:pt x="213" y="88"/>
                  </a:lnTo>
                  <a:lnTo>
                    <a:pt x="213" y="71"/>
                  </a:lnTo>
                  <a:lnTo>
                    <a:pt x="230" y="71"/>
                  </a:lnTo>
                  <a:lnTo>
                    <a:pt x="230" y="88"/>
                  </a:lnTo>
                  <a:lnTo>
                    <a:pt x="230" y="106"/>
                  </a:lnTo>
                  <a:lnTo>
                    <a:pt x="250" y="106"/>
                  </a:lnTo>
                  <a:lnTo>
                    <a:pt x="267" y="106"/>
                  </a:lnTo>
                  <a:lnTo>
                    <a:pt x="284" y="123"/>
                  </a:lnTo>
                  <a:lnTo>
                    <a:pt x="284" y="138"/>
                  </a:lnTo>
                  <a:lnTo>
                    <a:pt x="250" y="156"/>
                  </a:lnTo>
                  <a:lnTo>
                    <a:pt x="230" y="173"/>
                  </a:lnTo>
                  <a:lnTo>
                    <a:pt x="213" y="173"/>
                  </a:lnTo>
                  <a:lnTo>
                    <a:pt x="213" y="156"/>
                  </a:lnTo>
                  <a:lnTo>
                    <a:pt x="213" y="173"/>
                  </a:lnTo>
                  <a:lnTo>
                    <a:pt x="196" y="173"/>
                  </a:lnTo>
                  <a:lnTo>
                    <a:pt x="213" y="173"/>
                  </a:lnTo>
                  <a:lnTo>
                    <a:pt x="213" y="190"/>
                  </a:lnTo>
                  <a:lnTo>
                    <a:pt x="196" y="190"/>
                  </a:lnTo>
                  <a:lnTo>
                    <a:pt x="196" y="209"/>
                  </a:lnTo>
                  <a:lnTo>
                    <a:pt x="177" y="190"/>
                  </a:lnTo>
                  <a:lnTo>
                    <a:pt x="177" y="173"/>
                  </a:lnTo>
                  <a:lnTo>
                    <a:pt x="159" y="190"/>
                  </a:lnTo>
                  <a:lnTo>
                    <a:pt x="159" y="209"/>
                  </a:lnTo>
                  <a:lnTo>
                    <a:pt x="140" y="209"/>
                  </a:lnTo>
                  <a:lnTo>
                    <a:pt x="123" y="209"/>
                  </a:lnTo>
                  <a:lnTo>
                    <a:pt x="106" y="190"/>
                  </a:lnTo>
                  <a:lnTo>
                    <a:pt x="106" y="173"/>
                  </a:lnTo>
                  <a:lnTo>
                    <a:pt x="71" y="173"/>
                  </a:lnTo>
                  <a:lnTo>
                    <a:pt x="71" y="156"/>
                  </a:lnTo>
                  <a:lnTo>
                    <a:pt x="88" y="138"/>
                  </a:lnTo>
                  <a:lnTo>
                    <a:pt x="106" y="138"/>
                  </a:lnTo>
                  <a:lnTo>
                    <a:pt x="140" y="138"/>
                  </a:lnTo>
                  <a:lnTo>
                    <a:pt x="123" y="138"/>
                  </a:lnTo>
                  <a:lnTo>
                    <a:pt x="106" y="123"/>
                  </a:lnTo>
                  <a:lnTo>
                    <a:pt x="88" y="123"/>
                  </a:lnTo>
                  <a:lnTo>
                    <a:pt x="88" y="138"/>
                  </a:lnTo>
                  <a:lnTo>
                    <a:pt x="71" y="138"/>
                  </a:lnTo>
                  <a:lnTo>
                    <a:pt x="54" y="123"/>
                  </a:lnTo>
                  <a:lnTo>
                    <a:pt x="54" y="138"/>
                  </a:lnTo>
                  <a:lnTo>
                    <a:pt x="35" y="123"/>
                  </a:lnTo>
                  <a:lnTo>
                    <a:pt x="54" y="123"/>
                  </a:lnTo>
                  <a:lnTo>
                    <a:pt x="54" y="106"/>
                  </a:lnTo>
                  <a:lnTo>
                    <a:pt x="35" y="106"/>
                  </a:lnTo>
                  <a:lnTo>
                    <a:pt x="0" y="106"/>
                  </a:lnTo>
                  <a:lnTo>
                    <a:pt x="0" y="88"/>
                  </a:lnTo>
                  <a:lnTo>
                    <a:pt x="17" y="88"/>
                  </a:lnTo>
                  <a:lnTo>
                    <a:pt x="35" y="88"/>
                  </a:lnTo>
                  <a:lnTo>
                    <a:pt x="54" y="88"/>
                  </a:lnTo>
                  <a:lnTo>
                    <a:pt x="35" y="71"/>
                  </a:lnTo>
                  <a:lnTo>
                    <a:pt x="17" y="71"/>
                  </a:lnTo>
                  <a:lnTo>
                    <a:pt x="0" y="54"/>
                  </a:lnTo>
                  <a:lnTo>
                    <a:pt x="17" y="54"/>
                  </a:lnTo>
                  <a:lnTo>
                    <a:pt x="35" y="54"/>
                  </a:lnTo>
                  <a:lnTo>
                    <a:pt x="54" y="54"/>
                  </a:lnTo>
                  <a:lnTo>
                    <a:pt x="71" y="54"/>
                  </a:lnTo>
                  <a:lnTo>
                    <a:pt x="54" y="54"/>
                  </a:lnTo>
                  <a:lnTo>
                    <a:pt x="35" y="54"/>
                  </a:lnTo>
                  <a:lnTo>
                    <a:pt x="35" y="35"/>
                  </a:lnTo>
                  <a:lnTo>
                    <a:pt x="54" y="17"/>
                  </a:lnTo>
                  <a:lnTo>
                    <a:pt x="54" y="35"/>
                  </a:lnTo>
                  <a:lnTo>
                    <a:pt x="71" y="35"/>
                  </a:lnTo>
                  <a:lnTo>
                    <a:pt x="88" y="35"/>
                  </a:lnTo>
                  <a:lnTo>
                    <a:pt x="71" y="17"/>
                  </a:lnTo>
                  <a:lnTo>
                    <a:pt x="54" y="17"/>
                  </a:lnTo>
                  <a:lnTo>
                    <a:pt x="54" y="0"/>
                  </a:lnTo>
                  <a:lnTo>
                    <a:pt x="71" y="0"/>
                  </a:lnTo>
                  <a:lnTo>
                    <a:pt x="106" y="0"/>
                  </a:lnTo>
                  <a:lnTo>
                    <a:pt x="106" y="17"/>
                  </a:lnTo>
                  <a:lnTo>
                    <a:pt x="123" y="35"/>
                  </a:lnTo>
                  <a:lnTo>
                    <a:pt x="123" y="54"/>
                  </a:lnTo>
                  <a:lnTo>
                    <a:pt x="140" y="54"/>
                  </a:lnTo>
                  <a:lnTo>
                    <a:pt x="159" y="54"/>
                  </a:lnTo>
                  <a:lnTo>
                    <a:pt x="177" y="54"/>
                  </a:lnTo>
                  <a:lnTo>
                    <a:pt x="196" y="71"/>
                  </a:lnTo>
                  <a:lnTo>
                    <a:pt x="196" y="88"/>
                  </a:lnTo>
                  <a:close/>
                </a:path>
              </a:pathLst>
            </a:custGeom>
            <a:solidFill>
              <a:srgbClr val="D8CEB8"/>
            </a:solidFill>
            <a:ln w="9525">
              <a:solidFill>
                <a:srgbClr val="BBAD87"/>
              </a:solidFill>
              <a:round/>
              <a:headEnd/>
              <a:tailEnd/>
            </a:ln>
          </p:spPr>
          <p:txBody>
            <a:bodyPr/>
            <a:lstStyle/>
            <a:p>
              <a:endParaRPr lang="en-US"/>
            </a:p>
          </p:txBody>
        </p:sp>
        <p:sp>
          <p:nvSpPr>
            <p:cNvPr id="6204" name="Freeform 21"/>
            <p:cNvSpPr>
              <a:spLocks/>
            </p:cNvSpPr>
            <p:nvPr>
              <p:custDataLst>
                <p:tags r:id="rId21"/>
              </p:custDataLst>
            </p:nvPr>
          </p:nvSpPr>
          <p:spPr bwMode="auto">
            <a:xfrm>
              <a:off x="2709863" y="2033588"/>
              <a:ext cx="674688" cy="341313"/>
            </a:xfrm>
            <a:custGeom>
              <a:avLst/>
              <a:gdLst>
                <a:gd name="T0" fmla="*/ 2147483646 w 848"/>
                <a:gd name="T1" fmla="*/ 2147483646 h 430"/>
                <a:gd name="T2" fmla="*/ 2147483646 w 848"/>
                <a:gd name="T3" fmla="*/ 2147483646 h 430"/>
                <a:gd name="T4" fmla="*/ 2147483646 w 848"/>
                <a:gd name="T5" fmla="*/ 2147483646 h 430"/>
                <a:gd name="T6" fmla="*/ 2147483646 w 848"/>
                <a:gd name="T7" fmla="*/ 2147483646 h 430"/>
                <a:gd name="T8" fmla="*/ 2147483646 w 848"/>
                <a:gd name="T9" fmla="*/ 2147483646 h 430"/>
                <a:gd name="T10" fmla="*/ 2147483646 w 848"/>
                <a:gd name="T11" fmla="*/ 2147483646 h 430"/>
                <a:gd name="T12" fmla="*/ 2147483646 w 848"/>
                <a:gd name="T13" fmla="*/ 2147483646 h 430"/>
                <a:gd name="T14" fmla="*/ 2147483646 w 848"/>
                <a:gd name="T15" fmla="*/ 2147483646 h 430"/>
                <a:gd name="T16" fmla="*/ 2147483646 w 848"/>
                <a:gd name="T17" fmla="*/ 2147483646 h 430"/>
                <a:gd name="T18" fmla="*/ 2147483646 w 848"/>
                <a:gd name="T19" fmla="*/ 2147483646 h 430"/>
                <a:gd name="T20" fmla="*/ 2147483646 w 848"/>
                <a:gd name="T21" fmla="*/ 2147483646 h 430"/>
                <a:gd name="T22" fmla="*/ 2147483646 w 848"/>
                <a:gd name="T23" fmla="*/ 2147483646 h 430"/>
                <a:gd name="T24" fmla="*/ 2147483646 w 848"/>
                <a:gd name="T25" fmla="*/ 2147483646 h 430"/>
                <a:gd name="T26" fmla="*/ 2147483646 w 848"/>
                <a:gd name="T27" fmla="*/ 2147483646 h 430"/>
                <a:gd name="T28" fmla="*/ 2147483646 w 848"/>
                <a:gd name="T29" fmla="*/ 2147483646 h 430"/>
                <a:gd name="T30" fmla="*/ 2147483646 w 848"/>
                <a:gd name="T31" fmla="*/ 2147483646 h 430"/>
                <a:gd name="T32" fmla="*/ 2147483646 w 848"/>
                <a:gd name="T33" fmla="*/ 2147483646 h 430"/>
                <a:gd name="T34" fmla="*/ 2147483646 w 848"/>
                <a:gd name="T35" fmla="*/ 2147483646 h 430"/>
                <a:gd name="T36" fmla="*/ 2147483646 w 848"/>
                <a:gd name="T37" fmla="*/ 2147483646 h 430"/>
                <a:gd name="T38" fmla="*/ 2147483646 w 848"/>
                <a:gd name="T39" fmla="*/ 2147483646 h 430"/>
                <a:gd name="T40" fmla="*/ 2147483646 w 848"/>
                <a:gd name="T41" fmla="*/ 2147483646 h 430"/>
                <a:gd name="T42" fmla="*/ 2147483646 w 848"/>
                <a:gd name="T43" fmla="*/ 2147483646 h 430"/>
                <a:gd name="T44" fmla="*/ 2147483646 w 848"/>
                <a:gd name="T45" fmla="*/ 2147483646 h 430"/>
                <a:gd name="T46" fmla="*/ 2147483646 w 848"/>
                <a:gd name="T47" fmla="*/ 2147483646 h 430"/>
                <a:gd name="T48" fmla="*/ 2147483646 w 848"/>
                <a:gd name="T49" fmla="*/ 2147483646 h 430"/>
                <a:gd name="T50" fmla="*/ 2147483646 w 848"/>
                <a:gd name="T51" fmla="*/ 2147483646 h 430"/>
                <a:gd name="T52" fmla="*/ 2147483646 w 848"/>
                <a:gd name="T53" fmla="*/ 2147483646 h 430"/>
                <a:gd name="T54" fmla="*/ 2147483646 w 848"/>
                <a:gd name="T55" fmla="*/ 2147483646 h 430"/>
                <a:gd name="T56" fmla="*/ 2147483646 w 848"/>
                <a:gd name="T57" fmla="*/ 2147483646 h 430"/>
                <a:gd name="T58" fmla="*/ 2147483646 w 848"/>
                <a:gd name="T59" fmla="*/ 2147483646 h 430"/>
                <a:gd name="T60" fmla="*/ 2147483646 w 848"/>
                <a:gd name="T61" fmla="*/ 2147483646 h 430"/>
                <a:gd name="T62" fmla="*/ 2147483646 w 848"/>
                <a:gd name="T63" fmla="*/ 2147483646 h 430"/>
                <a:gd name="T64" fmla="*/ 2147483646 w 848"/>
                <a:gd name="T65" fmla="*/ 2147483646 h 430"/>
                <a:gd name="T66" fmla="*/ 2147483646 w 848"/>
                <a:gd name="T67" fmla="*/ 2147483646 h 430"/>
                <a:gd name="T68" fmla="*/ 2147483646 w 848"/>
                <a:gd name="T69" fmla="*/ 2147483646 h 430"/>
                <a:gd name="T70" fmla="*/ 2147483646 w 848"/>
                <a:gd name="T71" fmla="*/ 2147483646 h 430"/>
                <a:gd name="T72" fmla="*/ 2147483646 w 848"/>
                <a:gd name="T73" fmla="*/ 2147483646 h 430"/>
                <a:gd name="T74" fmla="*/ 2147483646 w 848"/>
                <a:gd name="T75" fmla="*/ 2147483646 h 430"/>
                <a:gd name="T76" fmla="*/ 2147483646 w 848"/>
                <a:gd name="T77" fmla="*/ 2147483646 h 430"/>
                <a:gd name="T78" fmla="*/ 2147483646 w 848"/>
                <a:gd name="T79" fmla="*/ 2147483646 h 430"/>
                <a:gd name="T80" fmla="*/ 2147483646 w 848"/>
                <a:gd name="T81" fmla="*/ 2147483646 h 430"/>
                <a:gd name="T82" fmla="*/ 2147483646 w 848"/>
                <a:gd name="T83" fmla="*/ 2147483646 h 430"/>
                <a:gd name="T84" fmla="*/ 2147483646 w 848"/>
                <a:gd name="T85" fmla="*/ 2147483646 h 430"/>
                <a:gd name="T86" fmla="*/ 2147483646 w 848"/>
                <a:gd name="T87" fmla="*/ 2147483646 h 430"/>
                <a:gd name="T88" fmla="*/ 2147483646 w 848"/>
                <a:gd name="T89" fmla="*/ 2147483646 h 430"/>
                <a:gd name="T90" fmla="*/ 2147483646 w 848"/>
                <a:gd name="T91" fmla="*/ 2147483646 h 430"/>
                <a:gd name="T92" fmla="*/ 2147483646 w 848"/>
                <a:gd name="T93" fmla="*/ 2147483646 h 430"/>
                <a:gd name="T94" fmla="*/ 2147483646 w 848"/>
                <a:gd name="T95" fmla="*/ 2147483646 h 430"/>
                <a:gd name="T96" fmla="*/ 2147483646 w 848"/>
                <a:gd name="T97" fmla="*/ 2147483646 h 430"/>
                <a:gd name="T98" fmla="*/ 2147483646 w 848"/>
                <a:gd name="T99" fmla="*/ 0 h 430"/>
                <a:gd name="T100" fmla="*/ 2147483646 w 848"/>
                <a:gd name="T101" fmla="*/ 2147483646 h 430"/>
                <a:gd name="T102" fmla="*/ 2147483646 w 848"/>
                <a:gd name="T103" fmla="*/ 0 h 430"/>
                <a:gd name="T104" fmla="*/ 2147483646 w 848"/>
                <a:gd name="T105" fmla="*/ 0 h 43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8"/>
                <a:gd name="T160" fmla="*/ 0 h 430"/>
                <a:gd name="T161" fmla="*/ 848 w 848"/>
                <a:gd name="T162" fmla="*/ 430 h 43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8" h="430">
                  <a:moveTo>
                    <a:pt x="708" y="17"/>
                  </a:moveTo>
                  <a:lnTo>
                    <a:pt x="689" y="35"/>
                  </a:lnTo>
                  <a:lnTo>
                    <a:pt x="672" y="35"/>
                  </a:lnTo>
                  <a:lnTo>
                    <a:pt x="708" y="35"/>
                  </a:lnTo>
                  <a:lnTo>
                    <a:pt x="725" y="17"/>
                  </a:lnTo>
                  <a:lnTo>
                    <a:pt x="760" y="17"/>
                  </a:lnTo>
                  <a:lnTo>
                    <a:pt x="777" y="35"/>
                  </a:lnTo>
                  <a:lnTo>
                    <a:pt x="814" y="52"/>
                  </a:lnTo>
                  <a:lnTo>
                    <a:pt x="831" y="52"/>
                  </a:lnTo>
                  <a:lnTo>
                    <a:pt x="848" y="52"/>
                  </a:lnTo>
                  <a:lnTo>
                    <a:pt x="848" y="69"/>
                  </a:lnTo>
                  <a:lnTo>
                    <a:pt x="831" y="69"/>
                  </a:lnTo>
                  <a:lnTo>
                    <a:pt x="777" y="87"/>
                  </a:lnTo>
                  <a:lnTo>
                    <a:pt x="743" y="104"/>
                  </a:lnTo>
                  <a:lnTo>
                    <a:pt x="689" y="121"/>
                  </a:lnTo>
                  <a:lnTo>
                    <a:pt x="708" y="121"/>
                  </a:lnTo>
                  <a:lnTo>
                    <a:pt x="743" y="121"/>
                  </a:lnTo>
                  <a:lnTo>
                    <a:pt x="760" y="121"/>
                  </a:lnTo>
                  <a:lnTo>
                    <a:pt x="725" y="138"/>
                  </a:lnTo>
                  <a:lnTo>
                    <a:pt x="689" y="156"/>
                  </a:lnTo>
                  <a:lnTo>
                    <a:pt x="654" y="173"/>
                  </a:lnTo>
                  <a:lnTo>
                    <a:pt x="620" y="173"/>
                  </a:lnTo>
                  <a:lnTo>
                    <a:pt x="583" y="207"/>
                  </a:lnTo>
                  <a:lnTo>
                    <a:pt x="566" y="225"/>
                  </a:lnTo>
                  <a:lnTo>
                    <a:pt x="549" y="225"/>
                  </a:lnTo>
                  <a:lnTo>
                    <a:pt x="531" y="225"/>
                  </a:lnTo>
                  <a:lnTo>
                    <a:pt x="514" y="225"/>
                  </a:lnTo>
                  <a:lnTo>
                    <a:pt x="478" y="242"/>
                  </a:lnTo>
                  <a:lnTo>
                    <a:pt x="459" y="257"/>
                  </a:lnTo>
                  <a:lnTo>
                    <a:pt x="478" y="257"/>
                  </a:lnTo>
                  <a:lnTo>
                    <a:pt x="478" y="275"/>
                  </a:lnTo>
                  <a:lnTo>
                    <a:pt x="459" y="275"/>
                  </a:lnTo>
                  <a:lnTo>
                    <a:pt x="478" y="292"/>
                  </a:lnTo>
                  <a:lnTo>
                    <a:pt x="459" y="309"/>
                  </a:lnTo>
                  <a:lnTo>
                    <a:pt x="441" y="326"/>
                  </a:lnTo>
                  <a:lnTo>
                    <a:pt x="424" y="344"/>
                  </a:lnTo>
                  <a:lnTo>
                    <a:pt x="407" y="344"/>
                  </a:lnTo>
                  <a:lnTo>
                    <a:pt x="389" y="344"/>
                  </a:lnTo>
                  <a:lnTo>
                    <a:pt x="389" y="361"/>
                  </a:lnTo>
                  <a:lnTo>
                    <a:pt x="353" y="378"/>
                  </a:lnTo>
                  <a:lnTo>
                    <a:pt x="353" y="396"/>
                  </a:lnTo>
                  <a:lnTo>
                    <a:pt x="372" y="396"/>
                  </a:lnTo>
                  <a:lnTo>
                    <a:pt x="389" y="396"/>
                  </a:lnTo>
                  <a:lnTo>
                    <a:pt x="372" y="413"/>
                  </a:lnTo>
                  <a:lnTo>
                    <a:pt x="353" y="430"/>
                  </a:lnTo>
                  <a:lnTo>
                    <a:pt x="318" y="430"/>
                  </a:lnTo>
                  <a:lnTo>
                    <a:pt x="301" y="430"/>
                  </a:lnTo>
                  <a:lnTo>
                    <a:pt x="284" y="413"/>
                  </a:lnTo>
                  <a:lnTo>
                    <a:pt x="247" y="413"/>
                  </a:lnTo>
                  <a:lnTo>
                    <a:pt x="213" y="413"/>
                  </a:lnTo>
                  <a:lnTo>
                    <a:pt x="196" y="413"/>
                  </a:lnTo>
                  <a:lnTo>
                    <a:pt x="196" y="430"/>
                  </a:lnTo>
                  <a:lnTo>
                    <a:pt x="178" y="430"/>
                  </a:lnTo>
                  <a:lnTo>
                    <a:pt x="161" y="430"/>
                  </a:lnTo>
                  <a:lnTo>
                    <a:pt x="124" y="413"/>
                  </a:lnTo>
                  <a:lnTo>
                    <a:pt x="90" y="413"/>
                  </a:lnTo>
                  <a:lnTo>
                    <a:pt x="71" y="413"/>
                  </a:lnTo>
                  <a:lnTo>
                    <a:pt x="90" y="396"/>
                  </a:lnTo>
                  <a:lnTo>
                    <a:pt x="124" y="378"/>
                  </a:lnTo>
                  <a:lnTo>
                    <a:pt x="142" y="378"/>
                  </a:lnTo>
                  <a:lnTo>
                    <a:pt x="124" y="361"/>
                  </a:lnTo>
                  <a:lnTo>
                    <a:pt x="107" y="344"/>
                  </a:lnTo>
                  <a:lnTo>
                    <a:pt x="124" y="344"/>
                  </a:lnTo>
                  <a:lnTo>
                    <a:pt x="161" y="344"/>
                  </a:lnTo>
                  <a:lnTo>
                    <a:pt x="178" y="344"/>
                  </a:lnTo>
                  <a:lnTo>
                    <a:pt x="196" y="361"/>
                  </a:lnTo>
                  <a:lnTo>
                    <a:pt x="213" y="361"/>
                  </a:lnTo>
                  <a:lnTo>
                    <a:pt x="196" y="344"/>
                  </a:lnTo>
                  <a:lnTo>
                    <a:pt x="178" y="344"/>
                  </a:lnTo>
                  <a:lnTo>
                    <a:pt x="178" y="326"/>
                  </a:lnTo>
                  <a:lnTo>
                    <a:pt x="161" y="326"/>
                  </a:lnTo>
                  <a:lnTo>
                    <a:pt x="142" y="326"/>
                  </a:lnTo>
                  <a:lnTo>
                    <a:pt x="124" y="326"/>
                  </a:lnTo>
                  <a:lnTo>
                    <a:pt x="124" y="309"/>
                  </a:lnTo>
                  <a:lnTo>
                    <a:pt x="124" y="292"/>
                  </a:lnTo>
                  <a:lnTo>
                    <a:pt x="142" y="292"/>
                  </a:lnTo>
                  <a:lnTo>
                    <a:pt x="161" y="292"/>
                  </a:lnTo>
                  <a:lnTo>
                    <a:pt x="178" y="292"/>
                  </a:lnTo>
                  <a:lnTo>
                    <a:pt x="196" y="275"/>
                  </a:lnTo>
                  <a:lnTo>
                    <a:pt x="213" y="257"/>
                  </a:lnTo>
                  <a:lnTo>
                    <a:pt x="196" y="225"/>
                  </a:lnTo>
                  <a:lnTo>
                    <a:pt x="161" y="225"/>
                  </a:lnTo>
                  <a:lnTo>
                    <a:pt x="142" y="207"/>
                  </a:lnTo>
                  <a:lnTo>
                    <a:pt x="161" y="207"/>
                  </a:lnTo>
                  <a:lnTo>
                    <a:pt x="178" y="207"/>
                  </a:lnTo>
                  <a:lnTo>
                    <a:pt x="161" y="207"/>
                  </a:lnTo>
                  <a:lnTo>
                    <a:pt x="161" y="190"/>
                  </a:lnTo>
                  <a:lnTo>
                    <a:pt x="178" y="190"/>
                  </a:lnTo>
                  <a:lnTo>
                    <a:pt x="196" y="190"/>
                  </a:lnTo>
                  <a:lnTo>
                    <a:pt x="213" y="190"/>
                  </a:lnTo>
                  <a:lnTo>
                    <a:pt x="247" y="207"/>
                  </a:lnTo>
                  <a:lnTo>
                    <a:pt x="247" y="225"/>
                  </a:lnTo>
                  <a:lnTo>
                    <a:pt x="284" y="225"/>
                  </a:lnTo>
                  <a:lnTo>
                    <a:pt x="267" y="225"/>
                  </a:lnTo>
                  <a:lnTo>
                    <a:pt x="247" y="207"/>
                  </a:lnTo>
                  <a:lnTo>
                    <a:pt x="247" y="190"/>
                  </a:lnTo>
                  <a:lnTo>
                    <a:pt x="267" y="190"/>
                  </a:lnTo>
                  <a:lnTo>
                    <a:pt x="284" y="190"/>
                  </a:lnTo>
                  <a:lnTo>
                    <a:pt x="301" y="190"/>
                  </a:lnTo>
                  <a:lnTo>
                    <a:pt x="318" y="173"/>
                  </a:lnTo>
                  <a:lnTo>
                    <a:pt x="336" y="173"/>
                  </a:lnTo>
                  <a:lnTo>
                    <a:pt x="353" y="173"/>
                  </a:lnTo>
                  <a:lnTo>
                    <a:pt x="336" y="173"/>
                  </a:lnTo>
                  <a:lnTo>
                    <a:pt x="301" y="173"/>
                  </a:lnTo>
                  <a:lnTo>
                    <a:pt x="284" y="173"/>
                  </a:lnTo>
                  <a:lnTo>
                    <a:pt x="247" y="173"/>
                  </a:lnTo>
                  <a:lnTo>
                    <a:pt x="230" y="173"/>
                  </a:lnTo>
                  <a:lnTo>
                    <a:pt x="213" y="173"/>
                  </a:lnTo>
                  <a:lnTo>
                    <a:pt x="196" y="173"/>
                  </a:lnTo>
                  <a:lnTo>
                    <a:pt x="178" y="173"/>
                  </a:lnTo>
                  <a:lnTo>
                    <a:pt x="161" y="173"/>
                  </a:lnTo>
                  <a:lnTo>
                    <a:pt x="142" y="173"/>
                  </a:lnTo>
                  <a:lnTo>
                    <a:pt x="124" y="173"/>
                  </a:lnTo>
                  <a:lnTo>
                    <a:pt x="90" y="173"/>
                  </a:lnTo>
                  <a:lnTo>
                    <a:pt x="71" y="156"/>
                  </a:lnTo>
                  <a:lnTo>
                    <a:pt x="90" y="156"/>
                  </a:lnTo>
                  <a:lnTo>
                    <a:pt x="107" y="138"/>
                  </a:lnTo>
                  <a:lnTo>
                    <a:pt x="90" y="138"/>
                  </a:lnTo>
                  <a:lnTo>
                    <a:pt x="71" y="138"/>
                  </a:lnTo>
                  <a:lnTo>
                    <a:pt x="71" y="121"/>
                  </a:lnTo>
                  <a:lnTo>
                    <a:pt x="90" y="121"/>
                  </a:lnTo>
                  <a:lnTo>
                    <a:pt x="124" y="121"/>
                  </a:lnTo>
                  <a:lnTo>
                    <a:pt x="107" y="121"/>
                  </a:lnTo>
                  <a:lnTo>
                    <a:pt x="90" y="121"/>
                  </a:lnTo>
                  <a:lnTo>
                    <a:pt x="71" y="121"/>
                  </a:lnTo>
                  <a:lnTo>
                    <a:pt x="53" y="121"/>
                  </a:lnTo>
                  <a:lnTo>
                    <a:pt x="71" y="121"/>
                  </a:lnTo>
                  <a:lnTo>
                    <a:pt x="53" y="121"/>
                  </a:lnTo>
                  <a:lnTo>
                    <a:pt x="36" y="121"/>
                  </a:lnTo>
                  <a:lnTo>
                    <a:pt x="17" y="121"/>
                  </a:lnTo>
                  <a:lnTo>
                    <a:pt x="0" y="121"/>
                  </a:lnTo>
                  <a:lnTo>
                    <a:pt x="17" y="104"/>
                  </a:lnTo>
                  <a:lnTo>
                    <a:pt x="71" y="87"/>
                  </a:lnTo>
                  <a:lnTo>
                    <a:pt x="107" y="69"/>
                  </a:lnTo>
                  <a:lnTo>
                    <a:pt x="124" y="69"/>
                  </a:lnTo>
                  <a:lnTo>
                    <a:pt x="161" y="52"/>
                  </a:lnTo>
                  <a:lnTo>
                    <a:pt x="178" y="52"/>
                  </a:lnTo>
                  <a:lnTo>
                    <a:pt x="196" y="52"/>
                  </a:lnTo>
                  <a:lnTo>
                    <a:pt x="213" y="52"/>
                  </a:lnTo>
                  <a:lnTo>
                    <a:pt x="247" y="69"/>
                  </a:lnTo>
                  <a:lnTo>
                    <a:pt x="247" y="52"/>
                  </a:lnTo>
                  <a:lnTo>
                    <a:pt x="267" y="35"/>
                  </a:lnTo>
                  <a:lnTo>
                    <a:pt x="284" y="35"/>
                  </a:lnTo>
                  <a:lnTo>
                    <a:pt x="301" y="35"/>
                  </a:lnTo>
                  <a:lnTo>
                    <a:pt x="301" y="17"/>
                  </a:lnTo>
                  <a:lnTo>
                    <a:pt x="318" y="17"/>
                  </a:lnTo>
                  <a:lnTo>
                    <a:pt x="353" y="17"/>
                  </a:lnTo>
                  <a:lnTo>
                    <a:pt x="389" y="17"/>
                  </a:lnTo>
                  <a:lnTo>
                    <a:pt x="424" y="17"/>
                  </a:lnTo>
                  <a:lnTo>
                    <a:pt x="441" y="0"/>
                  </a:lnTo>
                  <a:lnTo>
                    <a:pt x="459" y="0"/>
                  </a:lnTo>
                  <a:lnTo>
                    <a:pt x="478" y="17"/>
                  </a:lnTo>
                  <a:lnTo>
                    <a:pt x="495" y="17"/>
                  </a:lnTo>
                  <a:lnTo>
                    <a:pt x="495" y="0"/>
                  </a:lnTo>
                  <a:lnTo>
                    <a:pt x="514" y="0"/>
                  </a:lnTo>
                  <a:lnTo>
                    <a:pt x="531" y="0"/>
                  </a:lnTo>
                  <a:lnTo>
                    <a:pt x="549" y="0"/>
                  </a:lnTo>
                  <a:lnTo>
                    <a:pt x="566" y="0"/>
                  </a:lnTo>
                  <a:lnTo>
                    <a:pt x="602" y="0"/>
                  </a:lnTo>
                  <a:lnTo>
                    <a:pt x="654" y="17"/>
                  </a:lnTo>
                  <a:lnTo>
                    <a:pt x="708" y="17"/>
                  </a:lnTo>
                  <a:close/>
                </a:path>
              </a:pathLst>
            </a:custGeom>
            <a:solidFill>
              <a:srgbClr val="D8CEB8"/>
            </a:solidFill>
            <a:ln w="9525">
              <a:solidFill>
                <a:srgbClr val="BBAD87"/>
              </a:solidFill>
              <a:round/>
              <a:headEnd/>
              <a:tailEnd/>
            </a:ln>
          </p:spPr>
          <p:txBody>
            <a:bodyPr/>
            <a:lstStyle/>
            <a:p>
              <a:endParaRPr lang="en-US"/>
            </a:p>
          </p:txBody>
        </p:sp>
        <p:sp>
          <p:nvSpPr>
            <p:cNvPr id="6205" name="Freeform 22"/>
            <p:cNvSpPr>
              <a:spLocks/>
            </p:cNvSpPr>
            <p:nvPr>
              <p:custDataLst>
                <p:tags r:id="rId22"/>
              </p:custDataLst>
            </p:nvPr>
          </p:nvSpPr>
          <p:spPr bwMode="auto">
            <a:xfrm>
              <a:off x="2487613" y="2486026"/>
              <a:ext cx="139700" cy="95250"/>
            </a:xfrm>
            <a:custGeom>
              <a:avLst/>
              <a:gdLst>
                <a:gd name="T0" fmla="*/ 2147483646 w 175"/>
                <a:gd name="T1" fmla="*/ 2147483646 h 119"/>
                <a:gd name="T2" fmla="*/ 2147483646 w 175"/>
                <a:gd name="T3" fmla="*/ 2147483646 h 119"/>
                <a:gd name="T4" fmla="*/ 2147483646 w 175"/>
                <a:gd name="T5" fmla="*/ 2147483646 h 119"/>
                <a:gd name="T6" fmla="*/ 2147483646 w 175"/>
                <a:gd name="T7" fmla="*/ 2147483646 h 119"/>
                <a:gd name="T8" fmla="*/ 2147483646 w 175"/>
                <a:gd name="T9" fmla="*/ 2147483646 h 119"/>
                <a:gd name="T10" fmla="*/ 2147483646 w 175"/>
                <a:gd name="T11" fmla="*/ 2147483646 h 119"/>
                <a:gd name="T12" fmla="*/ 2147483646 w 175"/>
                <a:gd name="T13" fmla="*/ 2147483646 h 119"/>
                <a:gd name="T14" fmla="*/ 2147483646 w 175"/>
                <a:gd name="T15" fmla="*/ 2147483646 h 119"/>
                <a:gd name="T16" fmla="*/ 2147483646 w 175"/>
                <a:gd name="T17" fmla="*/ 2147483646 h 119"/>
                <a:gd name="T18" fmla="*/ 2147483646 w 175"/>
                <a:gd name="T19" fmla="*/ 2147483646 h 119"/>
                <a:gd name="T20" fmla="*/ 2147483646 w 175"/>
                <a:gd name="T21" fmla="*/ 2147483646 h 119"/>
                <a:gd name="T22" fmla="*/ 2147483646 w 175"/>
                <a:gd name="T23" fmla="*/ 2147483646 h 119"/>
                <a:gd name="T24" fmla="*/ 2147483646 w 175"/>
                <a:gd name="T25" fmla="*/ 2147483646 h 119"/>
                <a:gd name="T26" fmla="*/ 0 w 175"/>
                <a:gd name="T27" fmla="*/ 2147483646 h 119"/>
                <a:gd name="T28" fmla="*/ 0 w 175"/>
                <a:gd name="T29" fmla="*/ 2147483646 h 119"/>
                <a:gd name="T30" fmla="*/ 0 w 175"/>
                <a:gd name="T31" fmla="*/ 2147483646 h 119"/>
                <a:gd name="T32" fmla="*/ 2147483646 w 175"/>
                <a:gd name="T33" fmla="*/ 2147483646 h 119"/>
                <a:gd name="T34" fmla="*/ 2147483646 w 175"/>
                <a:gd name="T35" fmla="*/ 2147483646 h 119"/>
                <a:gd name="T36" fmla="*/ 2147483646 w 175"/>
                <a:gd name="T37" fmla="*/ 2147483646 h 119"/>
                <a:gd name="T38" fmla="*/ 2147483646 w 175"/>
                <a:gd name="T39" fmla="*/ 2147483646 h 119"/>
                <a:gd name="T40" fmla="*/ 2147483646 w 175"/>
                <a:gd name="T41" fmla="*/ 2147483646 h 119"/>
                <a:gd name="T42" fmla="*/ 2147483646 w 175"/>
                <a:gd name="T43" fmla="*/ 2147483646 h 119"/>
                <a:gd name="T44" fmla="*/ 2147483646 w 175"/>
                <a:gd name="T45" fmla="*/ 0 h 119"/>
                <a:gd name="T46" fmla="*/ 2147483646 w 175"/>
                <a:gd name="T47" fmla="*/ 0 h 119"/>
                <a:gd name="T48" fmla="*/ 2147483646 w 175"/>
                <a:gd name="T49" fmla="*/ 0 h 119"/>
                <a:gd name="T50" fmla="*/ 2147483646 w 175"/>
                <a:gd name="T51" fmla="*/ 0 h 119"/>
                <a:gd name="T52" fmla="*/ 2147483646 w 175"/>
                <a:gd name="T53" fmla="*/ 0 h 119"/>
                <a:gd name="T54" fmla="*/ 2147483646 w 175"/>
                <a:gd name="T55" fmla="*/ 0 h 119"/>
                <a:gd name="T56" fmla="*/ 2147483646 w 175"/>
                <a:gd name="T57" fmla="*/ 2147483646 h 119"/>
                <a:gd name="T58" fmla="*/ 2147483646 w 175"/>
                <a:gd name="T59" fmla="*/ 2147483646 h 119"/>
                <a:gd name="T60" fmla="*/ 2147483646 w 175"/>
                <a:gd name="T61" fmla="*/ 2147483646 h 119"/>
                <a:gd name="T62" fmla="*/ 2147483646 w 175"/>
                <a:gd name="T63" fmla="*/ 2147483646 h 119"/>
                <a:gd name="T64" fmla="*/ 2147483646 w 175"/>
                <a:gd name="T65" fmla="*/ 2147483646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5"/>
                <a:gd name="T100" fmla="*/ 0 h 119"/>
                <a:gd name="T101" fmla="*/ 175 w 175"/>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5" h="119">
                  <a:moveTo>
                    <a:pt x="141" y="33"/>
                  </a:moveTo>
                  <a:lnTo>
                    <a:pt x="141" y="50"/>
                  </a:lnTo>
                  <a:lnTo>
                    <a:pt x="141" y="67"/>
                  </a:lnTo>
                  <a:lnTo>
                    <a:pt x="158" y="67"/>
                  </a:lnTo>
                  <a:lnTo>
                    <a:pt x="175" y="67"/>
                  </a:lnTo>
                  <a:lnTo>
                    <a:pt x="158" y="85"/>
                  </a:lnTo>
                  <a:lnTo>
                    <a:pt x="158" y="102"/>
                  </a:lnTo>
                  <a:lnTo>
                    <a:pt x="123" y="119"/>
                  </a:lnTo>
                  <a:lnTo>
                    <a:pt x="106" y="119"/>
                  </a:lnTo>
                  <a:lnTo>
                    <a:pt x="89" y="119"/>
                  </a:lnTo>
                  <a:lnTo>
                    <a:pt x="89" y="102"/>
                  </a:lnTo>
                  <a:lnTo>
                    <a:pt x="54" y="85"/>
                  </a:lnTo>
                  <a:lnTo>
                    <a:pt x="35" y="67"/>
                  </a:lnTo>
                  <a:lnTo>
                    <a:pt x="0" y="67"/>
                  </a:lnTo>
                  <a:lnTo>
                    <a:pt x="0" y="50"/>
                  </a:lnTo>
                  <a:lnTo>
                    <a:pt x="0" y="33"/>
                  </a:lnTo>
                  <a:lnTo>
                    <a:pt x="18" y="50"/>
                  </a:lnTo>
                  <a:lnTo>
                    <a:pt x="35" y="50"/>
                  </a:lnTo>
                  <a:lnTo>
                    <a:pt x="54" y="50"/>
                  </a:lnTo>
                  <a:lnTo>
                    <a:pt x="54" y="33"/>
                  </a:lnTo>
                  <a:lnTo>
                    <a:pt x="54" y="15"/>
                  </a:lnTo>
                  <a:lnTo>
                    <a:pt x="35" y="15"/>
                  </a:lnTo>
                  <a:lnTo>
                    <a:pt x="35" y="0"/>
                  </a:lnTo>
                  <a:lnTo>
                    <a:pt x="54" y="0"/>
                  </a:lnTo>
                  <a:lnTo>
                    <a:pt x="71" y="0"/>
                  </a:lnTo>
                  <a:lnTo>
                    <a:pt x="106" y="0"/>
                  </a:lnTo>
                  <a:lnTo>
                    <a:pt x="123" y="0"/>
                  </a:lnTo>
                  <a:lnTo>
                    <a:pt x="141" y="0"/>
                  </a:lnTo>
                  <a:lnTo>
                    <a:pt x="141" y="15"/>
                  </a:lnTo>
                  <a:lnTo>
                    <a:pt x="123" y="33"/>
                  </a:lnTo>
                  <a:lnTo>
                    <a:pt x="106" y="33"/>
                  </a:lnTo>
                  <a:lnTo>
                    <a:pt x="123" y="33"/>
                  </a:lnTo>
                  <a:lnTo>
                    <a:pt x="141" y="33"/>
                  </a:lnTo>
                  <a:close/>
                </a:path>
              </a:pathLst>
            </a:custGeom>
            <a:solidFill>
              <a:srgbClr val="D8CEB8"/>
            </a:solidFill>
            <a:ln w="9525">
              <a:solidFill>
                <a:srgbClr val="BBAD87"/>
              </a:solidFill>
              <a:round/>
              <a:headEnd/>
              <a:tailEnd/>
            </a:ln>
          </p:spPr>
          <p:txBody>
            <a:bodyPr/>
            <a:lstStyle/>
            <a:p>
              <a:endParaRPr lang="en-US"/>
            </a:p>
          </p:txBody>
        </p:sp>
        <p:sp>
          <p:nvSpPr>
            <p:cNvPr id="6206" name="Freeform 23"/>
            <p:cNvSpPr>
              <a:spLocks/>
            </p:cNvSpPr>
            <p:nvPr>
              <p:custDataLst>
                <p:tags r:id="rId23"/>
              </p:custDataLst>
            </p:nvPr>
          </p:nvSpPr>
          <p:spPr bwMode="auto">
            <a:xfrm>
              <a:off x="2557463" y="2633663"/>
              <a:ext cx="82550" cy="58738"/>
            </a:xfrm>
            <a:custGeom>
              <a:avLst/>
              <a:gdLst>
                <a:gd name="T0" fmla="*/ 2147483646 w 103"/>
                <a:gd name="T1" fmla="*/ 2147483646 h 73"/>
                <a:gd name="T2" fmla="*/ 2147483646 w 103"/>
                <a:gd name="T3" fmla="*/ 2147483646 h 73"/>
                <a:gd name="T4" fmla="*/ 2147483646 w 103"/>
                <a:gd name="T5" fmla="*/ 2147483646 h 73"/>
                <a:gd name="T6" fmla="*/ 0 w 103"/>
                <a:gd name="T7" fmla="*/ 2147483646 h 73"/>
                <a:gd name="T8" fmla="*/ 2147483646 w 103"/>
                <a:gd name="T9" fmla="*/ 2147483646 h 73"/>
                <a:gd name="T10" fmla="*/ 2147483646 w 103"/>
                <a:gd name="T11" fmla="*/ 2147483646 h 73"/>
                <a:gd name="T12" fmla="*/ 2147483646 w 103"/>
                <a:gd name="T13" fmla="*/ 0 h 73"/>
                <a:gd name="T14" fmla="*/ 2147483646 w 103"/>
                <a:gd name="T15" fmla="*/ 2147483646 h 73"/>
                <a:gd name="T16" fmla="*/ 2147483646 w 103"/>
                <a:gd name="T17" fmla="*/ 2147483646 h 73"/>
                <a:gd name="T18" fmla="*/ 2147483646 w 103"/>
                <a:gd name="T19" fmla="*/ 2147483646 h 73"/>
                <a:gd name="T20" fmla="*/ 2147483646 w 103"/>
                <a:gd name="T21" fmla="*/ 2147483646 h 73"/>
                <a:gd name="T22" fmla="*/ 2147483646 w 103"/>
                <a:gd name="T23" fmla="*/ 2147483646 h 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3"/>
                <a:gd name="T37" fmla="*/ 0 h 73"/>
                <a:gd name="T38" fmla="*/ 103 w 103"/>
                <a:gd name="T39" fmla="*/ 73 h 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3" h="73">
                  <a:moveTo>
                    <a:pt x="86" y="73"/>
                  </a:moveTo>
                  <a:lnTo>
                    <a:pt x="52" y="56"/>
                  </a:lnTo>
                  <a:lnTo>
                    <a:pt x="17" y="37"/>
                  </a:lnTo>
                  <a:lnTo>
                    <a:pt x="0" y="37"/>
                  </a:lnTo>
                  <a:lnTo>
                    <a:pt x="17" y="37"/>
                  </a:lnTo>
                  <a:lnTo>
                    <a:pt x="17" y="19"/>
                  </a:lnTo>
                  <a:lnTo>
                    <a:pt x="34" y="0"/>
                  </a:lnTo>
                  <a:lnTo>
                    <a:pt x="69" y="19"/>
                  </a:lnTo>
                  <a:lnTo>
                    <a:pt x="86" y="37"/>
                  </a:lnTo>
                  <a:lnTo>
                    <a:pt x="103" y="56"/>
                  </a:lnTo>
                  <a:lnTo>
                    <a:pt x="86" y="56"/>
                  </a:lnTo>
                  <a:lnTo>
                    <a:pt x="86" y="73"/>
                  </a:lnTo>
                  <a:close/>
                </a:path>
              </a:pathLst>
            </a:custGeom>
            <a:solidFill>
              <a:srgbClr val="D8CEB8"/>
            </a:solidFill>
            <a:ln w="9525">
              <a:solidFill>
                <a:srgbClr val="BBAD87"/>
              </a:solidFill>
              <a:prstDash val="solid"/>
              <a:round/>
              <a:headEnd/>
              <a:tailEnd/>
            </a:ln>
          </p:spPr>
          <p:txBody>
            <a:bodyPr/>
            <a:lstStyle/>
            <a:p>
              <a:endParaRPr lang="en-US"/>
            </a:p>
          </p:txBody>
        </p:sp>
        <p:sp>
          <p:nvSpPr>
            <p:cNvPr id="6207" name="Freeform 24"/>
            <p:cNvSpPr>
              <a:spLocks/>
            </p:cNvSpPr>
            <p:nvPr>
              <p:custDataLst>
                <p:tags r:id="rId24"/>
              </p:custDataLst>
            </p:nvPr>
          </p:nvSpPr>
          <p:spPr bwMode="auto">
            <a:xfrm>
              <a:off x="2627313" y="2457451"/>
              <a:ext cx="125413" cy="95250"/>
            </a:xfrm>
            <a:custGeom>
              <a:avLst/>
              <a:gdLst>
                <a:gd name="T0" fmla="*/ 2147483646 w 159"/>
                <a:gd name="T1" fmla="*/ 2147483646 h 121"/>
                <a:gd name="T2" fmla="*/ 2147483646 w 159"/>
                <a:gd name="T3" fmla="*/ 2147483646 h 121"/>
                <a:gd name="T4" fmla="*/ 2147483646 w 159"/>
                <a:gd name="T5" fmla="*/ 2147483646 h 121"/>
                <a:gd name="T6" fmla="*/ 2147483646 w 159"/>
                <a:gd name="T7" fmla="*/ 2147483646 h 121"/>
                <a:gd name="T8" fmla="*/ 2147483646 w 159"/>
                <a:gd name="T9" fmla="*/ 2147483646 h 121"/>
                <a:gd name="T10" fmla="*/ 2147483646 w 159"/>
                <a:gd name="T11" fmla="*/ 2147483646 h 121"/>
                <a:gd name="T12" fmla="*/ 2147483646 w 159"/>
                <a:gd name="T13" fmla="*/ 2147483646 h 121"/>
                <a:gd name="T14" fmla="*/ 2147483646 w 159"/>
                <a:gd name="T15" fmla="*/ 2147483646 h 121"/>
                <a:gd name="T16" fmla="*/ 2147483646 w 159"/>
                <a:gd name="T17" fmla="*/ 2147483646 h 121"/>
                <a:gd name="T18" fmla="*/ 2147483646 w 159"/>
                <a:gd name="T19" fmla="*/ 2147483646 h 121"/>
                <a:gd name="T20" fmla="*/ 2147483646 w 159"/>
                <a:gd name="T21" fmla="*/ 2147483646 h 121"/>
                <a:gd name="T22" fmla="*/ 2147483646 w 159"/>
                <a:gd name="T23" fmla="*/ 2147483646 h 121"/>
                <a:gd name="T24" fmla="*/ 2147483646 w 159"/>
                <a:gd name="T25" fmla="*/ 2147483646 h 121"/>
                <a:gd name="T26" fmla="*/ 2147483646 w 159"/>
                <a:gd name="T27" fmla="*/ 2147483646 h 121"/>
                <a:gd name="T28" fmla="*/ 0 w 159"/>
                <a:gd name="T29" fmla="*/ 2147483646 h 121"/>
                <a:gd name="T30" fmla="*/ 2147483646 w 159"/>
                <a:gd name="T31" fmla="*/ 2147483646 h 121"/>
                <a:gd name="T32" fmla="*/ 2147483646 w 159"/>
                <a:gd name="T33" fmla="*/ 2147483646 h 121"/>
                <a:gd name="T34" fmla="*/ 2147483646 w 159"/>
                <a:gd name="T35" fmla="*/ 2147483646 h 121"/>
                <a:gd name="T36" fmla="*/ 2147483646 w 159"/>
                <a:gd name="T37" fmla="*/ 2147483646 h 121"/>
                <a:gd name="T38" fmla="*/ 2147483646 w 159"/>
                <a:gd name="T39" fmla="*/ 0 h 121"/>
                <a:gd name="T40" fmla="*/ 2147483646 w 159"/>
                <a:gd name="T41" fmla="*/ 2147483646 h 121"/>
                <a:gd name="T42" fmla="*/ 2147483646 w 159"/>
                <a:gd name="T43" fmla="*/ 2147483646 h 121"/>
                <a:gd name="T44" fmla="*/ 2147483646 w 159"/>
                <a:gd name="T45" fmla="*/ 2147483646 h 121"/>
                <a:gd name="T46" fmla="*/ 2147483646 w 159"/>
                <a:gd name="T47" fmla="*/ 2147483646 h 1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9"/>
                <a:gd name="T73" fmla="*/ 0 h 121"/>
                <a:gd name="T74" fmla="*/ 159 w 159"/>
                <a:gd name="T75" fmla="*/ 121 h 1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9" h="121">
                  <a:moveTo>
                    <a:pt x="159" y="34"/>
                  </a:moveTo>
                  <a:lnTo>
                    <a:pt x="142" y="34"/>
                  </a:lnTo>
                  <a:lnTo>
                    <a:pt x="125" y="34"/>
                  </a:lnTo>
                  <a:lnTo>
                    <a:pt x="108" y="69"/>
                  </a:lnTo>
                  <a:lnTo>
                    <a:pt x="108" y="86"/>
                  </a:lnTo>
                  <a:lnTo>
                    <a:pt x="71" y="86"/>
                  </a:lnTo>
                  <a:lnTo>
                    <a:pt x="54" y="86"/>
                  </a:lnTo>
                  <a:lnTo>
                    <a:pt x="54" y="103"/>
                  </a:lnTo>
                  <a:lnTo>
                    <a:pt x="54" y="121"/>
                  </a:lnTo>
                  <a:lnTo>
                    <a:pt x="35" y="121"/>
                  </a:lnTo>
                  <a:lnTo>
                    <a:pt x="17" y="121"/>
                  </a:lnTo>
                  <a:lnTo>
                    <a:pt x="17" y="103"/>
                  </a:lnTo>
                  <a:lnTo>
                    <a:pt x="17" y="86"/>
                  </a:lnTo>
                  <a:lnTo>
                    <a:pt x="17" y="69"/>
                  </a:lnTo>
                  <a:lnTo>
                    <a:pt x="0" y="34"/>
                  </a:lnTo>
                  <a:lnTo>
                    <a:pt x="17" y="34"/>
                  </a:lnTo>
                  <a:lnTo>
                    <a:pt x="35" y="34"/>
                  </a:lnTo>
                  <a:lnTo>
                    <a:pt x="35" y="17"/>
                  </a:lnTo>
                  <a:lnTo>
                    <a:pt x="54" y="17"/>
                  </a:lnTo>
                  <a:lnTo>
                    <a:pt x="54" y="0"/>
                  </a:lnTo>
                  <a:lnTo>
                    <a:pt x="88" y="17"/>
                  </a:lnTo>
                  <a:lnTo>
                    <a:pt x="108" y="17"/>
                  </a:lnTo>
                  <a:lnTo>
                    <a:pt x="159" y="17"/>
                  </a:lnTo>
                  <a:lnTo>
                    <a:pt x="159" y="34"/>
                  </a:lnTo>
                  <a:close/>
                </a:path>
              </a:pathLst>
            </a:custGeom>
            <a:solidFill>
              <a:srgbClr val="D8CEB8"/>
            </a:solidFill>
            <a:ln w="9525">
              <a:solidFill>
                <a:srgbClr val="BBAD87"/>
              </a:solidFill>
              <a:prstDash val="solid"/>
              <a:round/>
              <a:headEnd/>
              <a:tailEnd/>
            </a:ln>
          </p:spPr>
          <p:txBody>
            <a:bodyPr/>
            <a:lstStyle/>
            <a:p>
              <a:endParaRPr lang="en-US"/>
            </a:p>
          </p:txBody>
        </p:sp>
        <p:sp>
          <p:nvSpPr>
            <p:cNvPr id="6208" name="Freeform 25"/>
            <p:cNvSpPr>
              <a:spLocks/>
            </p:cNvSpPr>
            <p:nvPr>
              <p:custDataLst>
                <p:tags r:id="rId25"/>
              </p:custDataLst>
            </p:nvPr>
          </p:nvSpPr>
          <p:spPr bwMode="auto">
            <a:xfrm>
              <a:off x="3046413" y="2703513"/>
              <a:ext cx="41275" cy="28575"/>
            </a:xfrm>
            <a:custGeom>
              <a:avLst/>
              <a:gdLst>
                <a:gd name="T0" fmla="*/ 2147483646 w 52"/>
                <a:gd name="T1" fmla="*/ 2147483646 h 36"/>
                <a:gd name="T2" fmla="*/ 2147483646 w 52"/>
                <a:gd name="T3" fmla="*/ 2147483646 h 36"/>
                <a:gd name="T4" fmla="*/ 0 w 52"/>
                <a:gd name="T5" fmla="*/ 2147483646 h 36"/>
                <a:gd name="T6" fmla="*/ 0 w 52"/>
                <a:gd name="T7" fmla="*/ 2147483646 h 36"/>
                <a:gd name="T8" fmla="*/ 0 w 52"/>
                <a:gd name="T9" fmla="*/ 0 h 36"/>
                <a:gd name="T10" fmla="*/ 2147483646 w 52"/>
                <a:gd name="T11" fmla="*/ 0 h 36"/>
                <a:gd name="T12" fmla="*/ 2147483646 w 52"/>
                <a:gd name="T13" fmla="*/ 2147483646 h 36"/>
                <a:gd name="T14" fmla="*/ 0 60000 65536"/>
                <a:gd name="T15" fmla="*/ 0 60000 65536"/>
                <a:gd name="T16" fmla="*/ 0 60000 65536"/>
                <a:gd name="T17" fmla="*/ 0 60000 65536"/>
                <a:gd name="T18" fmla="*/ 0 60000 65536"/>
                <a:gd name="T19" fmla="*/ 0 60000 65536"/>
                <a:gd name="T20" fmla="*/ 0 60000 65536"/>
                <a:gd name="T21" fmla="*/ 0 w 52"/>
                <a:gd name="T22" fmla="*/ 0 h 36"/>
                <a:gd name="T23" fmla="*/ 52 w 5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36">
                  <a:moveTo>
                    <a:pt x="52" y="19"/>
                  </a:moveTo>
                  <a:lnTo>
                    <a:pt x="17" y="36"/>
                  </a:lnTo>
                  <a:lnTo>
                    <a:pt x="0" y="36"/>
                  </a:lnTo>
                  <a:lnTo>
                    <a:pt x="0" y="19"/>
                  </a:lnTo>
                  <a:lnTo>
                    <a:pt x="0" y="0"/>
                  </a:lnTo>
                  <a:lnTo>
                    <a:pt x="35" y="0"/>
                  </a:lnTo>
                  <a:lnTo>
                    <a:pt x="52" y="19"/>
                  </a:lnTo>
                  <a:close/>
                </a:path>
              </a:pathLst>
            </a:custGeom>
            <a:solidFill>
              <a:srgbClr val="D8CEB8"/>
            </a:solidFill>
            <a:ln w="9525">
              <a:solidFill>
                <a:srgbClr val="BBAD87"/>
              </a:solidFill>
              <a:prstDash val="solid"/>
              <a:round/>
              <a:headEnd/>
              <a:tailEnd/>
            </a:ln>
          </p:spPr>
          <p:txBody>
            <a:bodyPr/>
            <a:lstStyle/>
            <a:p>
              <a:endParaRPr lang="en-US"/>
            </a:p>
          </p:txBody>
        </p:sp>
        <p:sp>
          <p:nvSpPr>
            <p:cNvPr id="6209" name="Freeform 26"/>
            <p:cNvSpPr>
              <a:spLocks/>
            </p:cNvSpPr>
            <p:nvPr>
              <p:custDataLst>
                <p:tags r:id="rId26"/>
              </p:custDataLst>
            </p:nvPr>
          </p:nvSpPr>
          <p:spPr bwMode="auto">
            <a:xfrm>
              <a:off x="2947988" y="2486026"/>
              <a:ext cx="112713" cy="39688"/>
            </a:xfrm>
            <a:custGeom>
              <a:avLst/>
              <a:gdLst>
                <a:gd name="T0" fmla="*/ 2147483646 w 142"/>
                <a:gd name="T1" fmla="*/ 2147483646 h 50"/>
                <a:gd name="T2" fmla="*/ 2147483646 w 142"/>
                <a:gd name="T3" fmla="*/ 2147483646 h 50"/>
                <a:gd name="T4" fmla="*/ 2147483646 w 142"/>
                <a:gd name="T5" fmla="*/ 2147483646 h 50"/>
                <a:gd name="T6" fmla="*/ 2147483646 w 142"/>
                <a:gd name="T7" fmla="*/ 2147483646 h 50"/>
                <a:gd name="T8" fmla="*/ 0 w 142"/>
                <a:gd name="T9" fmla="*/ 2147483646 h 50"/>
                <a:gd name="T10" fmla="*/ 0 w 142"/>
                <a:gd name="T11" fmla="*/ 0 h 50"/>
                <a:gd name="T12" fmla="*/ 2147483646 w 142"/>
                <a:gd name="T13" fmla="*/ 0 h 50"/>
                <a:gd name="T14" fmla="*/ 2147483646 w 142"/>
                <a:gd name="T15" fmla="*/ 0 h 50"/>
                <a:gd name="T16" fmla="*/ 2147483646 w 142"/>
                <a:gd name="T17" fmla="*/ 0 h 50"/>
                <a:gd name="T18" fmla="*/ 2147483646 w 142"/>
                <a:gd name="T19" fmla="*/ 0 h 50"/>
                <a:gd name="T20" fmla="*/ 2147483646 w 142"/>
                <a:gd name="T21" fmla="*/ 2147483646 h 50"/>
                <a:gd name="T22" fmla="*/ 2147483646 w 142"/>
                <a:gd name="T23" fmla="*/ 2147483646 h 50"/>
                <a:gd name="T24" fmla="*/ 2147483646 w 142"/>
                <a:gd name="T25" fmla="*/ 2147483646 h 50"/>
                <a:gd name="T26" fmla="*/ 2147483646 w 142"/>
                <a:gd name="T27" fmla="*/ 2147483646 h 50"/>
                <a:gd name="T28" fmla="*/ 2147483646 w 142"/>
                <a:gd name="T29" fmla="*/ 2147483646 h 50"/>
                <a:gd name="T30" fmla="*/ 2147483646 w 142"/>
                <a:gd name="T31" fmla="*/ 2147483646 h 50"/>
                <a:gd name="T32" fmla="*/ 2147483646 w 142"/>
                <a:gd name="T33" fmla="*/ 2147483646 h 50"/>
                <a:gd name="T34" fmla="*/ 2147483646 w 142"/>
                <a:gd name="T35" fmla="*/ 2147483646 h 50"/>
                <a:gd name="T36" fmla="*/ 2147483646 w 142"/>
                <a:gd name="T37" fmla="*/ 2147483646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2"/>
                <a:gd name="T58" fmla="*/ 0 h 50"/>
                <a:gd name="T59" fmla="*/ 142 w 142"/>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2" h="50">
                  <a:moveTo>
                    <a:pt x="54" y="50"/>
                  </a:moveTo>
                  <a:lnTo>
                    <a:pt x="37" y="50"/>
                  </a:lnTo>
                  <a:lnTo>
                    <a:pt x="37" y="33"/>
                  </a:lnTo>
                  <a:lnTo>
                    <a:pt x="19" y="15"/>
                  </a:lnTo>
                  <a:lnTo>
                    <a:pt x="0" y="15"/>
                  </a:lnTo>
                  <a:lnTo>
                    <a:pt x="0" y="0"/>
                  </a:lnTo>
                  <a:lnTo>
                    <a:pt x="19" y="0"/>
                  </a:lnTo>
                  <a:lnTo>
                    <a:pt x="54" y="0"/>
                  </a:lnTo>
                  <a:lnTo>
                    <a:pt x="71" y="0"/>
                  </a:lnTo>
                  <a:lnTo>
                    <a:pt x="108" y="0"/>
                  </a:lnTo>
                  <a:lnTo>
                    <a:pt x="125" y="15"/>
                  </a:lnTo>
                  <a:lnTo>
                    <a:pt x="142" y="33"/>
                  </a:lnTo>
                  <a:lnTo>
                    <a:pt x="125" y="33"/>
                  </a:lnTo>
                  <a:lnTo>
                    <a:pt x="125" y="50"/>
                  </a:lnTo>
                  <a:lnTo>
                    <a:pt x="108" y="50"/>
                  </a:lnTo>
                  <a:lnTo>
                    <a:pt x="90" y="33"/>
                  </a:lnTo>
                  <a:lnTo>
                    <a:pt x="90" y="50"/>
                  </a:lnTo>
                  <a:lnTo>
                    <a:pt x="71" y="50"/>
                  </a:lnTo>
                  <a:lnTo>
                    <a:pt x="54" y="50"/>
                  </a:lnTo>
                  <a:close/>
                </a:path>
              </a:pathLst>
            </a:custGeom>
            <a:solidFill>
              <a:srgbClr val="D8CEB8"/>
            </a:solidFill>
            <a:ln w="9525">
              <a:solidFill>
                <a:srgbClr val="BBAD87"/>
              </a:solidFill>
              <a:prstDash val="solid"/>
              <a:round/>
              <a:headEnd/>
              <a:tailEnd/>
            </a:ln>
          </p:spPr>
          <p:txBody>
            <a:bodyPr/>
            <a:lstStyle/>
            <a:p>
              <a:endParaRPr lang="en-US"/>
            </a:p>
          </p:txBody>
        </p:sp>
        <p:sp>
          <p:nvSpPr>
            <p:cNvPr id="6210" name="Freeform 27"/>
            <p:cNvSpPr>
              <a:spLocks/>
            </p:cNvSpPr>
            <p:nvPr>
              <p:custDataLst>
                <p:tags r:id="rId27"/>
              </p:custDataLst>
            </p:nvPr>
          </p:nvSpPr>
          <p:spPr bwMode="auto">
            <a:xfrm>
              <a:off x="2992438" y="2662238"/>
              <a:ext cx="11113" cy="0"/>
            </a:xfrm>
            <a:custGeom>
              <a:avLst/>
              <a:gdLst>
                <a:gd name="T0" fmla="*/ 0 w 13"/>
                <a:gd name="T1" fmla="*/ 2147483646 w 13"/>
                <a:gd name="T2" fmla="*/ 0 w 13"/>
                <a:gd name="T3" fmla="*/ 0 60000 65536"/>
                <a:gd name="T4" fmla="*/ 0 60000 65536"/>
                <a:gd name="T5" fmla="*/ 0 60000 65536"/>
                <a:gd name="T6" fmla="*/ 0 w 13"/>
                <a:gd name="T7" fmla="*/ 13 w 13"/>
              </a:gdLst>
              <a:ahLst/>
              <a:cxnLst>
                <a:cxn ang="T3">
                  <a:pos x="T0" y="0"/>
                </a:cxn>
                <a:cxn ang="T4">
                  <a:pos x="T1" y="0"/>
                </a:cxn>
                <a:cxn ang="T5">
                  <a:pos x="T2" y="0"/>
                </a:cxn>
              </a:cxnLst>
              <a:rect l="T6" t="0" r="T7" b="0"/>
              <a:pathLst>
                <a:path w="13">
                  <a:moveTo>
                    <a:pt x="0" y="0"/>
                  </a:moveTo>
                  <a:lnTo>
                    <a:pt x="13" y="0"/>
                  </a:lnTo>
                  <a:lnTo>
                    <a:pt x="0" y="0"/>
                  </a:lnTo>
                  <a:close/>
                </a:path>
              </a:pathLst>
            </a:custGeom>
            <a:solidFill>
              <a:srgbClr val="D8CEB8"/>
            </a:solidFill>
            <a:ln w="9525">
              <a:solidFill>
                <a:srgbClr val="BBAD87"/>
              </a:solidFill>
              <a:prstDash val="solid"/>
              <a:round/>
              <a:headEnd/>
              <a:tailEnd/>
            </a:ln>
          </p:spPr>
          <p:txBody>
            <a:bodyPr/>
            <a:lstStyle/>
            <a:p>
              <a:endParaRPr lang="en-US"/>
            </a:p>
          </p:txBody>
        </p:sp>
        <p:sp>
          <p:nvSpPr>
            <p:cNvPr id="6211" name="Freeform 28"/>
            <p:cNvSpPr>
              <a:spLocks/>
            </p:cNvSpPr>
            <p:nvPr>
              <p:custDataLst>
                <p:tags r:id="rId28"/>
              </p:custDataLst>
            </p:nvPr>
          </p:nvSpPr>
          <p:spPr bwMode="auto">
            <a:xfrm>
              <a:off x="2752725" y="2486026"/>
              <a:ext cx="631825" cy="425450"/>
            </a:xfrm>
            <a:custGeom>
              <a:avLst/>
              <a:gdLst>
                <a:gd name="T0" fmla="*/ 2147483646 w 795"/>
                <a:gd name="T1" fmla="*/ 2147483646 h 535"/>
                <a:gd name="T2" fmla="*/ 2147483646 w 795"/>
                <a:gd name="T3" fmla="*/ 2147483646 h 535"/>
                <a:gd name="T4" fmla="*/ 2147483646 w 795"/>
                <a:gd name="T5" fmla="*/ 2147483646 h 535"/>
                <a:gd name="T6" fmla="*/ 2147483646 w 795"/>
                <a:gd name="T7" fmla="*/ 2147483646 h 535"/>
                <a:gd name="T8" fmla="*/ 2147483646 w 795"/>
                <a:gd name="T9" fmla="*/ 2147483646 h 535"/>
                <a:gd name="T10" fmla="*/ 2147483646 w 795"/>
                <a:gd name="T11" fmla="*/ 2147483646 h 535"/>
                <a:gd name="T12" fmla="*/ 2147483646 w 795"/>
                <a:gd name="T13" fmla="*/ 2147483646 h 535"/>
                <a:gd name="T14" fmla="*/ 2147483646 w 795"/>
                <a:gd name="T15" fmla="*/ 2147483646 h 535"/>
                <a:gd name="T16" fmla="*/ 2147483646 w 795"/>
                <a:gd name="T17" fmla="*/ 2147483646 h 535"/>
                <a:gd name="T18" fmla="*/ 2147483646 w 795"/>
                <a:gd name="T19" fmla="*/ 2147483646 h 535"/>
                <a:gd name="T20" fmla="*/ 2147483646 w 795"/>
                <a:gd name="T21" fmla="*/ 2147483646 h 535"/>
                <a:gd name="T22" fmla="*/ 2147483646 w 795"/>
                <a:gd name="T23" fmla="*/ 2147483646 h 535"/>
                <a:gd name="T24" fmla="*/ 2147483646 w 795"/>
                <a:gd name="T25" fmla="*/ 2147483646 h 535"/>
                <a:gd name="T26" fmla="*/ 2147483646 w 795"/>
                <a:gd name="T27" fmla="*/ 2147483646 h 535"/>
                <a:gd name="T28" fmla="*/ 2147483646 w 795"/>
                <a:gd name="T29" fmla="*/ 2147483646 h 535"/>
                <a:gd name="T30" fmla="*/ 2147483646 w 795"/>
                <a:gd name="T31" fmla="*/ 2147483646 h 535"/>
                <a:gd name="T32" fmla="*/ 2147483646 w 795"/>
                <a:gd name="T33" fmla="*/ 2147483646 h 535"/>
                <a:gd name="T34" fmla="*/ 2147483646 w 795"/>
                <a:gd name="T35" fmla="*/ 2147483646 h 535"/>
                <a:gd name="T36" fmla="*/ 2147483646 w 795"/>
                <a:gd name="T37" fmla="*/ 2147483646 h 535"/>
                <a:gd name="T38" fmla="*/ 2147483646 w 795"/>
                <a:gd name="T39" fmla="*/ 2147483646 h 535"/>
                <a:gd name="T40" fmla="*/ 2147483646 w 795"/>
                <a:gd name="T41" fmla="*/ 2147483646 h 535"/>
                <a:gd name="T42" fmla="*/ 2147483646 w 795"/>
                <a:gd name="T43" fmla="*/ 2147483646 h 535"/>
                <a:gd name="T44" fmla="*/ 2147483646 w 795"/>
                <a:gd name="T45" fmla="*/ 2147483646 h 535"/>
                <a:gd name="T46" fmla="*/ 2147483646 w 795"/>
                <a:gd name="T47" fmla="*/ 2147483646 h 535"/>
                <a:gd name="T48" fmla="*/ 2147483646 w 795"/>
                <a:gd name="T49" fmla="*/ 2147483646 h 535"/>
                <a:gd name="T50" fmla="*/ 2147483646 w 795"/>
                <a:gd name="T51" fmla="*/ 2147483646 h 535"/>
                <a:gd name="T52" fmla="*/ 2147483646 w 795"/>
                <a:gd name="T53" fmla="*/ 2147483646 h 535"/>
                <a:gd name="T54" fmla="*/ 2147483646 w 795"/>
                <a:gd name="T55" fmla="*/ 2147483646 h 535"/>
                <a:gd name="T56" fmla="*/ 2147483646 w 795"/>
                <a:gd name="T57" fmla="*/ 2147483646 h 535"/>
                <a:gd name="T58" fmla="*/ 2147483646 w 795"/>
                <a:gd name="T59" fmla="*/ 2147483646 h 535"/>
                <a:gd name="T60" fmla="*/ 2147483646 w 795"/>
                <a:gd name="T61" fmla="*/ 2147483646 h 535"/>
                <a:gd name="T62" fmla="*/ 2147483646 w 795"/>
                <a:gd name="T63" fmla="*/ 2147483646 h 535"/>
                <a:gd name="T64" fmla="*/ 2147483646 w 795"/>
                <a:gd name="T65" fmla="*/ 0 h 535"/>
                <a:gd name="T66" fmla="*/ 2147483646 w 795"/>
                <a:gd name="T67" fmla="*/ 0 h 535"/>
                <a:gd name="T68" fmla="*/ 2147483646 w 795"/>
                <a:gd name="T69" fmla="*/ 2147483646 h 535"/>
                <a:gd name="T70" fmla="*/ 2147483646 w 795"/>
                <a:gd name="T71" fmla="*/ 2147483646 h 535"/>
                <a:gd name="T72" fmla="*/ 2147483646 w 795"/>
                <a:gd name="T73" fmla="*/ 2147483646 h 535"/>
                <a:gd name="T74" fmla="*/ 2147483646 w 795"/>
                <a:gd name="T75" fmla="*/ 0 h 535"/>
                <a:gd name="T76" fmla="*/ 2147483646 w 795"/>
                <a:gd name="T77" fmla="*/ 2147483646 h 535"/>
                <a:gd name="T78" fmla="*/ 2147483646 w 795"/>
                <a:gd name="T79" fmla="*/ 2147483646 h 535"/>
                <a:gd name="T80" fmla="*/ 2147483646 w 795"/>
                <a:gd name="T81" fmla="*/ 2147483646 h 535"/>
                <a:gd name="T82" fmla="*/ 2147483646 w 795"/>
                <a:gd name="T83" fmla="*/ 2147483646 h 535"/>
                <a:gd name="T84" fmla="*/ 2147483646 w 795"/>
                <a:gd name="T85" fmla="*/ 2147483646 h 535"/>
                <a:gd name="T86" fmla="*/ 2147483646 w 795"/>
                <a:gd name="T87" fmla="*/ 2147483646 h 535"/>
                <a:gd name="T88" fmla="*/ 2147483646 w 795"/>
                <a:gd name="T89" fmla="*/ 2147483646 h 535"/>
                <a:gd name="T90" fmla="*/ 2147483646 w 795"/>
                <a:gd name="T91" fmla="*/ 2147483646 h 535"/>
                <a:gd name="T92" fmla="*/ 2147483646 w 795"/>
                <a:gd name="T93" fmla="*/ 2147483646 h 535"/>
                <a:gd name="T94" fmla="*/ 2147483646 w 795"/>
                <a:gd name="T95" fmla="*/ 2147483646 h 535"/>
                <a:gd name="T96" fmla="*/ 2147483646 w 795"/>
                <a:gd name="T97" fmla="*/ 2147483646 h 535"/>
                <a:gd name="T98" fmla="*/ 2147483646 w 795"/>
                <a:gd name="T99" fmla="*/ 2147483646 h 535"/>
                <a:gd name="T100" fmla="*/ 2147483646 w 795"/>
                <a:gd name="T101" fmla="*/ 2147483646 h 535"/>
                <a:gd name="T102" fmla="*/ 2147483646 w 795"/>
                <a:gd name="T103" fmla="*/ 2147483646 h 535"/>
                <a:gd name="T104" fmla="*/ 2147483646 w 795"/>
                <a:gd name="T105" fmla="*/ 2147483646 h 535"/>
                <a:gd name="T106" fmla="*/ 2147483646 w 795"/>
                <a:gd name="T107" fmla="*/ 2147483646 h 535"/>
                <a:gd name="T108" fmla="*/ 2147483646 w 795"/>
                <a:gd name="T109" fmla="*/ 2147483646 h 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5"/>
                <a:gd name="T166" fmla="*/ 0 h 535"/>
                <a:gd name="T167" fmla="*/ 795 w 795"/>
                <a:gd name="T168" fmla="*/ 535 h 5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5" h="535">
                  <a:moveTo>
                    <a:pt x="741" y="378"/>
                  </a:moveTo>
                  <a:lnTo>
                    <a:pt x="741" y="395"/>
                  </a:lnTo>
                  <a:lnTo>
                    <a:pt x="724" y="395"/>
                  </a:lnTo>
                  <a:lnTo>
                    <a:pt x="690" y="395"/>
                  </a:lnTo>
                  <a:lnTo>
                    <a:pt x="672" y="361"/>
                  </a:lnTo>
                  <a:lnTo>
                    <a:pt x="638" y="346"/>
                  </a:lnTo>
                  <a:lnTo>
                    <a:pt x="619" y="346"/>
                  </a:lnTo>
                  <a:lnTo>
                    <a:pt x="619" y="361"/>
                  </a:lnTo>
                  <a:lnTo>
                    <a:pt x="638" y="361"/>
                  </a:lnTo>
                  <a:lnTo>
                    <a:pt x="619" y="361"/>
                  </a:lnTo>
                  <a:lnTo>
                    <a:pt x="619" y="378"/>
                  </a:lnTo>
                  <a:lnTo>
                    <a:pt x="638" y="378"/>
                  </a:lnTo>
                  <a:lnTo>
                    <a:pt x="638" y="395"/>
                  </a:lnTo>
                  <a:lnTo>
                    <a:pt x="655" y="395"/>
                  </a:lnTo>
                  <a:lnTo>
                    <a:pt x="672" y="395"/>
                  </a:lnTo>
                  <a:lnTo>
                    <a:pt x="672" y="413"/>
                  </a:lnTo>
                  <a:lnTo>
                    <a:pt x="690" y="413"/>
                  </a:lnTo>
                  <a:lnTo>
                    <a:pt x="707" y="413"/>
                  </a:lnTo>
                  <a:lnTo>
                    <a:pt x="707" y="430"/>
                  </a:lnTo>
                  <a:lnTo>
                    <a:pt x="707" y="447"/>
                  </a:lnTo>
                  <a:lnTo>
                    <a:pt x="707" y="466"/>
                  </a:lnTo>
                  <a:lnTo>
                    <a:pt x="707" y="484"/>
                  </a:lnTo>
                  <a:lnTo>
                    <a:pt x="707" y="501"/>
                  </a:lnTo>
                  <a:lnTo>
                    <a:pt x="672" y="484"/>
                  </a:lnTo>
                  <a:lnTo>
                    <a:pt x="638" y="466"/>
                  </a:lnTo>
                  <a:lnTo>
                    <a:pt x="601" y="447"/>
                  </a:lnTo>
                  <a:lnTo>
                    <a:pt x="619" y="484"/>
                  </a:lnTo>
                  <a:lnTo>
                    <a:pt x="655" y="501"/>
                  </a:lnTo>
                  <a:lnTo>
                    <a:pt x="655" y="518"/>
                  </a:lnTo>
                  <a:lnTo>
                    <a:pt x="655" y="535"/>
                  </a:lnTo>
                  <a:lnTo>
                    <a:pt x="655" y="518"/>
                  </a:lnTo>
                  <a:lnTo>
                    <a:pt x="619" y="501"/>
                  </a:lnTo>
                  <a:lnTo>
                    <a:pt x="601" y="501"/>
                  </a:lnTo>
                  <a:lnTo>
                    <a:pt x="584" y="501"/>
                  </a:lnTo>
                  <a:lnTo>
                    <a:pt x="532" y="501"/>
                  </a:lnTo>
                  <a:lnTo>
                    <a:pt x="515" y="484"/>
                  </a:lnTo>
                  <a:lnTo>
                    <a:pt x="515" y="447"/>
                  </a:lnTo>
                  <a:lnTo>
                    <a:pt x="478" y="447"/>
                  </a:lnTo>
                  <a:lnTo>
                    <a:pt x="461" y="430"/>
                  </a:lnTo>
                  <a:lnTo>
                    <a:pt x="425" y="413"/>
                  </a:lnTo>
                  <a:lnTo>
                    <a:pt x="425" y="430"/>
                  </a:lnTo>
                  <a:lnTo>
                    <a:pt x="407" y="413"/>
                  </a:lnTo>
                  <a:lnTo>
                    <a:pt x="390" y="413"/>
                  </a:lnTo>
                  <a:lnTo>
                    <a:pt x="371" y="430"/>
                  </a:lnTo>
                  <a:lnTo>
                    <a:pt x="336" y="413"/>
                  </a:lnTo>
                  <a:lnTo>
                    <a:pt x="336" y="395"/>
                  </a:lnTo>
                  <a:lnTo>
                    <a:pt x="354" y="395"/>
                  </a:lnTo>
                  <a:lnTo>
                    <a:pt x="371" y="395"/>
                  </a:lnTo>
                  <a:lnTo>
                    <a:pt x="390" y="395"/>
                  </a:lnTo>
                  <a:lnTo>
                    <a:pt x="407" y="395"/>
                  </a:lnTo>
                  <a:lnTo>
                    <a:pt x="425" y="395"/>
                  </a:lnTo>
                  <a:lnTo>
                    <a:pt x="442" y="395"/>
                  </a:lnTo>
                  <a:lnTo>
                    <a:pt x="461" y="378"/>
                  </a:lnTo>
                  <a:lnTo>
                    <a:pt x="442" y="378"/>
                  </a:lnTo>
                  <a:lnTo>
                    <a:pt x="442" y="361"/>
                  </a:lnTo>
                  <a:lnTo>
                    <a:pt x="425" y="361"/>
                  </a:lnTo>
                  <a:lnTo>
                    <a:pt x="442" y="346"/>
                  </a:lnTo>
                  <a:lnTo>
                    <a:pt x="461" y="346"/>
                  </a:lnTo>
                  <a:lnTo>
                    <a:pt x="478" y="346"/>
                  </a:lnTo>
                  <a:lnTo>
                    <a:pt x="478" y="328"/>
                  </a:lnTo>
                  <a:lnTo>
                    <a:pt x="478" y="311"/>
                  </a:lnTo>
                  <a:lnTo>
                    <a:pt x="478" y="276"/>
                  </a:lnTo>
                  <a:lnTo>
                    <a:pt x="442" y="242"/>
                  </a:lnTo>
                  <a:lnTo>
                    <a:pt x="407" y="225"/>
                  </a:lnTo>
                  <a:lnTo>
                    <a:pt x="407" y="242"/>
                  </a:lnTo>
                  <a:lnTo>
                    <a:pt x="390" y="242"/>
                  </a:lnTo>
                  <a:lnTo>
                    <a:pt x="371" y="242"/>
                  </a:lnTo>
                  <a:lnTo>
                    <a:pt x="371" y="225"/>
                  </a:lnTo>
                  <a:lnTo>
                    <a:pt x="390" y="225"/>
                  </a:lnTo>
                  <a:lnTo>
                    <a:pt x="371" y="205"/>
                  </a:lnTo>
                  <a:lnTo>
                    <a:pt x="354" y="171"/>
                  </a:lnTo>
                  <a:lnTo>
                    <a:pt x="319" y="171"/>
                  </a:lnTo>
                  <a:lnTo>
                    <a:pt x="302" y="171"/>
                  </a:lnTo>
                  <a:lnTo>
                    <a:pt x="302" y="188"/>
                  </a:lnTo>
                  <a:lnTo>
                    <a:pt x="285" y="205"/>
                  </a:lnTo>
                  <a:lnTo>
                    <a:pt x="267" y="205"/>
                  </a:lnTo>
                  <a:lnTo>
                    <a:pt x="267" y="188"/>
                  </a:lnTo>
                  <a:lnTo>
                    <a:pt x="231" y="171"/>
                  </a:lnTo>
                  <a:lnTo>
                    <a:pt x="179" y="188"/>
                  </a:lnTo>
                  <a:lnTo>
                    <a:pt x="125" y="188"/>
                  </a:lnTo>
                  <a:lnTo>
                    <a:pt x="125" y="171"/>
                  </a:lnTo>
                  <a:lnTo>
                    <a:pt x="108" y="171"/>
                  </a:lnTo>
                  <a:lnTo>
                    <a:pt x="91" y="171"/>
                  </a:lnTo>
                  <a:lnTo>
                    <a:pt x="73" y="171"/>
                  </a:lnTo>
                  <a:lnTo>
                    <a:pt x="56" y="171"/>
                  </a:lnTo>
                  <a:lnTo>
                    <a:pt x="39" y="154"/>
                  </a:lnTo>
                  <a:lnTo>
                    <a:pt x="20" y="136"/>
                  </a:lnTo>
                  <a:lnTo>
                    <a:pt x="39" y="136"/>
                  </a:lnTo>
                  <a:lnTo>
                    <a:pt x="56" y="136"/>
                  </a:lnTo>
                  <a:lnTo>
                    <a:pt x="73" y="136"/>
                  </a:lnTo>
                  <a:lnTo>
                    <a:pt x="73" y="119"/>
                  </a:lnTo>
                  <a:lnTo>
                    <a:pt x="56" y="119"/>
                  </a:lnTo>
                  <a:lnTo>
                    <a:pt x="20" y="119"/>
                  </a:lnTo>
                  <a:lnTo>
                    <a:pt x="20" y="102"/>
                  </a:lnTo>
                  <a:lnTo>
                    <a:pt x="0" y="102"/>
                  </a:lnTo>
                  <a:lnTo>
                    <a:pt x="20" y="67"/>
                  </a:lnTo>
                  <a:lnTo>
                    <a:pt x="20" y="50"/>
                  </a:lnTo>
                  <a:lnTo>
                    <a:pt x="20" y="33"/>
                  </a:lnTo>
                  <a:lnTo>
                    <a:pt x="56" y="0"/>
                  </a:lnTo>
                  <a:lnTo>
                    <a:pt x="73" y="0"/>
                  </a:lnTo>
                  <a:lnTo>
                    <a:pt x="108" y="0"/>
                  </a:lnTo>
                  <a:lnTo>
                    <a:pt x="125" y="0"/>
                  </a:lnTo>
                  <a:lnTo>
                    <a:pt x="125" y="15"/>
                  </a:lnTo>
                  <a:lnTo>
                    <a:pt x="108" y="33"/>
                  </a:lnTo>
                  <a:lnTo>
                    <a:pt x="91" y="50"/>
                  </a:lnTo>
                  <a:lnTo>
                    <a:pt x="91" y="67"/>
                  </a:lnTo>
                  <a:lnTo>
                    <a:pt x="108" y="67"/>
                  </a:lnTo>
                  <a:lnTo>
                    <a:pt x="108" y="85"/>
                  </a:lnTo>
                  <a:lnTo>
                    <a:pt x="125" y="85"/>
                  </a:lnTo>
                  <a:lnTo>
                    <a:pt x="125" y="67"/>
                  </a:lnTo>
                  <a:lnTo>
                    <a:pt x="125" y="50"/>
                  </a:lnTo>
                  <a:lnTo>
                    <a:pt x="143" y="15"/>
                  </a:lnTo>
                  <a:lnTo>
                    <a:pt x="196" y="0"/>
                  </a:lnTo>
                  <a:lnTo>
                    <a:pt x="231" y="0"/>
                  </a:lnTo>
                  <a:lnTo>
                    <a:pt x="248" y="0"/>
                  </a:lnTo>
                  <a:lnTo>
                    <a:pt x="248" y="33"/>
                  </a:lnTo>
                  <a:lnTo>
                    <a:pt x="267" y="67"/>
                  </a:lnTo>
                  <a:lnTo>
                    <a:pt x="285" y="67"/>
                  </a:lnTo>
                  <a:lnTo>
                    <a:pt x="302" y="67"/>
                  </a:lnTo>
                  <a:lnTo>
                    <a:pt x="319" y="67"/>
                  </a:lnTo>
                  <a:lnTo>
                    <a:pt x="336" y="67"/>
                  </a:lnTo>
                  <a:lnTo>
                    <a:pt x="354" y="50"/>
                  </a:lnTo>
                  <a:lnTo>
                    <a:pt x="371" y="50"/>
                  </a:lnTo>
                  <a:lnTo>
                    <a:pt x="390" y="67"/>
                  </a:lnTo>
                  <a:lnTo>
                    <a:pt x="425" y="67"/>
                  </a:lnTo>
                  <a:lnTo>
                    <a:pt x="425" y="85"/>
                  </a:lnTo>
                  <a:lnTo>
                    <a:pt x="442" y="102"/>
                  </a:lnTo>
                  <a:lnTo>
                    <a:pt x="478" y="119"/>
                  </a:lnTo>
                  <a:lnTo>
                    <a:pt x="496" y="119"/>
                  </a:lnTo>
                  <a:lnTo>
                    <a:pt x="515" y="119"/>
                  </a:lnTo>
                  <a:lnTo>
                    <a:pt x="532" y="119"/>
                  </a:lnTo>
                  <a:lnTo>
                    <a:pt x="549" y="136"/>
                  </a:lnTo>
                  <a:lnTo>
                    <a:pt x="584" y="154"/>
                  </a:lnTo>
                  <a:lnTo>
                    <a:pt x="601" y="154"/>
                  </a:lnTo>
                  <a:lnTo>
                    <a:pt x="601" y="171"/>
                  </a:lnTo>
                  <a:lnTo>
                    <a:pt x="619" y="171"/>
                  </a:lnTo>
                  <a:lnTo>
                    <a:pt x="638" y="171"/>
                  </a:lnTo>
                  <a:lnTo>
                    <a:pt x="655" y="188"/>
                  </a:lnTo>
                  <a:lnTo>
                    <a:pt x="638" y="188"/>
                  </a:lnTo>
                  <a:lnTo>
                    <a:pt x="619" y="205"/>
                  </a:lnTo>
                  <a:lnTo>
                    <a:pt x="601" y="205"/>
                  </a:lnTo>
                  <a:lnTo>
                    <a:pt x="619" y="205"/>
                  </a:lnTo>
                  <a:lnTo>
                    <a:pt x="638" y="205"/>
                  </a:lnTo>
                  <a:lnTo>
                    <a:pt x="655" y="205"/>
                  </a:lnTo>
                  <a:lnTo>
                    <a:pt x="655" y="225"/>
                  </a:lnTo>
                  <a:lnTo>
                    <a:pt x="638" y="225"/>
                  </a:lnTo>
                  <a:lnTo>
                    <a:pt x="619" y="242"/>
                  </a:lnTo>
                  <a:lnTo>
                    <a:pt x="638" y="242"/>
                  </a:lnTo>
                  <a:lnTo>
                    <a:pt x="655" y="242"/>
                  </a:lnTo>
                  <a:lnTo>
                    <a:pt x="655" y="259"/>
                  </a:lnTo>
                  <a:lnTo>
                    <a:pt x="672" y="276"/>
                  </a:lnTo>
                  <a:lnTo>
                    <a:pt x="690" y="294"/>
                  </a:lnTo>
                  <a:lnTo>
                    <a:pt x="707" y="294"/>
                  </a:lnTo>
                  <a:lnTo>
                    <a:pt x="707" y="311"/>
                  </a:lnTo>
                  <a:lnTo>
                    <a:pt x="724" y="311"/>
                  </a:lnTo>
                  <a:lnTo>
                    <a:pt x="741" y="311"/>
                  </a:lnTo>
                  <a:lnTo>
                    <a:pt x="761" y="328"/>
                  </a:lnTo>
                  <a:lnTo>
                    <a:pt x="778" y="328"/>
                  </a:lnTo>
                  <a:lnTo>
                    <a:pt x="778" y="346"/>
                  </a:lnTo>
                  <a:lnTo>
                    <a:pt x="795" y="346"/>
                  </a:lnTo>
                  <a:lnTo>
                    <a:pt x="778" y="346"/>
                  </a:lnTo>
                  <a:lnTo>
                    <a:pt x="778" y="361"/>
                  </a:lnTo>
                  <a:lnTo>
                    <a:pt x="778" y="378"/>
                  </a:lnTo>
                  <a:lnTo>
                    <a:pt x="761" y="378"/>
                  </a:lnTo>
                  <a:lnTo>
                    <a:pt x="741" y="378"/>
                  </a:lnTo>
                  <a:close/>
                </a:path>
              </a:pathLst>
            </a:custGeom>
            <a:solidFill>
              <a:srgbClr val="D8CEB8"/>
            </a:solidFill>
            <a:ln w="9525">
              <a:solidFill>
                <a:srgbClr val="BBAD87"/>
              </a:solidFill>
              <a:prstDash val="solid"/>
              <a:round/>
              <a:headEnd/>
              <a:tailEnd/>
            </a:ln>
          </p:spPr>
          <p:txBody>
            <a:bodyPr/>
            <a:lstStyle/>
            <a:p>
              <a:endParaRPr lang="en-US"/>
            </a:p>
          </p:txBody>
        </p:sp>
        <p:sp>
          <p:nvSpPr>
            <p:cNvPr id="6212" name="Freeform 29"/>
            <p:cNvSpPr>
              <a:spLocks/>
            </p:cNvSpPr>
            <p:nvPr>
              <p:custDataLst>
                <p:tags r:id="rId29"/>
              </p:custDataLst>
            </p:nvPr>
          </p:nvSpPr>
          <p:spPr bwMode="auto">
            <a:xfrm>
              <a:off x="3130550" y="2005013"/>
              <a:ext cx="1284288" cy="958850"/>
            </a:xfrm>
            <a:custGeom>
              <a:avLst/>
              <a:gdLst>
                <a:gd name="T0" fmla="*/ 2147483646 w 1618"/>
                <a:gd name="T1" fmla="*/ 2147483646 h 1209"/>
                <a:gd name="T2" fmla="*/ 2147483646 w 1618"/>
                <a:gd name="T3" fmla="*/ 2147483646 h 1209"/>
                <a:gd name="T4" fmla="*/ 2147483646 w 1618"/>
                <a:gd name="T5" fmla="*/ 2147483646 h 1209"/>
                <a:gd name="T6" fmla="*/ 2147483646 w 1618"/>
                <a:gd name="T7" fmla="*/ 2147483646 h 1209"/>
                <a:gd name="T8" fmla="*/ 2147483646 w 1618"/>
                <a:gd name="T9" fmla="*/ 2147483646 h 1209"/>
                <a:gd name="T10" fmla="*/ 2147483646 w 1618"/>
                <a:gd name="T11" fmla="*/ 2147483646 h 1209"/>
                <a:gd name="T12" fmla="*/ 2147483646 w 1618"/>
                <a:gd name="T13" fmla="*/ 2147483646 h 1209"/>
                <a:gd name="T14" fmla="*/ 2147483646 w 1618"/>
                <a:gd name="T15" fmla="*/ 2147483646 h 1209"/>
                <a:gd name="T16" fmla="*/ 2147483646 w 1618"/>
                <a:gd name="T17" fmla="*/ 2147483646 h 1209"/>
                <a:gd name="T18" fmla="*/ 2147483646 w 1618"/>
                <a:gd name="T19" fmla="*/ 2147483646 h 1209"/>
                <a:gd name="T20" fmla="*/ 2147483646 w 1618"/>
                <a:gd name="T21" fmla="*/ 2147483646 h 1209"/>
                <a:gd name="T22" fmla="*/ 2147483646 w 1618"/>
                <a:gd name="T23" fmla="*/ 2147483646 h 1209"/>
                <a:gd name="T24" fmla="*/ 2147483646 w 1618"/>
                <a:gd name="T25" fmla="*/ 2147483646 h 1209"/>
                <a:gd name="T26" fmla="*/ 2147483646 w 1618"/>
                <a:gd name="T27" fmla="*/ 2147483646 h 1209"/>
                <a:gd name="T28" fmla="*/ 2147483646 w 1618"/>
                <a:gd name="T29" fmla="*/ 2147483646 h 1209"/>
                <a:gd name="T30" fmla="*/ 2147483646 w 1618"/>
                <a:gd name="T31" fmla="*/ 2147483646 h 1209"/>
                <a:gd name="T32" fmla="*/ 2147483646 w 1618"/>
                <a:gd name="T33" fmla="*/ 2147483646 h 1209"/>
                <a:gd name="T34" fmla="*/ 2147483646 w 1618"/>
                <a:gd name="T35" fmla="*/ 2147483646 h 1209"/>
                <a:gd name="T36" fmla="*/ 2147483646 w 1618"/>
                <a:gd name="T37" fmla="*/ 2147483646 h 1209"/>
                <a:gd name="T38" fmla="*/ 2147483646 w 1618"/>
                <a:gd name="T39" fmla="*/ 2147483646 h 1209"/>
                <a:gd name="T40" fmla="*/ 2147483646 w 1618"/>
                <a:gd name="T41" fmla="*/ 2147483646 h 1209"/>
                <a:gd name="T42" fmla="*/ 2147483646 w 1618"/>
                <a:gd name="T43" fmla="*/ 2147483646 h 1209"/>
                <a:gd name="T44" fmla="*/ 2147483646 w 1618"/>
                <a:gd name="T45" fmla="*/ 2147483646 h 1209"/>
                <a:gd name="T46" fmla="*/ 2147483646 w 1618"/>
                <a:gd name="T47" fmla="*/ 2147483646 h 1209"/>
                <a:gd name="T48" fmla="*/ 2147483646 w 1618"/>
                <a:gd name="T49" fmla="*/ 0 h 1209"/>
                <a:gd name="T50" fmla="*/ 2147483646 w 1618"/>
                <a:gd name="T51" fmla="*/ 2147483646 h 1209"/>
                <a:gd name="T52" fmla="*/ 2147483646 w 1618"/>
                <a:gd name="T53" fmla="*/ 2147483646 h 1209"/>
                <a:gd name="T54" fmla="*/ 2147483646 w 1618"/>
                <a:gd name="T55" fmla="*/ 2147483646 h 1209"/>
                <a:gd name="T56" fmla="*/ 2147483646 w 1618"/>
                <a:gd name="T57" fmla="*/ 2147483646 h 1209"/>
                <a:gd name="T58" fmla="*/ 2147483646 w 1618"/>
                <a:gd name="T59" fmla="*/ 2147483646 h 1209"/>
                <a:gd name="T60" fmla="*/ 2147483646 w 1618"/>
                <a:gd name="T61" fmla="*/ 2147483646 h 1209"/>
                <a:gd name="T62" fmla="*/ 2147483646 w 1618"/>
                <a:gd name="T63" fmla="*/ 2147483646 h 1209"/>
                <a:gd name="T64" fmla="*/ 2147483646 w 1618"/>
                <a:gd name="T65" fmla="*/ 2147483646 h 1209"/>
                <a:gd name="T66" fmla="*/ 2147483646 w 1618"/>
                <a:gd name="T67" fmla="*/ 2147483646 h 1209"/>
                <a:gd name="T68" fmla="*/ 2147483646 w 1618"/>
                <a:gd name="T69" fmla="*/ 2147483646 h 1209"/>
                <a:gd name="T70" fmla="*/ 2147483646 w 1618"/>
                <a:gd name="T71" fmla="*/ 2147483646 h 1209"/>
                <a:gd name="T72" fmla="*/ 2147483646 w 1618"/>
                <a:gd name="T73" fmla="*/ 2147483646 h 1209"/>
                <a:gd name="T74" fmla="*/ 2147483646 w 1618"/>
                <a:gd name="T75" fmla="*/ 2147483646 h 1209"/>
                <a:gd name="T76" fmla="*/ 2147483646 w 1618"/>
                <a:gd name="T77" fmla="*/ 2147483646 h 1209"/>
                <a:gd name="T78" fmla="*/ 2147483646 w 1618"/>
                <a:gd name="T79" fmla="*/ 2147483646 h 1209"/>
                <a:gd name="T80" fmla="*/ 2147483646 w 1618"/>
                <a:gd name="T81" fmla="*/ 2147483646 h 1209"/>
                <a:gd name="T82" fmla="*/ 2147483646 w 1618"/>
                <a:gd name="T83" fmla="*/ 2147483646 h 1209"/>
                <a:gd name="T84" fmla="*/ 2147483646 w 1618"/>
                <a:gd name="T85" fmla="*/ 2147483646 h 1209"/>
                <a:gd name="T86" fmla="*/ 2147483646 w 1618"/>
                <a:gd name="T87" fmla="*/ 2147483646 h 1209"/>
                <a:gd name="T88" fmla="*/ 2147483646 w 1618"/>
                <a:gd name="T89" fmla="*/ 2147483646 h 1209"/>
                <a:gd name="T90" fmla="*/ 2147483646 w 1618"/>
                <a:gd name="T91" fmla="*/ 2147483646 h 1209"/>
                <a:gd name="T92" fmla="*/ 2147483646 w 1618"/>
                <a:gd name="T93" fmla="*/ 2147483646 h 1209"/>
                <a:gd name="T94" fmla="*/ 2147483646 w 1618"/>
                <a:gd name="T95" fmla="*/ 2147483646 h 1209"/>
                <a:gd name="T96" fmla="*/ 2147483646 w 1618"/>
                <a:gd name="T97" fmla="*/ 2147483646 h 1209"/>
                <a:gd name="T98" fmla="*/ 2147483646 w 1618"/>
                <a:gd name="T99" fmla="*/ 2147483646 h 1209"/>
                <a:gd name="T100" fmla="*/ 2147483646 w 1618"/>
                <a:gd name="T101" fmla="*/ 2147483646 h 1209"/>
                <a:gd name="T102" fmla="*/ 2147483646 w 1618"/>
                <a:gd name="T103" fmla="*/ 2147483646 h 1209"/>
                <a:gd name="T104" fmla="*/ 2147483646 w 1618"/>
                <a:gd name="T105" fmla="*/ 2147483646 h 1209"/>
                <a:gd name="T106" fmla="*/ 2147483646 w 1618"/>
                <a:gd name="T107" fmla="*/ 2147483646 h 1209"/>
                <a:gd name="T108" fmla="*/ 2147483646 w 1618"/>
                <a:gd name="T109" fmla="*/ 2147483646 h 1209"/>
                <a:gd name="T110" fmla="*/ 2147483646 w 1618"/>
                <a:gd name="T111" fmla="*/ 2147483646 h 1209"/>
                <a:gd name="T112" fmla="*/ 2147483646 w 1618"/>
                <a:gd name="T113" fmla="*/ 2147483646 h 1209"/>
                <a:gd name="T114" fmla="*/ 2147483646 w 1618"/>
                <a:gd name="T115" fmla="*/ 2147483646 h 1209"/>
                <a:gd name="T116" fmla="*/ 2147483646 w 1618"/>
                <a:gd name="T117" fmla="*/ 2147483646 h 1209"/>
                <a:gd name="T118" fmla="*/ 2147483646 w 1618"/>
                <a:gd name="T119" fmla="*/ 2147483646 h 1209"/>
                <a:gd name="T120" fmla="*/ 2147483646 w 1618"/>
                <a:gd name="T121" fmla="*/ 2147483646 h 1209"/>
                <a:gd name="T122" fmla="*/ 2147483646 w 1618"/>
                <a:gd name="T123" fmla="*/ 2147483646 h 1209"/>
                <a:gd name="T124" fmla="*/ 2147483646 w 1618"/>
                <a:gd name="T125" fmla="*/ 2147483646 h 12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18"/>
                <a:gd name="T190" fmla="*/ 0 h 1209"/>
                <a:gd name="T191" fmla="*/ 1618 w 1618"/>
                <a:gd name="T192" fmla="*/ 1209 h 12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18" h="1209">
                  <a:moveTo>
                    <a:pt x="545" y="846"/>
                  </a:moveTo>
                  <a:lnTo>
                    <a:pt x="562" y="846"/>
                  </a:lnTo>
                  <a:lnTo>
                    <a:pt x="562" y="829"/>
                  </a:lnTo>
                  <a:lnTo>
                    <a:pt x="579" y="811"/>
                  </a:lnTo>
                  <a:lnTo>
                    <a:pt x="599" y="777"/>
                  </a:lnTo>
                  <a:lnTo>
                    <a:pt x="562" y="777"/>
                  </a:lnTo>
                  <a:lnTo>
                    <a:pt x="510" y="777"/>
                  </a:lnTo>
                  <a:lnTo>
                    <a:pt x="493" y="742"/>
                  </a:lnTo>
                  <a:lnTo>
                    <a:pt x="510" y="742"/>
                  </a:lnTo>
                  <a:lnTo>
                    <a:pt x="527" y="760"/>
                  </a:lnTo>
                  <a:lnTo>
                    <a:pt x="545" y="760"/>
                  </a:lnTo>
                  <a:lnTo>
                    <a:pt x="562" y="760"/>
                  </a:lnTo>
                  <a:lnTo>
                    <a:pt x="562" y="742"/>
                  </a:lnTo>
                  <a:lnTo>
                    <a:pt x="562" y="725"/>
                  </a:lnTo>
                  <a:lnTo>
                    <a:pt x="527" y="708"/>
                  </a:lnTo>
                  <a:lnTo>
                    <a:pt x="510" y="691"/>
                  </a:lnTo>
                  <a:lnTo>
                    <a:pt x="510" y="708"/>
                  </a:lnTo>
                  <a:lnTo>
                    <a:pt x="493" y="708"/>
                  </a:lnTo>
                  <a:lnTo>
                    <a:pt x="476" y="725"/>
                  </a:lnTo>
                  <a:lnTo>
                    <a:pt x="458" y="708"/>
                  </a:lnTo>
                  <a:lnTo>
                    <a:pt x="458" y="691"/>
                  </a:lnTo>
                  <a:lnTo>
                    <a:pt x="458" y="673"/>
                  </a:lnTo>
                  <a:lnTo>
                    <a:pt x="476" y="673"/>
                  </a:lnTo>
                  <a:lnTo>
                    <a:pt x="476" y="656"/>
                  </a:lnTo>
                  <a:lnTo>
                    <a:pt x="458" y="639"/>
                  </a:lnTo>
                  <a:lnTo>
                    <a:pt x="458" y="621"/>
                  </a:lnTo>
                  <a:lnTo>
                    <a:pt x="458" y="589"/>
                  </a:lnTo>
                  <a:lnTo>
                    <a:pt x="422" y="552"/>
                  </a:lnTo>
                  <a:lnTo>
                    <a:pt x="405" y="518"/>
                  </a:lnTo>
                  <a:lnTo>
                    <a:pt x="351" y="501"/>
                  </a:lnTo>
                  <a:lnTo>
                    <a:pt x="316" y="466"/>
                  </a:lnTo>
                  <a:lnTo>
                    <a:pt x="263" y="466"/>
                  </a:lnTo>
                  <a:lnTo>
                    <a:pt x="245" y="466"/>
                  </a:lnTo>
                  <a:lnTo>
                    <a:pt x="228" y="466"/>
                  </a:lnTo>
                  <a:lnTo>
                    <a:pt x="211" y="483"/>
                  </a:lnTo>
                  <a:lnTo>
                    <a:pt x="193" y="483"/>
                  </a:lnTo>
                  <a:lnTo>
                    <a:pt x="193" y="466"/>
                  </a:lnTo>
                  <a:lnTo>
                    <a:pt x="176" y="466"/>
                  </a:lnTo>
                  <a:lnTo>
                    <a:pt x="176" y="483"/>
                  </a:lnTo>
                  <a:lnTo>
                    <a:pt x="157" y="483"/>
                  </a:lnTo>
                  <a:lnTo>
                    <a:pt x="140" y="483"/>
                  </a:lnTo>
                  <a:lnTo>
                    <a:pt x="122" y="466"/>
                  </a:lnTo>
                  <a:lnTo>
                    <a:pt x="105" y="466"/>
                  </a:lnTo>
                  <a:lnTo>
                    <a:pt x="105" y="449"/>
                  </a:lnTo>
                  <a:lnTo>
                    <a:pt x="122" y="449"/>
                  </a:lnTo>
                  <a:lnTo>
                    <a:pt x="122" y="432"/>
                  </a:lnTo>
                  <a:lnTo>
                    <a:pt x="105" y="432"/>
                  </a:lnTo>
                  <a:lnTo>
                    <a:pt x="88" y="432"/>
                  </a:lnTo>
                  <a:lnTo>
                    <a:pt x="71" y="432"/>
                  </a:lnTo>
                  <a:lnTo>
                    <a:pt x="53" y="432"/>
                  </a:lnTo>
                  <a:lnTo>
                    <a:pt x="53" y="414"/>
                  </a:lnTo>
                  <a:lnTo>
                    <a:pt x="71" y="414"/>
                  </a:lnTo>
                  <a:lnTo>
                    <a:pt x="88" y="414"/>
                  </a:lnTo>
                  <a:lnTo>
                    <a:pt x="105" y="414"/>
                  </a:lnTo>
                  <a:lnTo>
                    <a:pt x="122" y="414"/>
                  </a:lnTo>
                  <a:lnTo>
                    <a:pt x="122" y="397"/>
                  </a:lnTo>
                  <a:lnTo>
                    <a:pt x="157" y="397"/>
                  </a:lnTo>
                  <a:lnTo>
                    <a:pt x="176" y="397"/>
                  </a:lnTo>
                  <a:lnTo>
                    <a:pt x="176" y="380"/>
                  </a:lnTo>
                  <a:lnTo>
                    <a:pt x="157" y="380"/>
                  </a:lnTo>
                  <a:lnTo>
                    <a:pt x="140" y="380"/>
                  </a:lnTo>
                  <a:lnTo>
                    <a:pt x="122" y="380"/>
                  </a:lnTo>
                  <a:lnTo>
                    <a:pt x="105" y="380"/>
                  </a:lnTo>
                  <a:lnTo>
                    <a:pt x="71" y="380"/>
                  </a:lnTo>
                  <a:lnTo>
                    <a:pt x="36" y="380"/>
                  </a:lnTo>
                  <a:lnTo>
                    <a:pt x="0" y="345"/>
                  </a:lnTo>
                  <a:lnTo>
                    <a:pt x="17" y="328"/>
                  </a:lnTo>
                  <a:lnTo>
                    <a:pt x="36" y="328"/>
                  </a:lnTo>
                  <a:lnTo>
                    <a:pt x="53" y="328"/>
                  </a:lnTo>
                  <a:lnTo>
                    <a:pt x="71" y="328"/>
                  </a:lnTo>
                  <a:lnTo>
                    <a:pt x="88" y="311"/>
                  </a:lnTo>
                  <a:lnTo>
                    <a:pt x="105" y="311"/>
                  </a:lnTo>
                  <a:lnTo>
                    <a:pt x="122" y="311"/>
                  </a:lnTo>
                  <a:lnTo>
                    <a:pt x="157" y="311"/>
                  </a:lnTo>
                  <a:lnTo>
                    <a:pt x="176" y="293"/>
                  </a:lnTo>
                  <a:lnTo>
                    <a:pt x="193" y="278"/>
                  </a:lnTo>
                  <a:lnTo>
                    <a:pt x="211" y="261"/>
                  </a:lnTo>
                  <a:lnTo>
                    <a:pt x="176" y="243"/>
                  </a:lnTo>
                  <a:lnTo>
                    <a:pt x="157" y="243"/>
                  </a:lnTo>
                  <a:lnTo>
                    <a:pt x="140" y="226"/>
                  </a:lnTo>
                  <a:lnTo>
                    <a:pt x="157" y="209"/>
                  </a:lnTo>
                  <a:lnTo>
                    <a:pt x="193" y="209"/>
                  </a:lnTo>
                  <a:lnTo>
                    <a:pt x="228" y="192"/>
                  </a:lnTo>
                  <a:lnTo>
                    <a:pt x="245" y="155"/>
                  </a:lnTo>
                  <a:lnTo>
                    <a:pt x="263" y="155"/>
                  </a:lnTo>
                  <a:lnTo>
                    <a:pt x="280" y="172"/>
                  </a:lnTo>
                  <a:lnTo>
                    <a:pt x="297" y="155"/>
                  </a:lnTo>
                  <a:lnTo>
                    <a:pt x="297" y="138"/>
                  </a:lnTo>
                  <a:lnTo>
                    <a:pt x="316" y="121"/>
                  </a:lnTo>
                  <a:lnTo>
                    <a:pt x="351" y="121"/>
                  </a:lnTo>
                  <a:lnTo>
                    <a:pt x="368" y="103"/>
                  </a:lnTo>
                  <a:lnTo>
                    <a:pt x="405" y="103"/>
                  </a:lnTo>
                  <a:lnTo>
                    <a:pt x="422" y="86"/>
                  </a:lnTo>
                  <a:lnTo>
                    <a:pt x="458" y="86"/>
                  </a:lnTo>
                  <a:lnTo>
                    <a:pt x="476" y="86"/>
                  </a:lnTo>
                  <a:lnTo>
                    <a:pt x="493" y="103"/>
                  </a:lnTo>
                  <a:lnTo>
                    <a:pt x="510" y="121"/>
                  </a:lnTo>
                  <a:lnTo>
                    <a:pt x="510" y="103"/>
                  </a:lnTo>
                  <a:lnTo>
                    <a:pt x="510" y="86"/>
                  </a:lnTo>
                  <a:lnTo>
                    <a:pt x="527" y="103"/>
                  </a:lnTo>
                  <a:lnTo>
                    <a:pt x="562" y="103"/>
                  </a:lnTo>
                  <a:lnTo>
                    <a:pt x="562" y="86"/>
                  </a:lnTo>
                  <a:lnTo>
                    <a:pt x="579" y="86"/>
                  </a:lnTo>
                  <a:lnTo>
                    <a:pt x="616" y="86"/>
                  </a:lnTo>
                  <a:lnTo>
                    <a:pt x="650" y="86"/>
                  </a:lnTo>
                  <a:lnTo>
                    <a:pt x="668" y="103"/>
                  </a:lnTo>
                  <a:lnTo>
                    <a:pt x="685" y="103"/>
                  </a:lnTo>
                  <a:lnTo>
                    <a:pt x="702" y="103"/>
                  </a:lnTo>
                  <a:lnTo>
                    <a:pt x="685" y="103"/>
                  </a:lnTo>
                  <a:lnTo>
                    <a:pt x="668" y="86"/>
                  </a:lnTo>
                  <a:lnTo>
                    <a:pt x="650" y="69"/>
                  </a:lnTo>
                  <a:lnTo>
                    <a:pt x="668" y="69"/>
                  </a:lnTo>
                  <a:lnTo>
                    <a:pt x="685" y="69"/>
                  </a:lnTo>
                  <a:lnTo>
                    <a:pt x="685" y="52"/>
                  </a:lnTo>
                  <a:lnTo>
                    <a:pt x="702" y="34"/>
                  </a:lnTo>
                  <a:lnTo>
                    <a:pt x="739" y="34"/>
                  </a:lnTo>
                  <a:lnTo>
                    <a:pt x="756" y="34"/>
                  </a:lnTo>
                  <a:lnTo>
                    <a:pt x="773" y="34"/>
                  </a:lnTo>
                  <a:lnTo>
                    <a:pt x="808" y="34"/>
                  </a:lnTo>
                  <a:lnTo>
                    <a:pt x="827" y="34"/>
                  </a:lnTo>
                  <a:lnTo>
                    <a:pt x="844" y="34"/>
                  </a:lnTo>
                  <a:lnTo>
                    <a:pt x="862" y="34"/>
                  </a:lnTo>
                  <a:lnTo>
                    <a:pt x="881" y="34"/>
                  </a:lnTo>
                  <a:lnTo>
                    <a:pt x="915" y="17"/>
                  </a:lnTo>
                  <a:lnTo>
                    <a:pt x="967" y="0"/>
                  </a:lnTo>
                  <a:lnTo>
                    <a:pt x="1004" y="0"/>
                  </a:lnTo>
                  <a:lnTo>
                    <a:pt x="1055" y="0"/>
                  </a:lnTo>
                  <a:lnTo>
                    <a:pt x="1090" y="0"/>
                  </a:lnTo>
                  <a:lnTo>
                    <a:pt x="1161" y="0"/>
                  </a:lnTo>
                  <a:lnTo>
                    <a:pt x="1196" y="17"/>
                  </a:lnTo>
                  <a:lnTo>
                    <a:pt x="1249" y="34"/>
                  </a:lnTo>
                  <a:lnTo>
                    <a:pt x="1286" y="52"/>
                  </a:lnTo>
                  <a:lnTo>
                    <a:pt x="1320" y="52"/>
                  </a:lnTo>
                  <a:lnTo>
                    <a:pt x="1338" y="52"/>
                  </a:lnTo>
                  <a:lnTo>
                    <a:pt x="1372" y="69"/>
                  </a:lnTo>
                  <a:lnTo>
                    <a:pt x="1355" y="86"/>
                  </a:lnTo>
                  <a:lnTo>
                    <a:pt x="1320" y="86"/>
                  </a:lnTo>
                  <a:lnTo>
                    <a:pt x="1267" y="86"/>
                  </a:lnTo>
                  <a:lnTo>
                    <a:pt x="1249" y="103"/>
                  </a:lnTo>
                  <a:lnTo>
                    <a:pt x="1178" y="103"/>
                  </a:lnTo>
                  <a:lnTo>
                    <a:pt x="1090" y="103"/>
                  </a:lnTo>
                  <a:lnTo>
                    <a:pt x="1073" y="103"/>
                  </a:lnTo>
                  <a:lnTo>
                    <a:pt x="1090" y="121"/>
                  </a:lnTo>
                  <a:lnTo>
                    <a:pt x="1161" y="103"/>
                  </a:lnTo>
                  <a:lnTo>
                    <a:pt x="1213" y="103"/>
                  </a:lnTo>
                  <a:lnTo>
                    <a:pt x="1267" y="103"/>
                  </a:lnTo>
                  <a:lnTo>
                    <a:pt x="1249" y="121"/>
                  </a:lnTo>
                  <a:lnTo>
                    <a:pt x="1230" y="155"/>
                  </a:lnTo>
                  <a:lnTo>
                    <a:pt x="1213" y="155"/>
                  </a:lnTo>
                  <a:lnTo>
                    <a:pt x="1267" y="155"/>
                  </a:lnTo>
                  <a:lnTo>
                    <a:pt x="1303" y="121"/>
                  </a:lnTo>
                  <a:lnTo>
                    <a:pt x="1338" y="103"/>
                  </a:lnTo>
                  <a:lnTo>
                    <a:pt x="1355" y="103"/>
                  </a:lnTo>
                  <a:lnTo>
                    <a:pt x="1355" y="121"/>
                  </a:lnTo>
                  <a:lnTo>
                    <a:pt x="1372" y="138"/>
                  </a:lnTo>
                  <a:lnTo>
                    <a:pt x="1338" y="155"/>
                  </a:lnTo>
                  <a:lnTo>
                    <a:pt x="1320" y="192"/>
                  </a:lnTo>
                  <a:lnTo>
                    <a:pt x="1303" y="209"/>
                  </a:lnTo>
                  <a:lnTo>
                    <a:pt x="1338" y="192"/>
                  </a:lnTo>
                  <a:lnTo>
                    <a:pt x="1372" y="155"/>
                  </a:lnTo>
                  <a:lnTo>
                    <a:pt x="1389" y="138"/>
                  </a:lnTo>
                  <a:lnTo>
                    <a:pt x="1407" y="138"/>
                  </a:lnTo>
                  <a:lnTo>
                    <a:pt x="1443" y="138"/>
                  </a:lnTo>
                  <a:lnTo>
                    <a:pt x="1460" y="138"/>
                  </a:lnTo>
                  <a:lnTo>
                    <a:pt x="1478" y="138"/>
                  </a:lnTo>
                  <a:lnTo>
                    <a:pt x="1495" y="138"/>
                  </a:lnTo>
                  <a:lnTo>
                    <a:pt x="1495" y="121"/>
                  </a:lnTo>
                  <a:lnTo>
                    <a:pt x="1512" y="121"/>
                  </a:lnTo>
                  <a:lnTo>
                    <a:pt x="1547" y="121"/>
                  </a:lnTo>
                  <a:lnTo>
                    <a:pt x="1566" y="121"/>
                  </a:lnTo>
                  <a:lnTo>
                    <a:pt x="1566" y="103"/>
                  </a:lnTo>
                  <a:lnTo>
                    <a:pt x="1601" y="103"/>
                  </a:lnTo>
                  <a:lnTo>
                    <a:pt x="1618" y="121"/>
                  </a:lnTo>
                  <a:lnTo>
                    <a:pt x="1618" y="138"/>
                  </a:lnTo>
                  <a:lnTo>
                    <a:pt x="1618" y="155"/>
                  </a:lnTo>
                  <a:lnTo>
                    <a:pt x="1566" y="172"/>
                  </a:lnTo>
                  <a:lnTo>
                    <a:pt x="1547" y="192"/>
                  </a:lnTo>
                  <a:lnTo>
                    <a:pt x="1512" y="209"/>
                  </a:lnTo>
                  <a:lnTo>
                    <a:pt x="1530" y="209"/>
                  </a:lnTo>
                  <a:lnTo>
                    <a:pt x="1512" y="226"/>
                  </a:lnTo>
                  <a:lnTo>
                    <a:pt x="1495" y="226"/>
                  </a:lnTo>
                  <a:lnTo>
                    <a:pt x="1495" y="243"/>
                  </a:lnTo>
                  <a:lnTo>
                    <a:pt x="1478" y="261"/>
                  </a:lnTo>
                  <a:lnTo>
                    <a:pt x="1460" y="261"/>
                  </a:lnTo>
                  <a:lnTo>
                    <a:pt x="1443" y="261"/>
                  </a:lnTo>
                  <a:lnTo>
                    <a:pt x="1443" y="278"/>
                  </a:lnTo>
                  <a:lnTo>
                    <a:pt x="1443" y="293"/>
                  </a:lnTo>
                  <a:lnTo>
                    <a:pt x="1426" y="311"/>
                  </a:lnTo>
                  <a:lnTo>
                    <a:pt x="1407" y="328"/>
                  </a:lnTo>
                  <a:lnTo>
                    <a:pt x="1389" y="328"/>
                  </a:lnTo>
                  <a:lnTo>
                    <a:pt x="1389" y="345"/>
                  </a:lnTo>
                  <a:lnTo>
                    <a:pt x="1389" y="362"/>
                  </a:lnTo>
                  <a:lnTo>
                    <a:pt x="1407" y="362"/>
                  </a:lnTo>
                  <a:lnTo>
                    <a:pt x="1426" y="362"/>
                  </a:lnTo>
                  <a:lnTo>
                    <a:pt x="1443" y="362"/>
                  </a:lnTo>
                  <a:lnTo>
                    <a:pt x="1443" y="380"/>
                  </a:lnTo>
                  <a:lnTo>
                    <a:pt x="1460" y="380"/>
                  </a:lnTo>
                  <a:lnTo>
                    <a:pt x="1443" y="380"/>
                  </a:lnTo>
                  <a:lnTo>
                    <a:pt x="1478" y="397"/>
                  </a:lnTo>
                  <a:lnTo>
                    <a:pt x="1478" y="414"/>
                  </a:lnTo>
                  <a:lnTo>
                    <a:pt x="1460" y="432"/>
                  </a:lnTo>
                  <a:lnTo>
                    <a:pt x="1443" y="432"/>
                  </a:lnTo>
                  <a:lnTo>
                    <a:pt x="1407" y="432"/>
                  </a:lnTo>
                  <a:lnTo>
                    <a:pt x="1389" y="432"/>
                  </a:lnTo>
                  <a:lnTo>
                    <a:pt x="1389" y="449"/>
                  </a:lnTo>
                  <a:lnTo>
                    <a:pt x="1407" y="449"/>
                  </a:lnTo>
                  <a:lnTo>
                    <a:pt x="1426" y="449"/>
                  </a:lnTo>
                  <a:lnTo>
                    <a:pt x="1443" y="483"/>
                  </a:lnTo>
                  <a:lnTo>
                    <a:pt x="1443" y="501"/>
                  </a:lnTo>
                  <a:lnTo>
                    <a:pt x="1443" y="518"/>
                  </a:lnTo>
                  <a:lnTo>
                    <a:pt x="1426" y="518"/>
                  </a:lnTo>
                  <a:lnTo>
                    <a:pt x="1407" y="518"/>
                  </a:lnTo>
                  <a:lnTo>
                    <a:pt x="1407" y="535"/>
                  </a:lnTo>
                  <a:lnTo>
                    <a:pt x="1426" y="552"/>
                  </a:lnTo>
                  <a:lnTo>
                    <a:pt x="1443" y="552"/>
                  </a:lnTo>
                  <a:lnTo>
                    <a:pt x="1426" y="572"/>
                  </a:lnTo>
                  <a:lnTo>
                    <a:pt x="1407" y="572"/>
                  </a:lnTo>
                  <a:lnTo>
                    <a:pt x="1407" y="589"/>
                  </a:lnTo>
                  <a:lnTo>
                    <a:pt x="1389" y="606"/>
                  </a:lnTo>
                  <a:lnTo>
                    <a:pt x="1372" y="621"/>
                  </a:lnTo>
                  <a:lnTo>
                    <a:pt x="1355" y="621"/>
                  </a:lnTo>
                  <a:lnTo>
                    <a:pt x="1338" y="606"/>
                  </a:lnTo>
                  <a:lnTo>
                    <a:pt x="1320" y="606"/>
                  </a:lnTo>
                  <a:lnTo>
                    <a:pt x="1338" y="621"/>
                  </a:lnTo>
                  <a:lnTo>
                    <a:pt x="1355" y="621"/>
                  </a:lnTo>
                  <a:lnTo>
                    <a:pt x="1372" y="656"/>
                  </a:lnTo>
                  <a:lnTo>
                    <a:pt x="1372" y="673"/>
                  </a:lnTo>
                  <a:lnTo>
                    <a:pt x="1355" y="673"/>
                  </a:lnTo>
                  <a:lnTo>
                    <a:pt x="1338" y="673"/>
                  </a:lnTo>
                  <a:lnTo>
                    <a:pt x="1320" y="656"/>
                  </a:lnTo>
                  <a:lnTo>
                    <a:pt x="1303" y="621"/>
                  </a:lnTo>
                  <a:lnTo>
                    <a:pt x="1286" y="621"/>
                  </a:lnTo>
                  <a:lnTo>
                    <a:pt x="1286" y="639"/>
                  </a:lnTo>
                  <a:lnTo>
                    <a:pt x="1338" y="673"/>
                  </a:lnTo>
                  <a:lnTo>
                    <a:pt x="1372" y="708"/>
                  </a:lnTo>
                  <a:lnTo>
                    <a:pt x="1389" y="742"/>
                  </a:lnTo>
                  <a:lnTo>
                    <a:pt x="1389" y="760"/>
                  </a:lnTo>
                  <a:lnTo>
                    <a:pt x="1372" y="760"/>
                  </a:lnTo>
                  <a:lnTo>
                    <a:pt x="1338" y="742"/>
                  </a:lnTo>
                  <a:lnTo>
                    <a:pt x="1320" y="725"/>
                  </a:lnTo>
                  <a:lnTo>
                    <a:pt x="1286" y="725"/>
                  </a:lnTo>
                  <a:lnTo>
                    <a:pt x="1267" y="725"/>
                  </a:lnTo>
                  <a:lnTo>
                    <a:pt x="1286" y="725"/>
                  </a:lnTo>
                  <a:lnTo>
                    <a:pt x="1267" y="742"/>
                  </a:lnTo>
                  <a:lnTo>
                    <a:pt x="1286" y="777"/>
                  </a:lnTo>
                  <a:lnTo>
                    <a:pt x="1338" y="777"/>
                  </a:lnTo>
                  <a:lnTo>
                    <a:pt x="1372" y="777"/>
                  </a:lnTo>
                  <a:lnTo>
                    <a:pt x="1355" y="777"/>
                  </a:lnTo>
                  <a:lnTo>
                    <a:pt x="1338" y="794"/>
                  </a:lnTo>
                  <a:lnTo>
                    <a:pt x="1303" y="811"/>
                  </a:lnTo>
                  <a:lnTo>
                    <a:pt x="1267" y="829"/>
                  </a:lnTo>
                  <a:lnTo>
                    <a:pt x="1213" y="846"/>
                  </a:lnTo>
                  <a:lnTo>
                    <a:pt x="1196" y="846"/>
                  </a:lnTo>
                  <a:lnTo>
                    <a:pt x="1161" y="863"/>
                  </a:lnTo>
                  <a:lnTo>
                    <a:pt x="1125" y="863"/>
                  </a:lnTo>
                  <a:lnTo>
                    <a:pt x="1107" y="863"/>
                  </a:lnTo>
                  <a:lnTo>
                    <a:pt x="1090" y="863"/>
                  </a:lnTo>
                  <a:lnTo>
                    <a:pt x="1090" y="881"/>
                  </a:lnTo>
                  <a:lnTo>
                    <a:pt x="1090" y="898"/>
                  </a:lnTo>
                  <a:lnTo>
                    <a:pt x="1073" y="898"/>
                  </a:lnTo>
                  <a:lnTo>
                    <a:pt x="1055" y="915"/>
                  </a:lnTo>
                  <a:lnTo>
                    <a:pt x="1038" y="932"/>
                  </a:lnTo>
                  <a:lnTo>
                    <a:pt x="1038" y="952"/>
                  </a:lnTo>
                  <a:lnTo>
                    <a:pt x="1021" y="952"/>
                  </a:lnTo>
                  <a:lnTo>
                    <a:pt x="984" y="967"/>
                  </a:lnTo>
                  <a:lnTo>
                    <a:pt x="967" y="967"/>
                  </a:lnTo>
                  <a:lnTo>
                    <a:pt x="950" y="967"/>
                  </a:lnTo>
                  <a:lnTo>
                    <a:pt x="950" y="952"/>
                  </a:lnTo>
                  <a:lnTo>
                    <a:pt x="933" y="952"/>
                  </a:lnTo>
                  <a:lnTo>
                    <a:pt x="933" y="967"/>
                  </a:lnTo>
                  <a:lnTo>
                    <a:pt x="933" y="984"/>
                  </a:lnTo>
                  <a:lnTo>
                    <a:pt x="915" y="1001"/>
                  </a:lnTo>
                  <a:lnTo>
                    <a:pt x="862" y="1001"/>
                  </a:lnTo>
                  <a:lnTo>
                    <a:pt x="862" y="1019"/>
                  </a:lnTo>
                  <a:lnTo>
                    <a:pt x="862" y="1036"/>
                  </a:lnTo>
                  <a:lnTo>
                    <a:pt x="862" y="1053"/>
                  </a:lnTo>
                  <a:lnTo>
                    <a:pt x="862" y="1070"/>
                  </a:lnTo>
                  <a:lnTo>
                    <a:pt x="827" y="1070"/>
                  </a:lnTo>
                  <a:lnTo>
                    <a:pt x="827" y="1105"/>
                  </a:lnTo>
                  <a:lnTo>
                    <a:pt x="808" y="1105"/>
                  </a:lnTo>
                  <a:lnTo>
                    <a:pt x="808" y="1122"/>
                  </a:lnTo>
                  <a:lnTo>
                    <a:pt x="827" y="1157"/>
                  </a:lnTo>
                  <a:lnTo>
                    <a:pt x="808" y="1157"/>
                  </a:lnTo>
                  <a:lnTo>
                    <a:pt x="808" y="1191"/>
                  </a:lnTo>
                  <a:lnTo>
                    <a:pt x="790" y="1209"/>
                  </a:lnTo>
                  <a:lnTo>
                    <a:pt x="773" y="1209"/>
                  </a:lnTo>
                  <a:lnTo>
                    <a:pt x="773" y="1191"/>
                  </a:lnTo>
                  <a:lnTo>
                    <a:pt x="756" y="1191"/>
                  </a:lnTo>
                  <a:lnTo>
                    <a:pt x="756" y="1209"/>
                  </a:lnTo>
                  <a:lnTo>
                    <a:pt x="739" y="1191"/>
                  </a:lnTo>
                  <a:lnTo>
                    <a:pt x="721" y="1157"/>
                  </a:lnTo>
                  <a:lnTo>
                    <a:pt x="702" y="1157"/>
                  </a:lnTo>
                  <a:lnTo>
                    <a:pt x="685" y="1157"/>
                  </a:lnTo>
                  <a:lnTo>
                    <a:pt x="668" y="1157"/>
                  </a:lnTo>
                  <a:lnTo>
                    <a:pt x="650" y="1157"/>
                  </a:lnTo>
                  <a:lnTo>
                    <a:pt x="633" y="1157"/>
                  </a:lnTo>
                  <a:lnTo>
                    <a:pt x="633" y="1140"/>
                  </a:lnTo>
                  <a:lnTo>
                    <a:pt x="633" y="1122"/>
                  </a:lnTo>
                  <a:lnTo>
                    <a:pt x="616" y="1105"/>
                  </a:lnTo>
                  <a:lnTo>
                    <a:pt x="579" y="1070"/>
                  </a:lnTo>
                  <a:lnTo>
                    <a:pt x="562" y="1053"/>
                  </a:lnTo>
                  <a:lnTo>
                    <a:pt x="562" y="1036"/>
                  </a:lnTo>
                  <a:lnTo>
                    <a:pt x="579" y="1036"/>
                  </a:lnTo>
                  <a:lnTo>
                    <a:pt x="579" y="1019"/>
                  </a:lnTo>
                  <a:lnTo>
                    <a:pt x="562" y="1019"/>
                  </a:lnTo>
                  <a:lnTo>
                    <a:pt x="545" y="1019"/>
                  </a:lnTo>
                  <a:lnTo>
                    <a:pt x="545" y="1001"/>
                  </a:lnTo>
                  <a:lnTo>
                    <a:pt x="527" y="1001"/>
                  </a:lnTo>
                  <a:lnTo>
                    <a:pt x="510" y="967"/>
                  </a:lnTo>
                  <a:lnTo>
                    <a:pt x="510" y="952"/>
                  </a:lnTo>
                  <a:lnTo>
                    <a:pt x="510" y="932"/>
                  </a:lnTo>
                  <a:lnTo>
                    <a:pt x="510" y="915"/>
                  </a:lnTo>
                  <a:lnTo>
                    <a:pt x="510" y="898"/>
                  </a:lnTo>
                  <a:lnTo>
                    <a:pt x="527" y="881"/>
                  </a:lnTo>
                  <a:lnTo>
                    <a:pt x="545" y="863"/>
                  </a:lnTo>
                  <a:lnTo>
                    <a:pt x="545" y="846"/>
                  </a:lnTo>
                  <a:close/>
                </a:path>
              </a:pathLst>
            </a:custGeom>
            <a:solidFill>
              <a:srgbClr val="D8CEB8"/>
            </a:solidFill>
            <a:ln w="9525">
              <a:solidFill>
                <a:srgbClr val="BBAD87"/>
              </a:solidFill>
              <a:round/>
              <a:headEnd/>
              <a:tailEnd/>
            </a:ln>
          </p:spPr>
          <p:txBody>
            <a:bodyPr/>
            <a:lstStyle/>
            <a:p>
              <a:endParaRPr lang="en-US"/>
            </a:p>
          </p:txBody>
        </p:sp>
        <p:sp>
          <p:nvSpPr>
            <p:cNvPr id="6213" name="Freeform 30"/>
            <p:cNvSpPr>
              <a:spLocks/>
            </p:cNvSpPr>
            <p:nvPr>
              <p:custDataLst>
                <p:tags r:id="rId30"/>
              </p:custDataLst>
            </p:nvPr>
          </p:nvSpPr>
          <p:spPr bwMode="auto">
            <a:xfrm>
              <a:off x="3508375" y="2620963"/>
              <a:ext cx="69850" cy="41275"/>
            </a:xfrm>
            <a:custGeom>
              <a:avLst/>
              <a:gdLst>
                <a:gd name="T0" fmla="*/ 2147483646 w 86"/>
                <a:gd name="T1" fmla="*/ 2147483646 h 52"/>
                <a:gd name="T2" fmla="*/ 2147483646 w 86"/>
                <a:gd name="T3" fmla="*/ 2147483646 h 52"/>
                <a:gd name="T4" fmla="*/ 0 w 86"/>
                <a:gd name="T5" fmla="*/ 2147483646 h 52"/>
                <a:gd name="T6" fmla="*/ 0 w 86"/>
                <a:gd name="T7" fmla="*/ 0 h 52"/>
                <a:gd name="T8" fmla="*/ 2147483646 w 86"/>
                <a:gd name="T9" fmla="*/ 0 h 52"/>
                <a:gd name="T10" fmla="*/ 2147483646 w 86"/>
                <a:gd name="T11" fmla="*/ 0 h 52"/>
                <a:gd name="T12" fmla="*/ 2147483646 w 86"/>
                <a:gd name="T13" fmla="*/ 0 h 52"/>
                <a:gd name="T14" fmla="*/ 2147483646 w 86"/>
                <a:gd name="T15" fmla="*/ 2147483646 h 52"/>
                <a:gd name="T16" fmla="*/ 2147483646 w 86"/>
                <a:gd name="T17" fmla="*/ 2147483646 h 52"/>
                <a:gd name="T18" fmla="*/ 2147483646 w 86"/>
                <a:gd name="T19" fmla="*/ 2147483646 h 52"/>
                <a:gd name="T20" fmla="*/ 2147483646 w 86"/>
                <a:gd name="T21" fmla="*/ 2147483646 h 52"/>
                <a:gd name="T22" fmla="*/ 2147483646 w 86"/>
                <a:gd name="T23" fmla="*/ 2147483646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6"/>
                <a:gd name="T37" fmla="*/ 0 h 52"/>
                <a:gd name="T38" fmla="*/ 86 w 86"/>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6" h="52">
                  <a:moveTo>
                    <a:pt x="17" y="52"/>
                  </a:moveTo>
                  <a:lnTo>
                    <a:pt x="17" y="34"/>
                  </a:lnTo>
                  <a:lnTo>
                    <a:pt x="0" y="17"/>
                  </a:lnTo>
                  <a:lnTo>
                    <a:pt x="0" y="0"/>
                  </a:lnTo>
                  <a:lnTo>
                    <a:pt x="17" y="0"/>
                  </a:lnTo>
                  <a:lnTo>
                    <a:pt x="34" y="0"/>
                  </a:lnTo>
                  <a:lnTo>
                    <a:pt x="51" y="0"/>
                  </a:lnTo>
                  <a:lnTo>
                    <a:pt x="86" y="17"/>
                  </a:lnTo>
                  <a:lnTo>
                    <a:pt x="69" y="34"/>
                  </a:lnTo>
                  <a:lnTo>
                    <a:pt x="51" y="52"/>
                  </a:lnTo>
                  <a:lnTo>
                    <a:pt x="34" y="52"/>
                  </a:lnTo>
                  <a:lnTo>
                    <a:pt x="17" y="52"/>
                  </a:lnTo>
                  <a:close/>
                </a:path>
              </a:pathLst>
            </a:custGeom>
            <a:solidFill>
              <a:srgbClr val="D8CEB8"/>
            </a:solidFill>
            <a:ln w="9525">
              <a:solidFill>
                <a:srgbClr val="BBAD87"/>
              </a:solidFill>
              <a:prstDash val="solid"/>
              <a:round/>
              <a:headEnd/>
              <a:tailEnd/>
            </a:ln>
          </p:spPr>
          <p:txBody>
            <a:bodyPr/>
            <a:lstStyle/>
            <a:p>
              <a:endParaRPr lang="en-US"/>
            </a:p>
          </p:txBody>
        </p:sp>
        <p:sp>
          <p:nvSpPr>
            <p:cNvPr id="6214" name="Freeform 31"/>
            <p:cNvSpPr>
              <a:spLocks/>
            </p:cNvSpPr>
            <p:nvPr>
              <p:custDataLst>
                <p:tags r:id="rId31"/>
              </p:custDataLst>
            </p:nvPr>
          </p:nvSpPr>
          <p:spPr bwMode="auto">
            <a:xfrm>
              <a:off x="2992438" y="2662238"/>
              <a:ext cx="11113" cy="0"/>
            </a:xfrm>
            <a:custGeom>
              <a:avLst/>
              <a:gdLst>
                <a:gd name="T0" fmla="*/ 0 w 13"/>
                <a:gd name="T1" fmla="*/ 2147483646 w 13"/>
                <a:gd name="T2" fmla="*/ 0 w 13"/>
                <a:gd name="T3" fmla="*/ 0 60000 65536"/>
                <a:gd name="T4" fmla="*/ 0 60000 65536"/>
                <a:gd name="T5" fmla="*/ 0 60000 65536"/>
                <a:gd name="T6" fmla="*/ 0 w 13"/>
                <a:gd name="T7" fmla="*/ 13 w 13"/>
              </a:gdLst>
              <a:ahLst/>
              <a:cxnLst>
                <a:cxn ang="T3">
                  <a:pos x="T0" y="0"/>
                </a:cxn>
                <a:cxn ang="T4">
                  <a:pos x="T1" y="0"/>
                </a:cxn>
                <a:cxn ang="T5">
                  <a:pos x="T2" y="0"/>
                </a:cxn>
              </a:cxnLst>
              <a:rect l="T6" t="0" r="T7" b="0"/>
              <a:pathLst>
                <a:path w="13">
                  <a:moveTo>
                    <a:pt x="0" y="0"/>
                  </a:moveTo>
                  <a:lnTo>
                    <a:pt x="13" y="0"/>
                  </a:lnTo>
                  <a:lnTo>
                    <a:pt x="0" y="0"/>
                  </a:lnTo>
                  <a:close/>
                </a:path>
              </a:pathLst>
            </a:custGeom>
            <a:solidFill>
              <a:srgbClr val="D8CEB8"/>
            </a:solidFill>
            <a:ln w="9525">
              <a:solidFill>
                <a:srgbClr val="BBAD87"/>
              </a:solidFill>
              <a:prstDash val="solid"/>
              <a:round/>
              <a:headEnd/>
              <a:tailEnd/>
            </a:ln>
          </p:spPr>
          <p:txBody>
            <a:bodyPr/>
            <a:lstStyle/>
            <a:p>
              <a:endParaRPr lang="en-US"/>
            </a:p>
          </p:txBody>
        </p:sp>
        <p:sp>
          <p:nvSpPr>
            <p:cNvPr id="6215" name="Freeform 32"/>
            <p:cNvSpPr>
              <a:spLocks/>
            </p:cNvSpPr>
            <p:nvPr>
              <p:custDataLst>
                <p:tags r:id="rId32"/>
              </p:custDataLst>
            </p:nvPr>
          </p:nvSpPr>
          <p:spPr bwMode="auto">
            <a:xfrm>
              <a:off x="4191000" y="2759076"/>
              <a:ext cx="211138" cy="82550"/>
            </a:xfrm>
            <a:custGeom>
              <a:avLst/>
              <a:gdLst>
                <a:gd name="T0" fmla="*/ 2147483646 w 265"/>
                <a:gd name="T1" fmla="*/ 2147483646 h 103"/>
                <a:gd name="T2" fmla="*/ 2147483646 w 265"/>
                <a:gd name="T3" fmla="*/ 2147483646 h 103"/>
                <a:gd name="T4" fmla="*/ 2147483646 w 265"/>
                <a:gd name="T5" fmla="*/ 2147483646 h 103"/>
                <a:gd name="T6" fmla="*/ 2147483646 w 265"/>
                <a:gd name="T7" fmla="*/ 2147483646 h 103"/>
                <a:gd name="T8" fmla="*/ 2147483646 w 265"/>
                <a:gd name="T9" fmla="*/ 2147483646 h 103"/>
                <a:gd name="T10" fmla="*/ 2147483646 w 265"/>
                <a:gd name="T11" fmla="*/ 2147483646 h 103"/>
                <a:gd name="T12" fmla="*/ 2147483646 w 265"/>
                <a:gd name="T13" fmla="*/ 2147483646 h 103"/>
                <a:gd name="T14" fmla="*/ 2147483646 w 265"/>
                <a:gd name="T15" fmla="*/ 2147483646 h 103"/>
                <a:gd name="T16" fmla="*/ 2147483646 w 265"/>
                <a:gd name="T17" fmla="*/ 2147483646 h 103"/>
                <a:gd name="T18" fmla="*/ 2147483646 w 265"/>
                <a:gd name="T19" fmla="*/ 2147483646 h 103"/>
                <a:gd name="T20" fmla="*/ 2147483646 w 265"/>
                <a:gd name="T21" fmla="*/ 2147483646 h 103"/>
                <a:gd name="T22" fmla="*/ 2147483646 w 265"/>
                <a:gd name="T23" fmla="*/ 2147483646 h 103"/>
                <a:gd name="T24" fmla="*/ 2147483646 w 265"/>
                <a:gd name="T25" fmla="*/ 2147483646 h 103"/>
                <a:gd name="T26" fmla="*/ 2147483646 w 265"/>
                <a:gd name="T27" fmla="*/ 2147483646 h 103"/>
                <a:gd name="T28" fmla="*/ 2147483646 w 265"/>
                <a:gd name="T29" fmla="*/ 2147483646 h 103"/>
                <a:gd name="T30" fmla="*/ 0 w 265"/>
                <a:gd name="T31" fmla="*/ 2147483646 h 103"/>
                <a:gd name="T32" fmla="*/ 2147483646 w 265"/>
                <a:gd name="T33" fmla="*/ 2147483646 h 103"/>
                <a:gd name="T34" fmla="*/ 2147483646 w 265"/>
                <a:gd name="T35" fmla="*/ 2147483646 h 103"/>
                <a:gd name="T36" fmla="*/ 2147483646 w 265"/>
                <a:gd name="T37" fmla="*/ 2147483646 h 103"/>
                <a:gd name="T38" fmla="*/ 2147483646 w 265"/>
                <a:gd name="T39" fmla="*/ 2147483646 h 103"/>
                <a:gd name="T40" fmla="*/ 0 w 265"/>
                <a:gd name="T41" fmla="*/ 2147483646 h 103"/>
                <a:gd name="T42" fmla="*/ 0 w 265"/>
                <a:gd name="T43" fmla="*/ 0 h 103"/>
                <a:gd name="T44" fmla="*/ 0 w 265"/>
                <a:gd name="T45" fmla="*/ 2147483646 h 103"/>
                <a:gd name="T46" fmla="*/ 0 w 265"/>
                <a:gd name="T47" fmla="*/ 0 h 103"/>
                <a:gd name="T48" fmla="*/ 2147483646 w 265"/>
                <a:gd name="T49" fmla="*/ 0 h 103"/>
                <a:gd name="T50" fmla="*/ 2147483646 w 265"/>
                <a:gd name="T51" fmla="*/ 0 h 103"/>
                <a:gd name="T52" fmla="*/ 2147483646 w 265"/>
                <a:gd name="T53" fmla="*/ 2147483646 h 103"/>
                <a:gd name="T54" fmla="*/ 2147483646 w 265"/>
                <a:gd name="T55" fmla="*/ 2147483646 h 103"/>
                <a:gd name="T56" fmla="*/ 2147483646 w 265"/>
                <a:gd name="T57" fmla="*/ 2147483646 h 103"/>
                <a:gd name="T58" fmla="*/ 2147483646 w 265"/>
                <a:gd name="T59" fmla="*/ 2147483646 h 103"/>
                <a:gd name="T60" fmla="*/ 2147483646 w 265"/>
                <a:gd name="T61" fmla="*/ 0 h 103"/>
                <a:gd name="T62" fmla="*/ 2147483646 w 265"/>
                <a:gd name="T63" fmla="*/ 2147483646 h 103"/>
                <a:gd name="T64" fmla="*/ 2147483646 w 265"/>
                <a:gd name="T65" fmla="*/ 2147483646 h 103"/>
                <a:gd name="T66" fmla="*/ 2147483646 w 265"/>
                <a:gd name="T67" fmla="*/ 2147483646 h 103"/>
                <a:gd name="T68" fmla="*/ 2147483646 w 265"/>
                <a:gd name="T69" fmla="*/ 0 h 103"/>
                <a:gd name="T70" fmla="*/ 2147483646 w 265"/>
                <a:gd name="T71" fmla="*/ 0 h 103"/>
                <a:gd name="T72" fmla="*/ 2147483646 w 265"/>
                <a:gd name="T73" fmla="*/ 0 h 103"/>
                <a:gd name="T74" fmla="*/ 2147483646 w 265"/>
                <a:gd name="T75" fmla="*/ 2147483646 h 103"/>
                <a:gd name="T76" fmla="*/ 2147483646 w 265"/>
                <a:gd name="T77" fmla="*/ 0 h 103"/>
                <a:gd name="T78" fmla="*/ 2147483646 w 265"/>
                <a:gd name="T79" fmla="*/ 0 h 103"/>
                <a:gd name="T80" fmla="*/ 2147483646 w 265"/>
                <a:gd name="T81" fmla="*/ 0 h 103"/>
                <a:gd name="T82" fmla="*/ 2147483646 w 265"/>
                <a:gd name="T83" fmla="*/ 0 h 103"/>
                <a:gd name="T84" fmla="*/ 2147483646 w 265"/>
                <a:gd name="T85" fmla="*/ 0 h 103"/>
                <a:gd name="T86" fmla="*/ 2147483646 w 265"/>
                <a:gd name="T87" fmla="*/ 2147483646 h 103"/>
                <a:gd name="T88" fmla="*/ 2147483646 w 265"/>
                <a:gd name="T89" fmla="*/ 2147483646 h 10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5"/>
                <a:gd name="T136" fmla="*/ 0 h 103"/>
                <a:gd name="T137" fmla="*/ 265 w 265"/>
                <a:gd name="T138" fmla="*/ 103 h 10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5" h="103">
                  <a:moveTo>
                    <a:pt x="265" y="49"/>
                  </a:moveTo>
                  <a:lnTo>
                    <a:pt x="245" y="49"/>
                  </a:lnTo>
                  <a:lnTo>
                    <a:pt x="228" y="69"/>
                  </a:lnTo>
                  <a:lnTo>
                    <a:pt x="228" y="86"/>
                  </a:lnTo>
                  <a:lnTo>
                    <a:pt x="194" y="86"/>
                  </a:lnTo>
                  <a:lnTo>
                    <a:pt x="176" y="103"/>
                  </a:lnTo>
                  <a:lnTo>
                    <a:pt x="140" y="103"/>
                  </a:lnTo>
                  <a:lnTo>
                    <a:pt x="105" y="103"/>
                  </a:lnTo>
                  <a:lnTo>
                    <a:pt x="88" y="103"/>
                  </a:lnTo>
                  <a:lnTo>
                    <a:pt x="53" y="86"/>
                  </a:lnTo>
                  <a:lnTo>
                    <a:pt x="34" y="69"/>
                  </a:lnTo>
                  <a:lnTo>
                    <a:pt x="17" y="69"/>
                  </a:lnTo>
                  <a:lnTo>
                    <a:pt x="34" y="69"/>
                  </a:lnTo>
                  <a:lnTo>
                    <a:pt x="34" y="49"/>
                  </a:lnTo>
                  <a:lnTo>
                    <a:pt x="17" y="49"/>
                  </a:lnTo>
                  <a:lnTo>
                    <a:pt x="0" y="49"/>
                  </a:lnTo>
                  <a:lnTo>
                    <a:pt x="34" y="49"/>
                  </a:lnTo>
                  <a:lnTo>
                    <a:pt x="53" y="32"/>
                  </a:lnTo>
                  <a:lnTo>
                    <a:pt x="34" y="32"/>
                  </a:lnTo>
                  <a:lnTo>
                    <a:pt x="17" y="32"/>
                  </a:lnTo>
                  <a:lnTo>
                    <a:pt x="0" y="15"/>
                  </a:lnTo>
                  <a:lnTo>
                    <a:pt x="0" y="0"/>
                  </a:lnTo>
                  <a:lnTo>
                    <a:pt x="0" y="15"/>
                  </a:lnTo>
                  <a:lnTo>
                    <a:pt x="0" y="0"/>
                  </a:lnTo>
                  <a:lnTo>
                    <a:pt x="17" y="0"/>
                  </a:lnTo>
                  <a:lnTo>
                    <a:pt x="34" y="0"/>
                  </a:lnTo>
                  <a:lnTo>
                    <a:pt x="53" y="15"/>
                  </a:lnTo>
                  <a:lnTo>
                    <a:pt x="53" y="32"/>
                  </a:lnTo>
                  <a:lnTo>
                    <a:pt x="53" y="15"/>
                  </a:lnTo>
                  <a:lnTo>
                    <a:pt x="71" y="15"/>
                  </a:lnTo>
                  <a:lnTo>
                    <a:pt x="71" y="0"/>
                  </a:lnTo>
                  <a:lnTo>
                    <a:pt x="71" y="15"/>
                  </a:lnTo>
                  <a:lnTo>
                    <a:pt x="88" y="15"/>
                  </a:lnTo>
                  <a:lnTo>
                    <a:pt x="105" y="15"/>
                  </a:lnTo>
                  <a:lnTo>
                    <a:pt x="105" y="0"/>
                  </a:lnTo>
                  <a:lnTo>
                    <a:pt x="123" y="0"/>
                  </a:lnTo>
                  <a:lnTo>
                    <a:pt x="140" y="0"/>
                  </a:lnTo>
                  <a:lnTo>
                    <a:pt x="159" y="15"/>
                  </a:lnTo>
                  <a:lnTo>
                    <a:pt x="159" y="0"/>
                  </a:lnTo>
                  <a:lnTo>
                    <a:pt x="176" y="0"/>
                  </a:lnTo>
                  <a:lnTo>
                    <a:pt x="194" y="0"/>
                  </a:lnTo>
                  <a:lnTo>
                    <a:pt x="211" y="0"/>
                  </a:lnTo>
                  <a:lnTo>
                    <a:pt x="228" y="0"/>
                  </a:lnTo>
                  <a:lnTo>
                    <a:pt x="228" y="32"/>
                  </a:lnTo>
                  <a:lnTo>
                    <a:pt x="265" y="49"/>
                  </a:lnTo>
                  <a:close/>
                </a:path>
              </a:pathLst>
            </a:custGeom>
            <a:solidFill>
              <a:srgbClr val="D8CEB8"/>
            </a:solidFill>
            <a:ln w="9525">
              <a:solidFill>
                <a:srgbClr val="BBAD87"/>
              </a:solidFill>
              <a:round/>
              <a:headEnd/>
              <a:tailEnd/>
            </a:ln>
          </p:spPr>
          <p:txBody>
            <a:bodyPr/>
            <a:lstStyle/>
            <a:p>
              <a:endParaRPr lang="en-US"/>
            </a:p>
          </p:txBody>
        </p:sp>
        <p:sp>
          <p:nvSpPr>
            <p:cNvPr id="6216" name="Freeform 33"/>
            <p:cNvSpPr>
              <a:spLocks/>
            </p:cNvSpPr>
            <p:nvPr>
              <p:custDataLst>
                <p:tags r:id="rId33"/>
              </p:custDataLst>
            </p:nvPr>
          </p:nvSpPr>
          <p:spPr bwMode="auto">
            <a:xfrm>
              <a:off x="3087688" y="2703513"/>
              <a:ext cx="30163" cy="14288"/>
            </a:xfrm>
            <a:custGeom>
              <a:avLst/>
              <a:gdLst>
                <a:gd name="T0" fmla="*/ 2147483646 w 36"/>
                <a:gd name="T1" fmla="*/ 2147483646 h 17"/>
                <a:gd name="T2" fmla="*/ 0 w 36"/>
                <a:gd name="T3" fmla="*/ 2147483646 h 17"/>
                <a:gd name="T4" fmla="*/ 0 w 36"/>
                <a:gd name="T5" fmla="*/ 0 h 17"/>
                <a:gd name="T6" fmla="*/ 2147483646 w 36"/>
                <a:gd name="T7" fmla="*/ 0 h 17"/>
                <a:gd name="T8" fmla="*/ 2147483646 w 36"/>
                <a:gd name="T9" fmla="*/ 2147483646 h 17"/>
                <a:gd name="T10" fmla="*/ 2147483646 w 36"/>
                <a:gd name="T11" fmla="*/ 2147483646 h 17"/>
                <a:gd name="T12" fmla="*/ 0 60000 65536"/>
                <a:gd name="T13" fmla="*/ 0 60000 65536"/>
                <a:gd name="T14" fmla="*/ 0 60000 65536"/>
                <a:gd name="T15" fmla="*/ 0 60000 65536"/>
                <a:gd name="T16" fmla="*/ 0 60000 65536"/>
                <a:gd name="T17" fmla="*/ 0 60000 65536"/>
                <a:gd name="T18" fmla="*/ 0 w 36"/>
                <a:gd name="T19" fmla="*/ 0 h 17"/>
                <a:gd name="T20" fmla="*/ 36 w 3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6" h="17">
                  <a:moveTo>
                    <a:pt x="17" y="17"/>
                  </a:moveTo>
                  <a:lnTo>
                    <a:pt x="0" y="17"/>
                  </a:lnTo>
                  <a:lnTo>
                    <a:pt x="0" y="0"/>
                  </a:lnTo>
                  <a:lnTo>
                    <a:pt x="17" y="0"/>
                  </a:lnTo>
                  <a:lnTo>
                    <a:pt x="36" y="17"/>
                  </a:lnTo>
                  <a:lnTo>
                    <a:pt x="17" y="17"/>
                  </a:lnTo>
                  <a:close/>
                </a:path>
              </a:pathLst>
            </a:custGeom>
            <a:solidFill>
              <a:srgbClr val="D8CEB8"/>
            </a:solidFill>
            <a:ln w="9525">
              <a:solidFill>
                <a:srgbClr val="BBAD87"/>
              </a:solidFill>
              <a:prstDash val="solid"/>
              <a:round/>
              <a:headEnd/>
              <a:tailEnd/>
            </a:ln>
          </p:spPr>
          <p:txBody>
            <a:bodyPr/>
            <a:lstStyle/>
            <a:p>
              <a:endParaRPr lang="en-US"/>
            </a:p>
          </p:txBody>
        </p:sp>
        <p:sp>
          <p:nvSpPr>
            <p:cNvPr id="6217" name="Freeform 34"/>
            <p:cNvSpPr>
              <a:spLocks/>
            </p:cNvSpPr>
            <p:nvPr>
              <p:custDataLst>
                <p:tags r:id="rId34"/>
              </p:custDataLst>
            </p:nvPr>
          </p:nvSpPr>
          <p:spPr bwMode="auto">
            <a:xfrm>
              <a:off x="4276725" y="2401888"/>
              <a:ext cx="55563" cy="30163"/>
            </a:xfrm>
            <a:custGeom>
              <a:avLst/>
              <a:gdLst>
                <a:gd name="T0" fmla="*/ 2147483646 w 69"/>
                <a:gd name="T1" fmla="*/ 2147483646 h 36"/>
                <a:gd name="T2" fmla="*/ 2147483646 w 69"/>
                <a:gd name="T3" fmla="*/ 2147483646 h 36"/>
                <a:gd name="T4" fmla="*/ 0 w 69"/>
                <a:gd name="T5" fmla="*/ 2147483646 h 36"/>
                <a:gd name="T6" fmla="*/ 2147483646 w 69"/>
                <a:gd name="T7" fmla="*/ 2147483646 h 36"/>
                <a:gd name="T8" fmla="*/ 2147483646 w 69"/>
                <a:gd name="T9" fmla="*/ 0 h 36"/>
                <a:gd name="T10" fmla="*/ 2147483646 w 69"/>
                <a:gd name="T11" fmla="*/ 0 h 36"/>
                <a:gd name="T12" fmla="*/ 2147483646 w 69"/>
                <a:gd name="T13" fmla="*/ 2147483646 h 36"/>
                <a:gd name="T14" fmla="*/ 2147483646 w 69"/>
                <a:gd name="T15" fmla="*/ 2147483646 h 36"/>
                <a:gd name="T16" fmla="*/ 2147483646 w 69"/>
                <a:gd name="T17" fmla="*/ 2147483646 h 36"/>
                <a:gd name="T18" fmla="*/ 2147483646 w 69"/>
                <a:gd name="T19" fmla="*/ 2147483646 h 36"/>
                <a:gd name="T20" fmla="*/ 2147483646 w 69"/>
                <a:gd name="T21" fmla="*/ 2147483646 h 36"/>
                <a:gd name="T22" fmla="*/ 2147483646 w 69"/>
                <a:gd name="T23" fmla="*/ 2147483646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
                <a:gd name="T37" fmla="*/ 0 h 36"/>
                <a:gd name="T38" fmla="*/ 69 w 69"/>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 h="36">
                  <a:moveTo>
                    <a:pt x="17" y="36"/>
                  </a:moveTo>
                  <a:lnTo>
                    <a:pt x="17" y="19"/>
                  </a:lnTo>
                  <a:lnTo>
                    <a:pt x="0" y="19"/>
                  </a:lnTo>
                  <a:lnTo>
                    <a:pt x="17" y="19"/>
                  </a:lnTo>
                  <a:lnTo>
                    <a:pt x="17" y="0"/>
                  </a:lnTo>
                  <a:lnTo>
                    <a:pt x="35" y="0"/>
                  </a:lnTo>
                  <a:lnTo>
                    <a:pt x="35" y="19"/>
                  </a:lnTo>
                  <a:lnTo>
                    <a:pt x="52" y="19"/>
                  </a:lnTo>
                  <a:lnTo>
                    <a:pt x="69" y="19"/>
                  </a:lnTo>
                  <a:lnTo>
                    <a:pt x="52" y="19"/>
                  </a:lnTo>
                  <a:lnTo>
                    <a:pt x="35" y="36"/>
                  </a:lnTo>
                  <a:lnTo>
                    <a:pt x="17" y="36"/>
                  </a:lnTo>
                </a:path>
              </a:pathLst>
            </a:custGeom>
            <a:solidFill>
              <a:srgbClr val="D8CEB8"/>
            </a:solidFill>
            <a:ln w="9525">
              <a:solidFill>
                <a:srgbClr val="BBAD87"/>
              </a:solidFill>
              <a:prstDash val="solid"/>
              <a:round/>
              <a:headEnd/>
              <a:tailEnd/>
            </a:ln>
          </p:spPr>
          <p:txBody>
            <a:bodyPr/>
            <a:lstStyle/>
            <a:p>
              <a:endParaRPr lang="en-US"/>
            </a:p>
          </p:txBody>
        </p:sp>
        <p:sp>
          <p:nvSpPr>
            <p:cNvPr id="6218" name="Freeform 35"/>
            <p:cNvSpPr>
              <a:spLocks/>
            </p:cNvSpPr>
            <p:nvPr>
              <p:custDataLst>
                <p:tags r:id="rId35"/>
              </p:custDataLst>
            </p:nvPr>
          </p:nvSpPr>
          <p:spPr bwMode="auto">
            <a:xfrm>
              <a:off x="1076325" y="2574926"/>
              <a:ext cx="812800" cy="773113"/>
            </a:xfrm>
            <a:custGeom>
              <a:avLst/>
              <a:gdLst>
                <a:gd name="T0" fmla="*/ 2147483646 w 1023"/>
                <a:gd name="T1" fmla="*/ 2147483646 h 975"/>
                <a:gd name="T2" fmla="*/ 2147483646 w 1023"/>
                <a:gd name="T3" fmla="*/ 2147483646 h 975"/>
                <a:gd name="T4" fmla="*/ 2147483646 w 1023"/>
                <a:gd name="T5" fmla="*/ 2147483646 h 975"/>
                <a:gd name="T6" fmla="*/ 2147483646 w 1023"/>
                <a:gd name="T7" fmla="*/ 2147483646 h 975"/>
                <a:gd name="T8" fmla="*/ 2147483646 w 1023"/>
                <a:gd name="T9" fmla="*/ 2147483646 h 975"/>
                <a:gd name="T10" fmla="*/ 2147483646 w 1023"/>
                <a:gd name="T11" fmla="*/ 2147483646 h 975"/>
                <a:gd name="T12" fmla="*/ 2147483646 w 1023"/>
                <a:gd name="T13" fmla="*/ 2147483646 h 975"/>
                <a:gd name="T14" fmla="*/ 2147483646 w 1023"/>
                <a:gd name="T15" fmla="*/ 2147483646 h 975"/>
                <a:gd name="T16" fmla="*/ 2147483646 w 1023"/>
                <a:gd name="T17" fmla="*/ 2147483646 h 975"/>
                <a:gd name="T18" fmla="*/ 2147483646 w 1023"/>
                <a:gd name="T19" fmla="*/ 2147483646 h 975"/>
                <a:gd name="T20" fmla="*/ 2147483646 w 1023"/>
                <a:gd name="T21" fmla="*/ 2147483646 h 975"/>
                <a:gd name="T22" fmla="*/ 2147483646 w 1023"/>
                <a:gd name="T23" fmla="*/ 0 h 975"/>
                <a:gd name="T24" fmla="*/ 2147483646 w 1023"/>
                <a:gd name="T25" fmla="*/ 2147483646 h 975"/>
                <a:gd name="T26" fmla="*/ 2147483646 w 1023"/>
                <a:gd name="T27" fmla="*/ 2147483646 h 975"/>
                <a:gd name="T28" fmla="*/ 2147483646 w 1023"/>
                <a:gd name="T29" fmla="*/ 2147483646 h 975"/>
                <a:gd name="T30" fmla="*/ 2147483646 w 1023"/>
                <a:gd name="T31" fmla="*/ 2147483646 h 975"/>
                <a:gd name="T32" fmla="*/ 2147483646 w 1023"/>
                <a:gd name="T33" fmla="*/ 2147483646 h 975"/>
                <a:gd name="T34" fmla="*/ 2147483646 w 1023"/>
                <a:gd name="T35" fmla="*/ 2147483646 h 975"/>
                <a:gd name="T36" fmla="*/ 2147483646 w 1023"/>
                <a:gd name="T37" fmla="*/ 2147483646 h 975"/>
                <a:gd name="T38" fmla="*/ 2147483646 w 1023"/>
                <a:gd name="T39" fmla="*/ 2147483646 h 975"/>
                <a:gd name="T40" fmla="*/ 2147483646 w 1023"/>
                <a:gd name="T41" fmla="*/ 2147483646 h 975"/>
                <a:gd name="T42" fmla="*/ 2147483646 w 1023"/>
                <a:gd name="T43" fmla="*/ 2147483646 h 975"/>
                <a:gd name="T44" fmla="*/ 2147483646 w 1023"/>
                <a:gd name="T45" fmla="*/ 2147483646 h 975"/>
                <a:gd name="T46" fmla="*/ 2147483646 w 1023"/>
                <a:gd name="T47" fmla="*/ 2147483646 h 975"/>
                <a:gd name="T48" fmla="*/ 2147483646 w 1023"/>
                <a:gd name="T49" fmla="*/ 2147483646 h 975"/>
                <a:gd name="T50" fmla="*/ 2147483646 w 1023"/>
                <a:gd name="T51" fmla="*/ 2147483646 h 975"/>
                <a:gd name="T52" fmla="*/ 2147483646 w 1023"/>
                <a:gd name="T53" fmla="*/ 2147483646 h 975"/>
                <a:gd name="T54" fmla="*/ 2147483646 w 1023"/>
                <a:gd name="T55" fmla="*/ 2147483646 h 975"/>
                <a:gd name="T56" fmla="*/ 2147483646 w 1023"/>
                <a:gd name="T57" fmla="*/ 2147483646 h 975"/>
                <a:gd name="T58" fmla="*/ 2147483646 w 1023"/>
                <a:gd name="T59" fmla="*/ 2147483646 h 975"/>
                <a:gd name="T60" fmla="*/ 2147483646 w 1023"/>
                <a:gd name="T61" fmla="*/ 2147483646 h 975"/>
                <a:gd name="T62" fmla="*/ 2147483646 w 1023"/>
                <a:gd name="T63" fmla="*/ 2147483646 h 975"/>
                <a:gd name="T64" fmla="*/ 2147483646 w 1023"/>
                <a:gd name="T65" fmla="*/ 2147483646 h 975"/>
                <a:gd name="T66" fmla="*/ 2147483646 w 1023"/>
                <a:gd name="T67" fmla="*/ 2147483646 h 975"/>
                <a:gd name="T68" fmla="*/ 2147483646 w 1023"/>
                <a:gd name="T69" fmla="*/ 2147483646 h 975"/>
                <a:gd name="T70" fmla="*/ 2147483646 w 1023"/>
                <a:gd name="T71" fmla="*/ 2147483646 h 975"/>
                <a:gd name="T72" fmla="*/ 2147483646 w 1023"/>
                <a:gd name="T73" fmla="*/ 2147483646 h 975"/>
                <a:gd name="T74" fmla="*/ 2147483646 w 1023"/>
                <a:gd name="T75" fmla="*/ 2147483646 h 975"/>
                <a:gd name="T76" fmla="*/ 2147483646 w 1023"/>
                <a:gd name="T77" fmla="*/ 2147483646 h 975"/>
                <a:gd name="T78" fmla="*/ 2147483646 w 1023"/>
                <a:gd name="T79" fmla="*/ 2147483646 h 975"/>
                <a:gd name="T80" fmla="*/ 2147483646 w 1023"/>
                <a:gd name="T81" fmla="*/ 2147483646 h 975"/>
                <a:gd name="T82" fmla="*/ 2147483646 w 1023"/>
                <a:gd name="T83" fmla="*/ 2147483646 h 975"/>
                <a:gd name="T84" fmla="*/ 2147483646 w 1023"/>
                <a:gd name="T85" fmla="*/ 2147483646 h 975"/>
                <a:gd name="T86" fmla="*/ 2147483646 w 1023"/>
                <a:gd name="T87" fmla="*/ 2147483646 h 975"/>
                <a:gd name="T88" fmla="*/ 2147483646 w 1023"/>
                <a:gd name="T89" fmla="*/ 2147483646 h 975"/>
                <a:gd name="T90" fmla="*/ 2147483646 w 1023"/>
                <a:gd name="T91" fmla="*/ 2147483646 h 975"/>
                <a:gd name="T92" fmla="*/ 2147483646 w 1023"/>
                <a:gd name="T93" fmla="*/ 2147483646 h 975"/>
                <a:gd name="T94" fmla="*/ 2147483646 w 1023"/>
                <a:gd name="T95" fmla="*/ 2147483646 h 975"/>
                <a:gd name="T96" fmla="*/ 2147483646 w 1023"/>
                <a:gd name="T97" fmla="*/ 2147483646 h 975"/>
                <a:gd name="T98" fmla="*/ 2147483646 w 1023"/>
                <a:gd name="T99" fmla="*/ 2147483646 h 975"/>
                <a:gd name="T100" fmla="*/ 2147483646 w 1023"/>
                <a:gd name="T101" fmla="*/ 2147483646 h 975"/>
                <a:gd name="T102" fmla="*/ 2147483646 w 1023"/>
                <a:gd name="T103" fmla="*/ 2147483646 h 975"/>
                <a:gd name="T104" fmla="*/ 2147483646 w 1023"/>
                <a:gd name="T105" fmla="*/ 2147483646 h 975"/>
                <a:gd name="T106" fmla="*/ 2147483646 w 1023"/>
                <a:gd name="T107" fmla="*/ 2147483646 h 975"/>
                <a:gd name="T108" fmla="*/ 2147483646 w 1023"/>
                <a:gd name="T109" fmla="*/ 2147483646 h 975"/>
                <a:gd name="T110" fmla="*/ 2147483646 w 1023"/>
                <a:gd name="T111" fmla="*/ 2147483646 h 975"/>
                <a:gd name="T112" fmla="*/ 2147483646 w 1023"/>
                <a:gd name="T113" fmla="*/ 2147483646 h 975"/>
                <a:gd name="T114" fmla="*/ 2147483646 w 1023"/>
                <a:gd name="T115" fmla="*/ 2147483646 h 975"/>
                <a:gd name="T116" fmla="*/ 2147483646 w 1023"/>
                <a:gd name="T117" fmla="*/ 2147483646 h 975"/>
                <a:gd name="T118" fmla="*/ 2147483646 w 1023"/>
                <a:gd name="T119" fmla="*/ 2147483646 h 975"/>
                <a:gd name="T120" fmla="*/ 2147483646 w 1023"/>
                <a:gd name="T121" fmla="*/ 2147483646 h 9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23"/>
                <a:gd name="T184" fmla="*/ 0 h 975"/>
                <a:gd name="T185" fmla="*/ 1023 w 1023"/>
                <a:gd name="T186" fmla="*/ 975 h 97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23" h="975">
                  <a:moveTo>
                    <a:pt x="1023" y="945"/>
                  </a:moveTo>
                  <a:lnTo>
                    <a:pt x="1023" y="945"/>
                  </a:lnTo>
                  <a:lnTo>
                    <a:pt x="1023" y="897"/>
                  </a:lnTo>
                  <a:lnTo>
                    <a:pt x="971" y="864"/>
                  </a:lnTo>
                  <a:lnTo>
                    <a:pt x="917" y="768"/>
                  </a:lnTo>
                  <a:lnTo>
                    <a:pt x="900" y="768"/>
                  </a:lnTo>
                  <a:lnTo>
                    <a:pt x="883" y="720"/>
                  </a:lnTo>
                  <a:lnTo>
                    <a:pt x="848" y="735"/>
                  </a:lnTo>
                  <a:lnTo>
                    <a:pt x="831" y="753"/>
                  </a:lnTo>
                  <a:lnTo>
                    <a:pt x="779" y="705"/>
                  </a:lnTo>
                  <a:lnTo>
                    <a:pt x="779" y="687"/>
                  </a:lnTo>
                  <a:lnTo>
                    <a:pt x="727" y="705"/>
                  </a:lnTo>
                  <a:lnTo>
                    <a:pt x="727" y="687"/>
                  </a:lnTo>
                  <a:lnTo>
                    <a:pt x="727" y="129"/>
                  </a:lnTo>
                  <a:lnTo>
                    <a:pt x="675" y="96"/>
                  </a:lnTo>
                  <a:lnTo>
                    <a:pt x="624" y="112"/>
                  </a:lnTo>
                  <a:lnTo>
                    <a:pt x="589" y="96"/>
                  </a:lnTo>
                  <a:lnTo>
                    <a:pt x="555" y="96"/>
                  </a:lnTo>
                  <a:lnTo>
                    <a:pt x="503" y="64"/>
                  </a:lnTo>
                  <a:lnTo>
                    <a:pt x="434" y="64"/>
                  </a:lnTo>
                  <a:lnTo>
                    <a:pt x="416" y="33"/>
                  </a:lnTo>
                  <a:lnTo>
                    <a:pt x="364" y="33"/>
                  </a:lnTo>
                  <a:lnTo>
                    <a:pt x="347" y="16"/>
                  </a:lnTo>
                  <a:lnTo>
                    <a:pt x="313" y="0"/>
                  </a:lnTo>
                  <a:lnTo>
                    <a:pt x="278" y="33"/>
                  </a:lnTo>
                  <a:lnTo>
                    <a:pt x="244" y="48"/>
                  </a:lnTo>
                  <a:lnTo>
                    <a:pt x="192" y="81"/>
                  </a:lnTo>
                  <a:lnTo>
                    <a:pt x="174" y="81"/>
                  </a:lnTo>
                  <a:lnTo>
                    <a:pt x="140" y="112"/>
                  </a:lnTo>
                  <a:lnTo>
                    <a:pt x="123" y="177"/>
                  </a:lnTo>
                  <a:lnTo>
                    <a:pt x="52" y="192"/>
                  </a:lnTo>
                  <a:lnTo>
                    <a:pt x="34" y="225"/>
                  </a:lnTo>
                  <a:lnTo>
                    <a:pt x="103" y="273"/>
                  </a:lnTo>
                  <a:lnTo>
                    <a:pt x="123" y="304"/>
                  </a:lnTo>
                  <a:lnTo>
                    <a:pt x="157" y="352"/>
                  </a:lnTo>
                  <a:lnTo>
                    <a:pt x="157" y="369"/>
                  </a:lnTo>
                  <a:lnTo>
                    <a:pt x="103" y="369"/>
                  </a:lnTo>
                  <a:lnTo>
                    <a:pt x="103" y="336"/>
                  </a:lnTo>
                  <a:lnTo>
                    <a:pt x="86" y="336"/>
                  </a:lnTo>
                  <a:lnTo>
                    <a:pt x="17" y="369"/>
                  </a:lnTo>
                  <a:lnTo>
                    <a:pt x="0" y="400"/>
                  </a:lnTo>
                  <a:lnTo>
                    <a:pt x="34" y="417"/>
                  </a:lnTo>
                  <a:lnTo>
                    <a:pt x="34" y="432"/>
                  </a:lnTo>
                  <a:lnTo>
                    <a:pt x="34" y="448"/>
                  </a:lnTo>
                  <a:lnTo>
                    <a:pt x="69" y="465"/>
                  </a:lnTo>
                  <a:lnTo>
                    <a:pt x="103" y="465"/>
                  </a:lnTo>
                  <a:lnTo>
                    <a:pt x="140" y="465"/>
                  </a:lnTo>
                  <a:lnTo>
                    <a:pt x="174" y="448"/>
                  </a:lnTo>
                  <a:lnTo>
                    <a:pt x="174" y="465"/>
                  </a:lnTo>
                  <a:lnTo>
                    <a:pt x="192" y="495"/>
                  </a:lnTo>
                  <a:lnTo>
                    <a:pt x="174" y="528"/>
                  </a:lnTo>
                  <a:lnTo>
                    <a:pt x="140" y="528"/>
                  </a:lnTo>
                  <a:lnTo>
                    <a:pt x="123" y="543"/>
                  </a:lnTo>
                  <a:lnTo>
                    <a:pt x="103" y="543"/>
                  </a:lnTo>
                  <a:lnTo>
                    <a:pt x="86" y="543"/>
                  </a:lnTo>
                  <a:lnTo>
                    <a:pt x="52" y="624"/>
                  </a:lnTo>
                  <a:lnTo>
                    <a:pt x="103" y="720"/>
                  </a:lnTo>
                  <a:lnTo>
                    <a:pt x="123" y="720"/>
                  </a:lnTo>
                  <a:lnTo>
                    <a:pt x="157" y="705"/>
                  </a:lnTo>
                  <a:lnTo>
                    <a:pt x="157" y="735"/>
                  </a:lnTo>
                  <a:lnTo>
                    <a:pt x="157" y="753"/>
                  </a:lnTo>
                  <a:lnTo>
                    <a:pt x="174" y="768"/>
                  </a:lnTo>
                  <a:lnTo>
                    <a:pt x="226" y="768"/>
                  </a:lnTo>
                  <a:lnTo>
                    <a:pt x="244" y="783"/>
                  </a:lnTo>
                  <a:lnTo>
                    <a:pt x="244" y="768"/>
                  </a:lnTo>
                  <a:lnTo>
                    <a:pt x="278" y="768"/>
                  </a:lnTo>
                  <a:lnTo>
                    <a:pt x="278" y="801"/>
                  </a:lnTo>
                  <a:lnTo>
                    <a:pt x="278" y="831"/>
                  </a:lnTo>
                  <a:lnTo>
                    <a:pt x="192" y="897"/>
                  </a:lnTo>
                  <a:lnTo>
                    <a:pt x="140" y="912"/>
                  </a:lnTo>
                  <a:lnTo>
                    <a:pt x="123" y="927"/>
                  </a:lnTo>
                  <a:lnTo>
                    <a:pt x="69" y="960"/>
                  </a:lnTo>
                  <a:lnTo>
                    <a:pt x="86" y="975"/>
                  </a:lnTo>
                  <a:lnTo>
                    <a:pt x="174" y="927"/>
                  </a:lnTo>
                  <a:lnTo>
                    <a:pt x="244" y="897"/>
                  </a:lnTo>
                  <a:lnTo>
                    <a:pt x="261" y="879"/>
                  </a:lnTo>
                  <a:lnTo>
                    <a:pt x="295" y="849"/>
                  </a:lnTo>
                  <a:lnTo>
                    <a:pt x="382" y="783"/>
                  </a:lnTo>
                  <a:lnTo>
                    <a:pt x="399" y="768"/>
                  </a:lnTo>
                  <a:lnTo>
                    <a:pt x="364" y="753"/>
                  </a:lnTo>
                  <a:lnTo>
                    <a:pt x="382" y="735"/>
                  </a:lnTo>
                  <a:lnTo>
                    <a:pt x="416" y="705"/>
                  </a:lnTo>
                  <a:lnTo>
                    <a:pt x="416" y="672"/>
                  </a:lnTo>
                  <a:lnTo>
                    <a:pt x="468" y="639"/>
                  </a:lnTo>
                  <a:lnTo>
                    <a:pt x="485" y="639"/>
                  </a:lnTo>
                  <a:lnTo>
                    <a:pt x="468" y="657"/>
                  </a:lnTo>
                  <a:lnTo>
                    <a:pt x="451" y="672"/>
                  </a:lnTo>
                  <a:lnTo>
                    <a:pt x="434" y="720"/>
                  </a:lnTo>
                  <a:lnTo>
                    <a:pt x="451" y="735"/>
                  </a:lnTo>
                  <a:lnTo>
                    <a:pt x="434" y="753"/>
                  </a:lnTo>
                  <a:lnTo>
                    <a:pt x="451" y="753"/>
                  </a:lnTo>
                  <a:lnTo>
                    <a:pt x="503" y="720"/>
                  </a:lnTo>
                  <a:lnTo>
                    <a:pt x="520" y="720"/>
                  </a:lnTo>
                  <a:lnTo>
                    <a:pt x="537" y="687"/>
                  </a:lnTo>
                  <a:lnTo>
                    <a:pt x="520" y="657"/>
                  </a:lnTo>
                  <a:lnTo>
                    <a:pt x="572" y="672"/>
                  </a:lnTo>
                  <a:lnTo>
                    <a:pt x="641" y="705"/>
                  </a:lnTo>
                  <a:lnTo>
                    <a:pt x="693" y="705"/>
                  </a:lnTo>
                  <a:lnTo>
                    <a:pt x="745" y="720"/>
                  </a:lnTo>
                  <a:lnTo>
                    <a:pt x="762" y="720"/>
                  </a:lnTo>
                  <a:lnTo>
                    <a:pt x="762" y="735"/>
                  </a:lnTo>
                  <a:lnTo>
                    <a:pt x="848" y="801"/>
                  </a:lnTo>
                  <a:lnTo>
                    <a:pt x="900" y="897"/>
                  </a:lnTo>
                  <a:lnTo>
                    <a:pt x="883" y="816"/>
                  </a:lnTo>
                  <a:lnTo>
                    <a:pt x="866" y="801"/>
                  </a:lnTo>
                  <a:lnTo>
                    <a:pt x="883" y="801"/>
                  </a:lnTo>
                  <a:lnTo>
                    <a:pt x="883" y="768"/>
                  </a:lnTo>
                  <a:lnTo>
                    <a:pt x="900" y="849"/>
                  </a:lnTo>
                  <a:lnTo>
                    <a:pt x="917" y="831"/>
                  </a:lnTo>
                  <a:lnTo>
                    <a:pt x="952" y="864"/>
                  </a:lnTo>
                  <a:lnTo>
                    <a:pt x="917" y="849"/>
                  </a:lnTo>
                  <a:lnTo>
                    <a:pt x="917" y="864"/>
                  </a:lnTo>
                  <a:lnTo>
                    <a:pt x="917" y="897"/>
                  </a:lnTo>
                  <a:lnTo>
                    <a:pt x="935" y="879"/>
                  </a:lnTo>
                  <a:lnTo>
                    <a:pt x="935" y="912"/>
                  </a:lnTo>
                  <a:lnTo>
                    <a:pt x="971" y="960"/>
                  </a:lnTo>
                  <a:lnTo>
                    <a:pt x="971" y="927"/>
                  </a:lnTo>
                  <a:lnTo>
                    <a:pt x="952" y="897"/>
                  </a:lnTo>
                  <a:lnTo>
                    <a:pt x="971" y="897"/>
                  </a:lnTo>
                  <a:lnTo>
                    <a:pt x="971" y="912"/>
                  </a:lnTo>
                  <a:lnTo>
                    <a:pt x="988" y="945"/>
                  </a:lnTo>
                  <a:lnTo>
                    <a:pt x="1006" y="960"/>
                  </a:lnTo>
                  <a:lnTo>
                    <a:pt x="1023" y="945"/>
                  </a:lnTo>
                </a:path>
              </a:pathLst>
            </a:custGeom>
            <a:solidFill>
              <a:srgbClr val="D8CEB8"/>
            </a:solidFill>
            <a:ln w="9525">
              <a:solidFill>
                <a:srgbClr val="BBAD87"/>
              </a:solidFill>
              <a:prstDash val="solid"/>
              <a:round/>
              <a:headEnd/>
              <a:tailEnd/>
            </a:ln>
          </p:spPr>
          <p:txBody>
            <a:bodyPr/>
            <a:lstStyle/>
            <a:p>
              <a:endParaRPr lang="en-US"/>
            </a:p>
          </p:txBody>
        </p:sp>
        <p:sp>
          <p:nvSpPr>
            <p:cNvPr id="6219" name="Freeform 36"/>
            <p:cNvSpPr>
              <a:spLocks/>
            </p:cNvSpPr>
            <p:nvPr>
              <p:custDataLst>
                <p:tags r:id="rId36"/>
              </p:custDataLst>
            </p:nvPr>
          </p:nvSpPr>
          <p:spPr bwMode="auto">
            <a:xfrm>
              <a:off x="2974975" y="3271838"/>
              <a:ext cx="28575" cy="25400"/>
            </a:xfrm>
            <a:custGeom>
              <a:avLst/>
              <a:gdLst>
                <a:gd name="T0" fmla="*/ 0 w 34"/>
                <a:gd name="T1" fmla="*/ 2147483646 h 33"/>
                <a:gd name="T2" fmla="*/ 0 w 34"/>
                <a:gd name="T3" fmla="*/ 2147483646 h 33"/>
                <a:gd name="T4" fmla="*/ 2147483646 w 34"/>
                <a:gd name="T5" fmla="*/ 2147483646 h 33"/>
                <a:gd name="T6" fmla="*/ 2147483646 w 34"/>
                <a:gd name="T7" fmla="*/ 0 h 33"/>
                <a:gd name="T8" fmla="*/ 0 w 34"/>
                <a:gd name="T9" fmla="*/ 2147483646 h 33"/>
                <a:gd name="T10" fmla="*/ 0 60000 65536"/>
                <a:gd name="T11" fmla="*/ 0 60000 65536"/>
                <a:gd name="T12" fmla="*/ 0 60000 65536"/>
                <a:gd name="T13" fmla="*/ 0 60000 65536"/>
                <a:gd name="T14" fmla="*/ 0 60000 65536"/>
                <a:gd name="T15" fmla="*/ 0 w 34"/>
                <a:gd name="T16" fmla="*/ 0 h 33"/>
                <a:gd name="T17" fmla="*/ 34 w 34"/>
                <a:gd name="T18" fmla="*/ 33 h 33"/>
              </a:gdLst>
              <a:ahLst/>
              <a:cxnLst>
                <a:cxn ang="T10">
                  <a:pos x="T0" y="T1"/>
                </a:cxn>
                <a:cxn ang="T11">
                  <a:pos x="T2" y="T3"/>
                </a:cxn>
                <a:cxn ang="T12">
                  <a:pos x="T4" y="T5"/>
                </a:cxn>
                <a:cxn ang="T13">
                  <a:pos x="T6" y="T7"/>
                </a:cxn>
                <a:cxn ang="T14">
                  <a:pos x="T8" y="T9"/>
                </a:cxn>
              </a:cxnLst>
              <a:rect l="T15" t="T16" r="T17" b="T18"/>
              <a:pathLst>
                <a:path w="34" h="33">
                  <a:moveTo>
                    <a:pt x="0" y="18"/>
                  </a:moveTo>
                  <a:lnTo>
                    <a:pt x="0" y="18"/>
                  </a:lnTo>
                  <a:lnTo>
                    <a:pt x="34" y="33"/>
                  </a:lnTo>
                  <a:lnTo>
                    <a:pt x="34" y="0"/>
                  </a:lnTo>
                  <a:lnTo>
                    <a:pt x="0" y="18"/>
                  </a:lnTo>
                </a:path>
              </a:pathLst>
            </a:custGeom>
            <a:solidFill>
              <a:srgbClr val="D8CEB8"/>
            </a:solidFill>
            <a:ln w="9525">
              <a:solidFill>
                <a:srgbClr val="BBAD87"/>
              </a:solidFill>
              <a:prstDash val="solid"/>
              <a:round/>
              <a:headEnd/>
              <a:tailEnd/>
            </a:ln>
          </p:spPr>
          <p:txBody>
            <a:bodyPr/>
            <a:lstStyle/>
            <a:p>
              <a:endParaRPr lang="en-US"/>
            </a:p>
          </p:txBody>
        </p:sp>
        <p:sp>
          <p:nvSpPr>
            <p:cNvPr id="6220" name="Freeform 37"/>
            <p:cNvSpPr>
              <a:spLocks/>
            </p:cNvSpPr>
            <p:nvPr>
              <p:custDataLst>
                <p:tags r:id="rId37"/>
              </p:custDataLst>
            </p:nvPr>
          </p:nvSpPr>
          <p:spPr bwMode="auto">
            <a:xfrm>
              <a:off x="2933700" y="3386138"/>
              <a:ext cx="28575" cy="14288"/>
            </a:xfrm>
            <a:custGeom>
              <a:avLst/>
              <a:gdLst>
                <a:gd name="T0" fmla="*/ 0 w 34"/>
                <a:gd name="T1" fmla="*/ 0 h 17"/>
                <a:gd name="T2" fmla="*/ 0 w 34"/>
                <a:gd name="T3" fmla="*/ 0 h 17"/>
                <a:gd name="T4" fmla="*/ 2147483646 w 34"/>
                <a:gd name="T5" fmla="*/ 2147483646 h 17"/>
                <a:gd name="T6" fmla="*/ 2147483646 w 34"/>
                <a:gd name="T7" fmla="*/ 0 h 17"/>
                <a:gd name="T8" fmla="*/ 0 w 34"/>
                <a:gd name="T9" fmla="*/ 0 h 17"/>
                <a:gd name="T10" fmla="*/ 0 60000 65536"/>
                <a:gd name="T11" fmla="*/ 0 60000 65536"/>
                <a:gd name="T12" fmla="*/ 0 60000 65536"/>
                <a:gd name="T13" fmla="*/ 0 60000 65536"/>
                <a:gd name="T14" fmla="*/ 0 60000 65536"/>
                <a:gd name="T15" fmla="*/ 0 w 34"/>
                <a:gd name="T16" fmla="*/ 0 h 17"/>
                <a:gd name="T17" fmla="*/ 34 w 34"/>
                <a:gd name="T18" fmla="*/ 17 h 17"/>
              </a:gdLst>
              <a:ahLst/>
              <a:cxnLst>
                <a:cxn ang="T10">
                  <a:pos x="T0" y="T1"/>
                </a:cxn>
                <a:cxn ang="T11">
                  <a:pos x="T2" y="T3"/>
                </a:cxn>
                <a:cxn ang="T12">
                  <a:pos x="T4" y="T5"/>
                </a:cxn>
                <a:cxn ang="T13">
                  <a:pos x="T6" y="T7"/>
                </a:cxn>
                <a:cxn ang="T14">
                  <a:pos x="T8" y="T9"/>
                </a:cxn>
              </a:cxnLst>
              <a:rect l="T15" t="T16" r="T17" b="T18"/>
              <a:pathLst>
                <a:path w="34" h="17">
                  <a:moveTo>
                    <a:pt x="0" y="0"/>
                  </a:moveTo>
                  <a:lnTo>
                    <a:pt x="0" y="0"/>
                  </a:lnTo>
                  <a:lnTo>
                    <a:pt x="34" y="17"/>
                  </a:lnTo>
                  <a:lnTo>
                    <a:pt x="34"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21" name="Freeform 38"/>
            <p:cNvSpPr>
              <a:spLocks/>
            </p:cNvSpPr>
            <p:nvPr>
              <p:custDataLst>
                <p:tags r:id="rId38"/>
              </p:custDataLst>
            </p:nvPr>
          </p:nvSpPr>
          <p:spPr bwMode="auto">
            <a:xfrm>
              <a:off x="1076325" y="3119438"/>
              <a:ext cx="41275" cy="25400"/>
            </a:xfrm>
            <a:custGeom>
              <a:avLst/>
              <a:gdLst>
                <a:gd name="T0" fmla="*/ 0 w 52"/>
                <a:gd name="T1" fmla="*/ 2147483646 h 33"/>
                <a:gd name="T2" fmla="*/ 0 w 52"/>
                <a:gd name="T3" fmla="*/ 2147483646 h 33"/>
                <a:gd name="T4" fmla="*/ 2147483646 w 52"/>
                <a:gd name="T5" fmla="*/ 2147483646 h 33"/>
                <a:gd name="T6" fmla="*/ 2147483646 w 52"/>
                <a:gd name="T7" fmla="*/ 2147483646 h 33"/>
                <a:gd name="T8" fmla="*/ 2147483646 w 52"/>
                <a:gd name="T9" fmla="*/ 0 h 33"/>
                <a:gd name="T10" fmla="*/ 0 w 52"/>
                <a:gd name="T11" fmla="*/ 2147483646 h 33"/>
                <a:gd name="T12" fmla="*/ 0 60000 65536"/>
                <a:gd name="T13" fmla="*/ 0 60000 65536"/>
                <a:gd name="T14" fmla="*/ 0 60000 65536"/>
                <a:gd name="T15" fmla="*/ 0 60000 65536"/>
                <a:gd name="T16" fmla="*/ 0 60000 65536"/>
                <a:gd name="T17" fmla="*/ 0 60000 65536"/>
                <a:gd name="T18" fmla="*/ 0 w 52"/>
                <a:gd name="T19" fmla="*/ 0 h 33"/>
                <a:gd name="T20" fmla="*/ 52 w 52"/>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52" h="33">
                  <a:moveTo>
                    <a:pt x="0" y="18"/>
                  </a:moveTo>
                  <a:lnTo>
                    <a:pt x="0" y="18"/>
                  </a:lnTo>
                  <a:lnTo>
                    <a:pt x="34" y="33"/>
                  </a:lnTo>
                  <a:lnTo>
                    <a:pt x="52" y="18"/>
                  </a:lnTo>
                  <a:lnTo>
                    <a:pt x="34" y="0"/>
                  </a:lnTo>
                  <a:lnTo>
                    <a:pt x="0" y="18"/>
                  </a:lnTo>
                </a:path>
              </a:pathLst>
            </a:custGeom>
            <a:solidFill>
              <a:srgbClr val="D8CEB8"/>
            </a:solidFill>
            <a:ln w="9525">
              <a:solidFill>
                <a:srgbClr val="BBAD87"/>
              </a:solidFill>
              <a:prstDash val="solid"/>
              <a:round/>
              <a:headEnd/>
              <a:tailEnd/>
            </a:ln>
          </p:spPr>
          <p:txBody>
            <a:bodyPr/>
            <a:lstStyle/>
            <a:p>
              <a:endParaRPr lang="en-US"/>
            </a:p>
          </p:txBody>
        </p:sp>
        <p:sp>
          <p:nvSpPr>
            <p:cNvPr id="6222" name="Freeform 39"/>
            <p:cNvSpPr>
              <a:spLocks/>
            </p:cNvSpPr>
            <p:nvPr>
              <p:custDataLst>
                <p:tags r:id="rId39"/>
              </p:custDataLst>
            </p:nvPr>
          </p:nvSpPr>
          <p:spPr bwMode="auto">
            <a:xfrm>
              <a:off x="1352550" y="3195638"/>
              <a:ext cx="68263" cy="63500"/>
            </a:xfrm>
            <a:custGeom>
              <a:avLst/>
              <a:gdLst>
                <a:gd name="T0" fmla="*/ 0 w 87"/>
                <a:gd name="T1" fmla="*/ 2147483646 h 81"/>
                <a:gd name="T2" fmla="*/ 0 w 87"/>
                <a:gd name="T3" fmla="*/ 2147483646 h 81"/>
                <a:gd name="T4" fmla="*/ 2147483646 w 87"/>
                <a:gd name="T5" fmla="*/ 2147483646 h 81"/>
                <a:gd name="T6" fmla="*/ 2147483646 w 87"/>
                <a:gd name="T7" fmla="*/ 2147483646 h 81"/>
                <a:gd name="T8" fmla="*/ 2147483646 w 87"/>
                <a:gd name="T9" fmla="*/ 2147483646 h 81"/>
                <a:gd name="T10" fmla="*/ 2147483646 w 87"/>
                <a:gd name="T11" fmla="*/ 2147483646 h 81"/>
                <a:gd name="T12" fmla="*/ 2147483646 w 87"/>
                <a:gd name="T13" fmla="*/ 2147483646 h 81"/>
                <a:gd name="T14" fmla="*/ 2147483646 w 87"/>
                <a:gd name="T15" fmla="*/ 2147483646 h 81"/>
                <a:gd name="T16" fmla="*/ 2147483646 w 87"/>
                <a:gd name="T17" fmla="*/ 0 h 81"/>
                <a:gd name="T18" fmla="*/ 0 w 87"/>
                <a:gd name="T19" fmla="*/ 214748364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
                <a:gd name="T31" fmla="*/ 0 h 81"/>
                <a:gd name="T32" fmla="*/ 87 w 87"/>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 h="81">
                  <a:moveTo>
                    <a:pt x="0" y="66"/>
                  </a:moveTo>
                  <a:lnTo>
                    <a:pt x="0" y="66"/>
                  </a:lnTo>
                  <a:lnTo>
                    <a:pt x="17" y="81"/>
                  </a:lnTo>
                  <a:lnTo>
                    <a:pt x="52" y="48"/>
                  </a:lnTo>
                  <a:lnTo>
                    <a:pt x="69" y="48"/>
                  </a:lnTo>
                  <a:lnTo>
                    <a:pt x="69" y="33"/>
                  </a:lnTo>
                  <a:lnTo>
                    <a:pt x="52" y="33"/>
                  </a:lnTo>
                  <a:lnTo>
                    <a:pt x="87" y="18"/>
                  </a:lnTo>
                  <a:lnTo>
                    <a:pt x="69" y="0"/>
                  </a:lnTo>
                  <a:lnTo>
                    <a:pt x="0" y="66"/>
                  </a:lnTo>
                </a:path>
              </a:pathLst>
            </a:custGeom>
            <a:solidFill>
              <a:srgbClr val="D8CEB8"/>
            </a:solidFill>
            <a:ln w="9525">
              <a:solidFill>
                <a:srgbClr val="BBAD87"/>
              </a:solidFill>
              <a:prstDash val="solid"/>
              <a:round/>
              <a:headEnd/>
              <a:tailEnd/>
            </a:ln>
          </p:spPr>
          <p:txBody>
            <a:bodyPr/>
            <a:lstStyle/>
            <a:p>
              <a:endParaRPr lang="en-US"/>
            </a:p>
          </p:txBody>
        </p:sp>
        <p:sp>
          <p:nvSpPr>
            <p:cNvPr id="6223" name="Freeform 40"/>
            <p:cNvSpPr>
              <a:spLocks/>
            </p:cNvSpPr>
            <p:nvPr>
              <p:custDataLst>
                <p:tags r:id="rId40"/>
              </p:custDataLst>
            </p:nvPr>
          </p:nvSpPr>
          <p:spPr bwMode="auto">
            <a:xfrm>
              <a:off x="1831975" y="3348038"/>
              <a:ext cx="42863" cy="76200"/>
            </a:xfrm>
            <a:custGeom>
              <a:avLst/>
              <a:gdLst>
                <a:gd name="T0" fmla="*/ 0 w 54"/>
                <a:gd name="T1" fmla="*/ 0 h 96"/>
                <a:gd name="T2" fmla="*/ 0 w 54"/>
                <a:gd name="T3" fmla="*/ 0 h 96"/>
                <a:gd name="T4" fmla="*/ 0 w 54"/>
                <a:gd name="T5" fmla="*/ 2147483646 h 96"/>
                <a:gd name="T6" fmla="*/ 2147483646 w 54"/>
                <a:gd name="T7" fmla="*/ 2147483646 h 96"/>
                <a:gd name="T8" fmla="*/ 2147483646 w 54"/>
                <a:gd name="T9" fmla="*/ 2147483646 h 96"/>
                <a:gd name="T10" fmla="*/ 2147483646 w 54"/>
                <a:gd name="T11" fmla="*/ 2147483646 h 96"/>
                <a:gd name="T12" fmla="*/ 2147483646 w 54"/>
                <a:gd name="T13" fmla="*/ 2147483646 h 96"/>
                <a:gd name="T14" fmla="*/ 2147483646 w 54"/>
                <a:gd name="T15" fmla="*/ 2147483646 h 96"/>
                <a:gd name="T16" fmla="*/ 2147483646 w 54"/>
                <a:gd name="T17" fmla="*/ 0 h 96"/>
                <a:gd name="T18" fmla="*/ 0 w 54"/>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
                <a:gd name="T31" fmla="*/ 0 h 96"/>
                <a:gd name="T32" fmla="*/ 54 w 54"/>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 h="96">
                  <a:moveTo>
                    <a:pt x="0" y="0"/>
                  </a:moveTo>
                  <a:lnTo>
                    <a:pt x="0" y="0"/>
                  </a:lnTo>
                  <a:lnTo>
                    <a:pt x="0" y="33"/>
                  </a:lnTo>
                  <a:lnTo>
                    <a:pt x="19" y="81"/>
                  </a:lnTo>
                  <a:lnTo>
                    <a:pt x="54" y="96"/>
                  </a:lnTo>
                  <a:lnTo>
                    <a:pt x="19" y="65"/>
                  </a:lnTo>
                  <a:lnTo>
                    <a:pt x="36" y="48"/>
                  </a:lnTo>
                  <a:lnTo>
                    <a:pt x="19" y="33"/>
                  </a:lnTo>
                  <a:lnTo>
                    <a:pt x="36"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24" name="Freeform 41"/>
            <p:cNvSpPr>
              <a:spLocks/>
            </p:cNvSpPr>
            <p:nvPr>
              <p:custDataLst>
                <p:tags r:id="rId41"/>
              </p:custDataLst>
            </p:nvPr>
          </p:nvSpPr>
          <p:spPr bwMode="auto">
            <a:xfrm>
              <a:off x="1930400" y="3462338"/>
              <a:ext cx="111125" cy="76200"/>
            </a:xfrm>
            <a:custGeom>
              <a:avLst/>
              <a:gdLst>
                <a:gd name="T0" fmla="*/ 0 w 140"/>
                <a:gd name="T1" fmla="*/ 0 h 96"/>
                <a:gd name="T2" fmla="*/ 0 w 140"/>
                <a:gd name="T3" fmla="*/ 0 h 96"/>
                <a:gd name="T4" fmla="*/ 2147483646 w 140"/>
                <a:gd name="T5" fmla="*/ 2147483646 h 96"/>
                <a:gd name="T6" fmla="*/ 2147483646 w 140"/>
                <a:gd name="T7" fmla="*/ 2147483646 h 96"/>
                <a:gd name="T8" fmla="*/ 2147483646 w 140"/>
                <a:gd name="T9" fmla="*/ 2147483646 h 96"/>
                <a:gd name="T10" fmla="*/ 2147483646 w 140"/>
                <a:gd name="T11" fmla="*/ 2147483646 h 96"/>
                <a:gd name="T12" fmla="*/ 2147483646 w 140"/>
                <a:gd name="T13" fmla="*/ 2147483646 h 96"/>
                <a:gd name="T14" fmla="*/ 2147483646 w 140"/>
                <a:gd name="T15" fmla="*/ 2147483646 h 96"/>
                <a:gd name="T16" fmla="*/ 2147483646 w 140"/>
                <a:gd name="T17" fmla="*/ 2147483646 h 96"/>
                <a:gd name="T18" fmla="*/ 2147483646 w 140"/>
                <a:gd name="T19" fmla="*/ 0 h 96"/>
                <a:gd name="T20" fmla="*/ 0 w 140"/>
                <a:gd name="T21" fmla="*/ 0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0"/>
                <a:gd name="T34" fmla="*/ 0 h 96"/>
                <a:gd name="T35" fmla="*/ 140 w 140"/>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0" h="96">
                  <a:moveTo>
                    <a:pt x="0" y="0"/>
                  </a:moveTo>
                  <a:lnTo>
                    <a:pt x="0" y="0"/>
                  </a:lnTo>
                  <a:lnTo>
                    <a:pt x="17" y="33"/>
                  </a:lnTo>
                  <a:lnTo>
                    <a:pt x="52" y="48"/>
                  </a:lnTo>
                  <a:lnTo>
                    <a:pt x="86" y="65"/>
                  </a:lnTo>
                  <a:lnTo>
                    <a:pt x="86" y="81"/>
                  </a:lnTo>
                  <a:lnTo>
                    <a:pt x="121" y="96"/>
                  </a:lnTo>
                  <a:lnTo>
                    <a:pt x="140" y="96"/>
                  </a:lnTo>
                  <a:lnTo>
                    <a:pt x="69" y="17"/>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25" name="Line 42"/>
            <p:cNvSpPr>
              <a:spLocks noChangeShapeType="1"/>
            </p:cNvSpPr>
            <p:nvPr>
              <p:custDataLst>
                <p:tags r:id="rId42"/>
              </p:custDataLst>
            </p:nvPr>
          </p:nvSpPr>
          <p:spPr bwMode="auto">
            <a:xfrm flipV="1">
              <a:off x="1057275" y="3379788"/>
              <a:ext cx="14288" cy="508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26" name="Freeform 43"/>
            <p:cNvSpPr>
              <a:spLocks/>
            </p:cNvSpPr>
            <p:nvPr>
              <p:custDataLst>
                <p:tags r:id="rId43"/>
              </p:custDataLst>
            </p:nvPr>
          </p:nvSpPr>
          <p:spPr bwMode="auto">
            <a:xfrm>
              <a:off x="1076325" y="3362326"/>
              <a:ext cx="28575" cy="11113"/>
            </a:xfrm>
            <a:custGeom>
              <a:avLst/>
              <a:gdLst>
                <a:gd name="T0" fmla="*/ 0 w 34"/>
                <a:gd name="T1" fmla="*/ 2147483646 h 16"/>
                <a:gd name="T2" fmla="*/ 0 w 34"/>
                <a:gd name="T3" fmla="*/ 2147483646 h 16"/>
                <a:gd name="T4" fmla="*/ 2147483646 w 34"/>
                <a:gd name="T5" fmla="*/ 2147483646 h 16"/>
                <a:gd name="T6" fmla="*/ 2147483646 w 34"/>
                <a:gd name="T7" fmla="*/ 0 h 16"/>
                <a:gd name="T8" fmla="*/ 2147483646 w 34"/>
                <a:gd name="T9" fmla="*/ 0 h 16"/>
                <a:gd name="T10" fmla="*/ 2147483646 w 34"/>
                <a:gd name="T11" fmla="*/ 2147483646 h 16"/>
                <a:gd name="T12" fmla="*/ 0 w 34"/>
                <a:gd name="T13" fmla="*/ 2147483646 h 16"/>
                <a:gd name="T14" fmla="*/ 0 60000 65536"/>
                <a:gd name="T15" fmla="*/ 0 60000 65536"/>
                <a:gd name="T16" fmla="*/ 0 60000 65536"/>
                <a:gd name="T17" fmla="*/ 0 60000 65536"/>
                <a:gd name="T18" fmla="*/ 0 60000 65536"/>
                <a:gd name="T19" fmla="*/ 0 60000 65536"/>
                <a:gd name="T20" fmla="*/ 0 60000 65536"/>
                <a:gd name="T21" fmla="*/ 0 w 34"/>
                <a:gd name="T22" fmla="*/ 0 h 16"/>
                <a:gd name="T23" fmla="*/ 34 w 34"/>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16">
                  <a:moveTo>
                    <a:pt x="0" y="16"/>
                  </a:moveTo>
                  <a:lnTo>
                    <a:pt x="0" y="16"/>
                  </a:lnTo>
                  <a:lnTo>
                    <a:pt x="34" y="16"/>
                  </a:lnTo>
                  <a:lnTo>
                    <a:pt x="34" y="0"/>
                  </a:lnTo>
                  <a:lnTo>
                    <a:pt x="17" y="0"/>
                  </a:lnTo>
                  <a:lnTo>
                    <a:pt x="17" y="16"/>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227" name="Freeform 44"/>
            <p:cNvSpPr>
              <a:spLocks/>
            </p:cNvSpPr>
            <p:nvPr>
              <p:custDataLst>
                <p:tags r:id="rId44"/>
              </p:custDataLst>
            </p:nvPr>
          </p:nvSpPr>
          <p:spPr bwMode="auto">
            <a:xfrm>
              <a:off x="1655763" y="2555876"/>
              <a:ext cx="1855788" cy="1173163"/>
            </a:xfrm>
            <a:custGeom>
              <a:avLst/>
              <a:gdLst>
                <a:gd name="T0" fmla="*/ 2147483646 w 2338"/>
                <a:gd name="T1" fmla="*/ 2147483646 h 1478"/>
                <a:gd name="T2" fmla="*/ 2147483646 w 2338"/>
                <a:gd name="T3" fmla="*/ 2147483646 h 1478"/>
                <a:gd name="T4" fmla="*/ 2147483646 w 2338"/>
                <a:gd name="T5" fmla="*/ 2147483646 h 1478"/>
                <a:gd name="T6" fmla="*/ 2147483646 w 2338"/>
                <a:gd name="T7" fmla="*/ 2147483646 h 1478"/>
                <a:gd name="T8" fmla="*/ 2147483646 w 2338"/>
                <a:gd name="T9" fmla="*/ 2147483646 h 1478"/>
                <a:gd name="T10" fmla="*/ 2147483646 w 2338"/>
                <a:gd name="T11" fmla="*/ 2147483646 h 1478"/>
                <a:gd name="T12" fmla="*/ 2147483646 w 2338"/>
                <a:gd name="T13" fmla="*/ 2147483646 h 1478"/>
                <a:gd name="T14" fmla="*/ 2147483646 w 2338"/>
                <a:gd name="T15" fmla="*/ 2147483646 h 1478"/>
                <a:gd name="T16" fmla="*/ 2147483646 w 2338"/>
                <a:gd name="T17" fmla="*/ 2147483646 h 1478"/>
                <a:gd name="T18" fmla="*/ 2147483646 w 2338"/>
                <a:gd name="T19" fmla="*/ 2147483646 h 1478"/>
                <a:gd name="T20" fmla="*/ 2147483646 w 2338"/>
                <a:gd name="T21" fmla="*/ 2147483646 h 1478"/>
                <a:gd name="T22" fmla="*/ 0 w 2338"/>
                <a:gd name="T23" fmla="*/ 2147483646 h 1478"/>
                <a:gd name="T24" fmla="*/ 2147483646 w 2338"/>
                <a:gd name="T25" fmla="*/ 2147483646 h 1478"/>
                <a:gd name="T26" fmla="*/ 2147483646 w 2338"/>
                <a:gd name="T27" fmla="*/ 2147483646 h 1478"/>
                <a:gd name="T28" fmla="*/ 2147483646 w 2338"/>
                <a:gd name="T29" fmla="*/ 2147483646 h 1478"/>
                <a:gd name="T30" fmla="*/ 2147483646 w 2338"/>
                <a:gd name="T31" fmla="*/ 2147483646 h 1478"/>
                <a:gd name="T32" fmla="*/ 2147483646 w 2338"/>
                <a:gd name="T33" fmla="*/ 2147483646 h 1478"/>
                <a:gd name="T34" fmla="*/ 2147483646 w 2338"/>
                <a:gd name="T35" fmla="*/ 2147483646 h 1478"/>
                <a:gd name="T36" fmla="*/ 2147483646 w 2338"/>
                <a:gd name="T37" fmla="*/ 2147483646 h 1478"/>
                <a:gd name="T38" fmla="*/ 2147483646 w 2338"/>
                <a:gd name="T39" fmla="*/ 2147483646 h 1478"/>
                <a:gd name="T40" fmla="*/ 2147483646 w 2338"/>
                <a:gd name="T41" fmla="*/ 2147483646 h 1478"/>
                <a:gd name="T42" fmla="*/ 2147483646 w 2338"/>
                <a:gd name="T43" fmla="*/ 2147483646 h 1478"/>
                <a:gd name="T44" fmla="*/ 2147483646 w 2338"/>
                <a:gd name="T45" fmla="*/ 2147483646 h 1478"/>
                <a:gd name="T46" fmla="*/ 2147483646 w 2338"/>
                <a:gd name="T47" fmla="*/ 2147483646 h 1478"/>
                <a:gd name="T48" fmla="*/ 2147483646 w 2338"/>
                <a:gd name="T49" fmla="*/ 2147483646 h 1478"/>
                <a:gd name="T50" fmla="*/ 2147483646 w 2338"/>
                <a:gd name="T51" fmla="*/ 0 h 1478"/>
                <a:gd name="T52" fmla="*/ 2147483646 w 2338"/>
                <a:gd name="T53" fmla="*/ 2147483646 h 1478"/>
                <a:gd name="T54" fmla="*/ 2147483646 w 2338"/>
                <a:gd name="T55" fmla="*/ 2147483646 h 1478"/>
                <a:gd name="T56" fmla="*/ 2147483646 w 2338"/>
                <a:gd name="T57" fmla="*/ 2147483646 h 1478"/>
                <a:gd name="T58" fmla="*/ 2147483646 w 2338"/>
                <a:gd name="T59" fmla="*/ 2147483646 h 1478"/>
                <a:gd name="T60" fmla="*/ 2147483646 w 2338"/>
                <a:gd name="T61" fmla="*/ 2147483646 h 1478"/>
                <a:gd name="T62" fmla="*/ 2147483646 w 2338"/>
                <a:gd name="T63" fmla="*/ 2147483646 h 1478"/>
                <a:gd name="T64" fmla="*/ 2147483646 w 2338"/>
                <a:gd name="T65" fmla="*/ 2147483646 h 1478"/>
                <a:gd name="T66" fmla="*/ 2147483646 w 2338"/>
                <a:gd name="T67" fmla="*/ 2147483646 h 1478"/>
                <a:gd name="T68" fmla="*/ 2147483646 w 2338"/>
                <a:gd name="T69" fmla="*/ 2147483646 h 1478"/>
                <a:gd name="T70" fmla="*/ 2147483646 w 2338"/>
                <a:gd name="T71" fmla="*/ 2147483646 h 1478"/>
                <a:gd name="T72" fmla="*/ 2147483646 w 2338"/>
                <a:gd name="T73" fmla="*/ 2147483646 h 1478"/>
                <a:gd name="T74" fmla="*/ 2147483646 w 2338"/>
                <a:gd name="T75" fmla="*/ 2147483646 h 1478"/>
                <a:gd name="T76" fmla="*/ 2147483646 w 2338"/>
                <a:gd name="T77" fmla="*/ 2147483646 h 1478"/>
                <a:gd name="T78" fmla="*/ 2147483646 w 2338"/>
                <a:gd name="T79" fmla="*/ 2147483646 h 1478"/>
                <a:gd name="T80" fmla="*/ 2147483646 w 2338"/>
                <a:gd name="T81" fmla="*/ 2147483646 h 1478"/>
                <a:gd name="T82" fmla="*/ 2147483646 w 2338"/>
                <a:gd name="T83" fmla="*/ 2147483646 h 1478"/>
                <a:gd name="T84" fmla="*/ 2147483646 w 2338"/>
                <a:gd name="T85" fmla="*/ 2147483646 h 1478"/>
                <a:gd name="T86" fmla="*/ 2147483646 w 2338"/>
                <a:gd name="T87" fmla="*/ 2147483646 h 1478"/>
                <a:gd name="T88" fmla="*/ 2147483646 w 2338"/>
                <a:gd name="T89" fmla="*/ 2147483646 h 1478"/>
                <a:gd name="T90" fmla="*/ 2147483646 w 2338"/>
                <a:gd name="T91" fmla="*/ 2147483646 h 1478"/>
                <a:gd name="T92" fmla="*/ 2147483646 w 2338"/>
                <a:gd name="T93" fmla="*/ 2147483646 h 1478"/>
                <a:gd name="T94" fmla="*/ 2147483646 w 2338"/>
                <a:gd name="T95" fmla="*/ 2147483646 h 1478"/>
                <a:gd name="T96" fmla="*/ 2147483646 w 2338"/>
                <a:gd name="T97" fmla="*/ 2147483646 h 1478"/>
                <a:gd name="T98" fmla="*/ 2147483646 w 2338"/>
                <a:gd name="T99" fmla="*/ 2147483646 h 1478"/>
                <a:gd name="T100" fmla="*/ 2147483646 w 2338"/>
                <a:gd name="T101" fmla="*/ 2147483646 h 1478"/>
                <a:gd name="T102" fmla="*/ 2147483646 w 2338"/>
                <a:gd name="T103" fmla="*/ 2147483646 h 1478"/>
                <a:gd name="T104" fmla="*/ 2147483646 w 2338"/>
                <a:gd name="T105" fmla="*/ 2147483646 h 1478"/>
                <a:gd name="T106" fmla="*/ 2147483646 w 2338"/>
                <a:gd name="T107" fmla="*/ 2147483646 h 1478"/>
                <a:gd name="T108" fmla="*/ 2147483646 w 2338"/>
                <a:gd name="T109" fmla="*/ 2147483646 h 1478"/>
                <a:gd name="T110" fmla="*/ 2147483646 w 2338"/>
                <a:gd name="T111" fmla="*/ 2147483646 h 1478"/>
                <a:gd name="T112" fmla="*/ 2147483646 w 2338"/>
                <a:gd name="T113" fmla="*/ 2147483646 h 1478"/>
                <a:gd name="T114" fmla="*/ 2147483646 w 2338"/>
                <a:gd name="T115" fmla="*/ 2147483646 h 1478"/>
                <a:gd name="T116" fmla="*/ 2147483646 w 2338"/>
                <a:gd name="T117" fmla="*/ 2147483646 h 1478"/>
                <a:gd name="T118" fmla="*/ 2147483646 w 2338"/>
                <a:gd name="T119" fmla="*/ 2147483646 h 1478"/>
                <a:gd name="T120" fmla="*/ 2147483646 w 2338"/>
                <a:gd name="T121" fmla="*/ 2147483646 h 14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338"/>
                <a:gd name="T184" fmla="*/ 0 h 1478"/>
                <a:gd name="T185" fmla="*/ 2338 w 2338"/>
                <a:gd name="T186" fmla="*/ 1478 h 147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338" h="1478">
                  <a:moveTo>
                    <a:pt x="1682" y="1415"/>
                  </a:moveTo>
                  <a:lnTo>
                    <a:pt x="1682" y="1415"/>
                  </a:lnTo>
                  <a:lnTo>
                    <a:pt x="1697" y="1415"/>
                  </a:lnTo>
                  <a:lnTo>
                    <a:pt x="1697" y="1430"/>
                  </a:lnTo>
                  <a:lnTo>
                    <a:pt x="1628" y="1447"/>
                  </a:lnTo>
                  <a:lnTo>
                    <a:pt x="1611" y="1463"/>
                  </a:lnTo>
                  <a:lnTo>
                    <a:pt x="1576" y="1478"/>
                  </a:lnTo>
                  <a:lnTo>
                    <a:pt x="1611" y="1430"/>
                  </a:lnTo>
                  <a:lnTo>
                    <a:pt x="1594" y="1430"/>
                  </a:lnTo>
                  <a:lnTo>
                    <a:pt x="1628" y="1415"/>
                  </a:lnTo>
                  <a:lnTo>
                    <a:pt x="1628" y="1351"/>
                  </a:lnTo>
                  <a:lnTo>
                    <a:pt x="1663" y="1382"/>
                  </a:lnTo>
                  <a:lnTo>
                    <a:pt x="1682" y="1367"/>
                  </a:lnTo>
                  <a:lnTo>
                    <a:pt x="1645" y="1334"/>
                  </a:lnTo>
                  <a:lnTo>
                    <a:pt x="1559" y="1319"/>
                  </a:lnTo>
                  <a:lnTo>
                    <a:pt x="1542" y="1303"/>
                  </a:lnTo>
                  <a:lnTo>
                    <a:pt x="1525" y="1255"/>
                  </a:lnTo>
                  <a:lnTo>
                    <a:pt x="1507" y="1255"/>
                  </a:lnTo>
                  <a:lnTo>
                    <a:pt x="1490" y="1223"/>
                  </a:lnTo>
                  <a:lnTo>
                    <a:pt x="1455" y="1207"/>
                  </a:lnTo>
                  <a:lnTo>
                    <a:pt x="1404" y="1255"/>
                  </a:lnTo>
                  <a:lnTo>
                    <a:pt x="1352" y="1255"/>
                  </a:lnTo>
                  <a:lnTo>
                    <a:pt x="1317" y="1223"/>
                  </a:lnTo>
                  <a:lnTo>
                    <a:pt x="1281" y="1223"/>
                  </a:lnTo>
                  <a:lnTo>
                    <a:pt x="1265" y="1190"/>
                  </a:lnTo>
                  <a:lnTo>
                    <a:pt x="1248" y="1207"/>
                  </a:lnTo>
                  <a:lnTo>
                    <a:pt x="501" y="1207"/>
                  </a:lnTo>
                  <a:lnTo>
                    <a:pt x="486" y="1207"/>
                  </a:lnTo>
                  <a:lnTo>
                    <a:pt x="486" y="1190"/>
                  </a:lnTo>
                  <a:lnTo>
                    <a:pt x="467" y="1190"/>
                  </a:lnTo>
                  <a:lnTo>
                    <a:pt x="415" y="1159"/>
                  </a:lnTo>
                  <a:lnTo>
                    <a:pt x="363" y="1127"/>
                  </a:lnTo>
                  <a:lnTo>
                    <a:pt x="346" y="1079"/>
                  </a:lnTo>
                  <a:lnTo>
                    <a:pt x="328" y="1063"/>
                  </a:lnTo>
                  <a:lnTo>
                    <a:pt x="277" y="1015"/>
                  </a:lnTo>
                  <a:lnTo>
                    <a:pt x="294" y="998"/>
                  </a:lnTo>
                  <a:lnTo>
                    <a:pt x="294" y="968"/>
                  </a:lnTo>
                  <a:lnTo>
                    <a:pt x="294" y="920"/>
                  </a:lnTo>
                  <a:lnTo>
                    <a:pt x="242" y="887"/>
                  </a:lnTo>
                  <a:lnTo>
                    <a:pt x="188" y="791"/>
                  </a:lnTo>
                  <a:lnTo>
                    <a:pt x="173" y="791"/>
                  </a:lnTo>
                  <a:lnTo>
                    <a:pt x="156" y="743"/>
                  </a:lnTo>
                  <a:lnTo>
                    <a:pt x="121" y="758"/>
                  </a:lnTo>
                  <a:lnTo>
                    <a:pt x="104" y="776"/>
                  </a:lnTo>
                  <a:lnTo>
                    <a:pt x="52" y="728"/>
                  </a:lnTo>
                  <a:lnTo>
                    <a:pt x="52" y="710"/>
                  </a:lnTo>
                  <a:lnTo>
                    <a:pt x="0" y="728"/>
                  </a:lnTo>
                  <a:lnTo>
                    <a:pt x="0" y="710"/>
                  </a:lnTo>
                  <a:lnTo>
                    <a:pt x="0" y="152"/>
                  </a:lnTo>
                  <a:lnTo>
                    <a:pt x="33" y="152"/>
                  </a:lnTo>
                  <a:lnTo>
                    <a:pt x="137" y="215"/>
                  </a:lnTo>
                  <a:lnTo>
                    <a:pt x="137" y="183"/>
                  </a:lnTo>
                  <a:lnTo>
                    <a:pt x="156" y="167"/>
                  </a:lnTo>
                  <a:lnTo>
                    <a:pt x="188" y="152"/>
                  </a:lnTo>
                  <a:lnTo>
                    <a:pt x="208" y="167"/>
                  </a:lnTo>
                  <a:lnTo>
                    <a:pt x="311" y="104"/>
                  </a:lnTo>
                  <a:lnTo>
                    <a:pt x="311" y="135"/>
                  </a:lnTo>
                  <a:lnTo>
                    <a:pt x="346" y="135"/>
                  </a:lnTo>
                  <a:lnTo>
                    <a:pt x="363" y="87"/>
                  </a:lnTo>
                  <a:lnTo>
                    <a:pt x="398" y="119"/>
                  </a:lnTo>
                  <a:lnTo>
                    <a:pt x="398" y="152"/>
                  </a:lnTo>
                  <a:lnTo>
                    <a:pt x="434" y="167"/>
                  </a:lnTo>
                  <a:lnTo>
                    <a:pt x="449" y="135"/>
                  </a:lnTo>
                  <a:lnTo>
                    <a:pt x="449" y="167"/>
                  </a:lnTo>
                  <a:lnTo>
                    <a:pt x="486" y="167"/>
                  </a:lnTo>
                  <a:lnTo>
                    <a:pt x="486" y="135"/>
                  </a:lnTo>
                  <a:lnTo>
                    <a:pt x="538" y="135"/>
                  </a:lnTo>
                  <a:lnTo>
                    <a:pt x="570" y="167"/>
                  </a:lnTo>
                  <a:lnTo>
                    <a:pt x="605" y="183"/>
                  </a:lnTo>
                  <a:lnTo>
                    <a:pt x="641" y="200"/>
                  </a:lnTo>
                  <a:lnTo>
                    <a:pt x="676" y="200"/>
                  </a:lnTo>
                  <a:lnTo>
                    <a:pt x="728" y="215"/>
                  </a:lnTo>
                  <a:lnTo>
                    <a:pt x="728" y="248"/>
                  </a:lnTo>
                  <a:lnTo>
                    <a:pt x="709" y="263"/>
                  </a:lnTo>
                  <a:lnTo>
                    <a:pt x="709" y="279"/>
                  </a:lnTo>
                  <a:lnTo>
                    <a:pt x="760" y="296"/>
                  </a:lnTo>
                  <a:lnTo>
                    <a:pt x="849" y="263"/>
                  </a:lnTo>
                  <a:lnTo>
                    <a:pt x="901" y="296"/>
                  </a:lnTo>
                  <a:lnTo>
                    <a:pt x="901" y="263"/>
                  </a:lnTo>
                  <a:lnTo>
                    <a:pt x="883" y="248"/>
                  </a:lnTo>
                  <a:lnTo>
                    <a:pt x="901" y="231"/>
                  </a:lnTo>
                  <a:lnTo>
                    <a:pt x="970" y="200"/>
                  </a:lnTo>
                  <a:lnTo>
                    <a:pt x="987" y="248"/>
                  </a:lnTo>
                  <a:lnTo>
                    <a:pt x="1073" y="279"/>
                  </a:lnTo>
                  <a:lnTo>
                    <a:pt x="1125" y="296"/>
                  </a:lnTo>
                  <a:lnTo>
                    <a:pt x="1162" y="296"/>
                  </a:lnTo>
                  <a:lnTo>
                    <a:pt x="1162" y="248"/>
                  </a:lnTo>
                  <a:lnTo>
                    <a:pt x="1177" y="231"/>
                  </a:lnTo>
                  <a:lnTo>
                    <a:pt x="1125" y="200"/>
                  </a:lnTo>
                  <a:lnTo>
                    <a:pt x="1162" y="183"/>
                  </a:lnTo>
                  <a:lnTo>
                    <a:pt x="1177" y="135"/>
                  </a:lnTo>
                  <a:lnTo>
                    <a:pt x="1214" y="183"/>
                  </a:lnTo>
                  <a:lnTo>
                    <a:pt x="1248" y="215"/>
                  </a:lnTo>
                  <a:lnTo>
                    <a:pt x="1214" y="248"/>
                  </a:lnTo>
                  <a:lnTo>
                    <a:pt x="1214" y="279"/>
                  </a:lnTo>
                  <a:lnTo>
                    <a:pt x="1229" y="296"/>
                  </a:lnTo>
                  <a:lnTo>
                    <a:pt x="1248" y="263"/>
                  </a:lnTo>
                  <a:lnTo>
                    <a:pt x="1281" y="231"/>
                  </a:lnTo>
                  <a:lnTo>
                    <a:pt x="1265" y="200"/>
                  </a:lnTo>
                  <a:lnTo>
                    <a:pt x="1281" y="167"/>
                  </a:lnTo>
                  <a:lnTo>
                    <a:pt x="1248" y="135"/>
                  </a:lnTo>
                  <a:lnTo>
                    <a:pt x="1214" y="104"/>
                  </a:lnTo>
                  <a:lnTo>
                    <a:pt x="1229" y="8"/>
                  </a:lnTo>
                  <a:lnTo>
                    <a:pt x="1283" y="0"/>
                  </a:lnTo>
                  <a:lnTo>
                    <a:pt x="1352" y="119"/>
                  </a:lnTo>
                  <a:lnTo>
                    <a:pt x="1333" y="152"/>
                  </a:lnTo>
                  <a:lnTo>
                    <a:pt x="1352" y="167"/>
                  </a:lnTo>
                  <a:lnTo>
                    <a:pt x="1404" y="231"/>
                  </a:lnTo>
                  <a:lnTo>
                    <a:pt x="1421" y="183"/>
                  </a:lnTo>
                  <a:lnTo>
                    <a:pt x="1455" y="215"/>
                  </a:lnTo>
                  <a:lnTo>
                    <a:pt x="1436" y="279"/>
                  </a:lnTo>
                  <a:lnTo>
                    <a:pt x="1473" y="311"/>
                  </a:lnTo>
                  <a:lnTo>
                    <a:pt x="1490" y="311"/>
                  </a:lnTo>
                  <a:lnTo>
                    <a:pt x="1490" y="279"/>
                  </a:lnTo>
                  <a:lnTo>
                    <a:pt x="1525" y="263"/>
                  </a:lnTo>
                  <a:lnTo>
                    <a:pt x="1525" y="135"/>
                  </a:lnTo>
                  <a:lnTo>
                    <a:pt x="1559" y="135"/>
                  </a:lnTo>
                  <a:lnTo>
                    <a:pt x="1594" y="152"/>
                  </a:lnTo>
                  <a:lnTo>
                    <a:pt x="1594" y="183"/>
                  </a:lnTo>
                  <a:lnTo>
                    <a:pt x="1628" y="183"/>
                  </a:lnTo>
                  <a:lnTo>
                    <a:pt x="1628" y="231"/>
                  </a:lnTo>
                  <a:lnTo>
                    <a:pt x="1594" y="248"/>
                  </a:lnTo>
                  <a:lnTo>
                    <a:pt x="1594" y="279"/>
                  </a:lnTo>
                  <a:lnTo>
                    <a:pt x="1628" y="296"/>
                  </a:lnTo>
                  <a:lnTo>
                    <a:pt x="1628" y="327"/>
                  </a:lnTo>
                  <a:lnTo>
                    <a:pt x="1559" y="392"/>
                  </a:lnTo>
                  <a:lnTo>
                    <a:pt x="1525" y="375"/>
                  </a:lnTo>
                  <a:lnTo>
                    <a:pt x="1525" y="359"/>
                  </a:lnTo>
                  <a:lnTo>
                    <a:pt x="1490" y="359"/>
                  </a:lnTo>
                  <a:lnTo>
                    <a:pt x="1507" y="392"/>
                  </a:lnTo>
                  <a:lnTo>
                    <a:pt x="1473" y="423"/>
                  </a:lnTo>
                  <a:lnTo>
                    <a:pt x="1473" y="455"/>
                  </a:lnTo>
                  <a:lnTo>
                    <a:pt x="1436" y="518"/>
                  </a:lnTo>
                  <a:lnTo>
                    <a:pt x="1404" y="518"/>
                  </a:lnTo>
                  <a:lnTo>
                    <a:pt x="1369" y="551"/>
                  </a:lnTo>
                  <a:lnTo>
                    <a:pt x="1384" y="584"/>
                  </a:lnTo>
                  <a:lnTo>
                    <a:pt x="1333" y="599"/>
                  </a:lnTo>
                  <a:lnTo>
                    <a:pt x="1333" y="632"/>
                  </a:lnTo>
                  <a:lnTo>
                    <a:pt x="1317" y="632"/>
                  </a:lnTo>
                  <a:lnTo>
                    <a:pt x="1300" y="647"/>
                  </a:lnTo>
                  <a:lnTo>
                    <a:pt x="1265" y="728"/>
                  </a:lnTo>
                  <a:lnTo>
                    <a:pt x="1265" y="776"/>
                  </a:lnTo>
                  <a:lnTo>
                    <a:pt x="1281" y="791"/>
                  </a:lnTo>
                  <a:lnTo>
                    <a:pt x="1317" y="791"/>
                  </a:lnTo>
                  <a:lnTo>
                    <a:pt x="1333" y="887"/>
                  </a:lnTo>
                  <a:lnTo>
                    <a:pt x="1369" y="872"/>
                  </a:lnTo>
                  <a:lnTo>
                    <a:pt x="1421" y="887"/>
                  </a:lnTo>
                  <a:lnTo>
                    <a:pt x="1455" y="920"/>
                  </a:lnTo>
                  <a:lnTo>
                    <a:pt x="1525" y="950"/>
                  </a:lnTo>
                  <a:lnTo>
                    <a:pt x="1594" y="950"/>
                  </a:lnTo>
                  <a:lnTo>
                    <a:pt x="1611" y="968"/>
                  </a:lnTo>
                  <a:lnTo>
                    <a:pt x="1611" y="1063"/>
                  </a:lnTo>
                  <a:lnTo>
                    <a:pt x="1682" y="1127"/>
                  </a:lnTo>
                  <a:lnTo>
                    <a:pt x="1715" y="1094"/>
                  </a:lnTo>
                  <a:lnTo>
                    <a:pt x="1682" y="983"/>
                  </a:lnTo>
                  <a:lnTo>
                    <a:pt x="1715" y="968"/>
                  </a:lnTo>
                  <a:lnTo>
                    <a:pt x="1749" y="920"/>
                  </a:lnTo>
                  <a:lnTo>
                    <a:pt x="1734" y="824"/>
                  </a:lnTo>
                  <a:lnTo>
                    <a:pt x="1697" y="791"/>
                  </a:lnTo>
                  <a:lnTo>
                    <a:pt x="1715" y="776"/>
                  </a:lnTo>
                  <a:lnTo>
                    <a:pt x="1734" y="776"/>
                  </a:lnTo>
                  <a:lnTo>
                    <a:pt x="1734" y="758"/>
                  </a:lnTo>
                  <a:lnTo>
                    <a:pt x="1734" y="710"/>
                  </a:lnTo>
                  <a:lnTo>
                    <a:pt x="1715" y="695"/>
                  </a:lnTo>
                  <a:lnTo>
                    <a:pt x="1734" y="647"/>
                  </a:lnTo>
                  <a:lnTo>
                    <a:pt x="1715" y="632"/>
                  </a:lnTo>
                  <a:lnTo>
                    <a:pt x="1715" y="614"/>
                  </a:lnTo>
                  <a:lnTo>
                    <a:pt x="1734" y="599"/>
                  </a:lnTo>
                  <a:lnTo>
                    <a:pt x="1786" y="614"/>
                  </a:lnTo>
                  <a:lnTo>
                    <a:pt x="1837" y="599"/>
                  </a:lnTo>
                  <a:lnTo>
                    <a:pt x="1905" y="647"/>
                  </a:lnTo>
                  <a:lnTo>
                    <a:pt x="1889" y="662"/>
                  </a:lnTo>
                  <a:lnTo>
                    <a:pt x="1905" y="680"/>
                  </a:lnTo>
                  <a:lnTo>
                    <a:pt x="1956" y="680"/>
                  </a:lnTo>
                  <a:lnTo>
                    <a:pt x="1956" y="776"/>
                  </a:lnTo>
                  <a:lnTo>
                    <a:pt x="2008" y="824"/>
                  </a:lnTo>
                  <a:lnTo>
                    <a:pt x="2027" y="806"/>
                  </a:lnTo>
                  <a:lnTo>
                    <a:pt x="2060" y="776"/>
                  </a:lnTo>
                  <a:lnTo>
                    <a:pt x="2079" y="758"/>
                  </a:lnTo>
                  <a:lnTo>
                    <a:pt x="2060" y="743"/>
                  </a:lnTo>
                  <a:lnTo>
                    <a:pt x="2079" y="710"/>
                  </a:lnTo>
                  <a:lnTo>
                    <a:pt x="2183" y="872"/>
                  </a:lnTo>
                  <a:lnTo>
                    <a:pt x="2166" y="887"/>
                  </a:lnTo>
                  <a:lnTo>
                    <a:pt x="2166" y="920"/>
                  </a:lnTo>
                  <a:lnTo>
                    <a:pt x="2200" y="935"/>
                  </a:lnTo>
                  <a:lnTo>
                    <a:pt x="2200" y="950"/>
                  </a:lnTo>
                  <a:lnTo>
                    <a:pt x="2235" y="968"/>
                  </a:lnTo>
                  <a:lnTo>
                    <a:pt x="2252" y="968"/>
                  </a:lnTo>
                  <a:lnTo>
                    <a:pt x="2287" y="983"/>
                  </a:lnTo>
                  <a:lnTo>
                    <a:pt x="2252" y="998"/>
                  </a:lnTo>
                  <a:lnTo>
                    <a:pt x="2287" y="998"/>
                  </a:lnTo>
                  <a:lnTo>
                    <a:pt x="2287" y="1031"/>
                  </a:lnTo>
                  <a:lnTo>
                    <a:pt x="2306" y="1031"/>
                  </a:lnTo>
                  <a:lnTo>
                    <a:pt x="2321" y="1046"/>
                  </a:lnTo>
                  <a:lnTo>
                    <a:pt x="2321" y="1063"/>
                  </a:lnTo>
                  <a:lnTo>
                    <a:pt x="2338" y="1094"/>
                  </a:lnTo>
                  <a:lnTo>
                    <a:pt x="2306" y="1111"/>
                  </a:lnTo>
                  <a:lnTo>
                    <a:pt x="2252" y="1127"/>
                  </a:lnTo>
                  <a:lnTo>
                    <a:pt x="2218" y="1175"/>
                  </a:lnTo>
                  <a:lnTo>
                    <a:pt x="2166" y="1175"/>
                  </a:lnTo>
                  <a:lnTo>
                    <a:pt x="2114" y="1159"/>
                  </a:lnTo>
                  <a:lnTo>
                    <a:pt x="2027" y="1175"/>
                  </a:lnTo>
                  <a:lnTo>
                    <a:pt x="2008" y="1207"/>
                  </a:lnTo>
                  <a:lnTo>
                    <a:pt x="1993" y="1207"/>
                  </a:lnTo>
                  <a:lnTo>
                    <a:pt x="1956" y="1223"/>
                  </a:lnTo>
                  <a:lnTo>
                    <a:pt x="1905" y="1286"/>
                  </a:lnTo>
                  <a:lnTo>
                    <a:pt x="1924" y="1286"/>
                  </a:lnTo>
                  <a:lnTo>
                    <a:pt x="1976" y="1238"/>
                  </a:lnTo>
                  <a:lnTo>
                    <a:pt x="2027" y="1207"/>
                  </a:lnTo>
                  <a:lnTo>
                    <a:pt x="2079" y="1207"/>
                  </a:lnTo>
                  <a:lnTo>
                    <a:pt x="2097" y="1207"/>
                  </a:lnTo>
                  <a:lnTo>
                    <a:pt x="2097" y="1238"/>
                  </a:lnTo>
                  <a:lnTo>
                    <a:pt x="2060" y="1255"/>
                  </a:lnTo>
                  <a:lnTo>
                    <a:pt x="2045" y="1255"/>
                  </a:lnTo>
                  <a:lnTo>
                    <a:pt x="2060" y="1271"/>
                  </a:lnTo>
                  <a:lnTo>
                    <a:pt x="2079" y="1255"/>
                  </a:lnTo>
                  <a:lnTo>
                    <a:pt x="2079" y="1303"/>
                  </a:lnTo>
                  <a:lnTo>
                    <a:pt x="2097" y="1319"/>
                  </a:lnTo>
                  <a:lnTo>
                    <a:pt x="2131" y="1334"/>
                  </a:lnTo>
                  <a:lnTo>
                    <a:pt x="2166" y="1334"/>
                  </a:lnTo>
                  <a:lnTo>
                    <a:pt x="2166" y="1319"/>
                  </a:lnTo>
                  <a:lnTo>
                    <a:pt x="2200" y="1286"/>
                  </a:lnTo>
                  <a:lnTo>
                    <a:pt x="2200" y="1319"/>
                  </a:lnTo>
                  <a:lnTo>
                    <a:pt x="2218" y="1319"/>
                  </a:lnTo>
                  <a:lnTo>
                    <a:pt x="2183" y="1334"/>
                  </a:lnTo>
                  <a:lnTo>
                    <a:pt x="2183" y="1351"/>
                  </a:lnTo>
                  <a:lnTo>
                    <a:pt x="2097" y="1382"/>
                  </a:lnTo>
                  <a:lnTo>
                    <a:pt x="2060" y="1415"/>
                  </a:lnTo>
                  <a:lnTo>
                    <a:pt x="2045" y="1382"/>
                  </a:lnTo>
                  <a:lnTo>
                    <a:pt x="2097" y="1351"/>
                  </a:lnTo>
                  <a:lnTo>
                    <a:pt x="2079" y="1351"/>
                  </a:lnTo>
                  <a:lnTo>
                    <a:pt x="2079" y="1334"/>
                  </a:lnTo>
                  <a:lnTo>
                    <a:pt x="2045" y="1351"/>
                  </a:lnTo>
                  <a:lnTo>
                    <a:pt x="2027" y="1351"/>
                  </a:lnTo>
                  <a:lnTo>
                    <a:pt x="2008" y="1334"/>
                  </a:lnTo>
                  <a:lnTo>
                    <a:pt x="1993" y="1286"/>
                  </a:lnTo>
                  <a:lnTo>
                    <a:pt x="1993" y="1271"/>
                  </a:lnTo>
                  <a:lnTo>
                    <a:pt x="1976" y="1286"/>
                  </a:lnTo>
                  <a:lnTo>
                    <a:pt x="1956" y="1271"/>
                  </a:lnTo>
                  <a:lnTo>
                    <a:pt x="1924" y="1351"/>
                  </a:lnTo>
                  <a:lnTo>
                    <a:pt x="1889" y="1367"/>
                  </a:lnTo>
                  <a:lnTo>
                    <a:pt x="1801" y="1367"/>
                  </a:lnTo>
                  <a:lnTo>
                    <a:pt x="1766" y="1382"/>
                  </a:lnTo>
                  <a:lnTo>
                    <a:pt x="1749" y="1399"/>
                  </a:lnTo>
                  <a:lnTo>
                    <a:pt x="1682" y="1415"/>
                  </a:lnTo>
                </a:path>
              </a:pathLst>
            </a:custGeom>
            <a:solidFill>
              <a:srgbClr val="D8CEB8"/>
            </a:solidFill>
            <a:ln w="9525">
              <a:solidFill>
                <a:srgbClr val="BBAD87"/>
              </a:solidFill>
              <a:prstDash val="solid"/>
              <a:round/>
              <a:headEnd/>
              <a:tailEnd/>
            </a:ln>
          </p:spPr>
          <p:txBody>
            <a:bodyPr/>
            <a:lstStyle/>
            <a:p>
              <a:endParaRPr lang="en-US"/>
            </a:p>
          </p:txBody>
        </p:sp>
        <p:sp>
          <p:nvSpPr>
            <p:cNvPr id="6228" name="Freeform 45"/>
            <p:cNvSpPr>
              <a:spLocks/>
            </p:cNvSpPr>
            <p:nvPr>
              <p:custDataLst>
                <p:tags r:id="rId45"/>
              </p:custDataLst>
            </p:nvPr>
          </p:nvSpPr>
          <p:spPr bwMode="auto">
            <a:xfrm>
              <a:off x="3154363" y="4237038"/>
              <a:ext cx="82550" cy="50800"/>
            </a:xfrm>
            <a:custGeom>
              <a:avLst/>
              <a:gdLst>
                <a:gd name="T0" fmla="*/ 0 w 104"/>
                <a:gd name="T1" fmla="*/ 2147483646 h 63"/>
                <a:gd name="T2" fmla="*/ 0 w 104"/>
                <a:gd name="T3" fmla="*/ 2147483646 h 63"/>
                <a:gd name="T4" fmla="*/ 0 w 104"/>
                <a:gd name="T5" fmla="*/ 0 h 63"/>
                <a:gd name="T6" fmla="*/ 2147483646 w 104"/>
                <a:gd name="T7" fmla="*/ 0 h 63"/>
                <a:gd name="T8" fmla="*/ 2147483646 w 104"/>
                <a:gd name="T9" fmla="*/ 2147483646 h 63"/>
                <a:gd name="T10" fmla="*/ 2147483646 w 104"/>
                <a:gd name="T11" fmla="*/ 2147483646 h 63"/>
                <a:gd name="T12" fmla="*/ 2147483646 w 104"/>
                <a:gd name="T13" fmla="*/ 2147483646 h 63"/>
                <a:gd name="T14" fmla="*/ 2147483646 w 104"/>
                <a:gd name="T15" fmla="*/ 2147483646 h 63"/>
                <a:gd name="T16" fmla="*/ 2147483646 w 104"/>
                <a:gd name="T17" fmla="*/ 2147483646 h 63"/>
                <a:gd name="T18" fmla="*/ 2147483646 w 104"/>
                <a:gd name="T19" fmla="*/ 2147483646 h 63"/>
                <a:gd name="T20" fmla="*/ 2147483646 w 104"/>
                <a:gd name="T21" fmla="*/ 2147483646 h 63"/>
                <a:gd name="T22" fmla="*/ 2147483646 w 104"/>
                <a:gd name="T23" fmla="*/ 2147483646 h 63"/>
                <a:gd name="T24" fmla="*/ 2147483646 w 104"/>
                <a:gd name="T25" fmla="*/ 2147483646 h 63"/>
                <a:gd name="T26" fmla="*/ 0 w 104"/>
                <a:gd name="T27" fmla="*/ 2147483646 h 6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4"/>
                <a:gd name="T43" fmla="*/ 0 h 63"/>
                <a:gd name="T44" fmla="*/ 104 w 104"/>
                <a:gd name="T45" fmla="*/ 63 h 6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4" h="63">
                  <a:moveTo>
                    <a:pt x="0" y="48"/>
                  </a:moveTo>
                  <a:lnTo>
                    <a:pt x="0" y="48"/>
                  </a:lnTo>
                  <a:lnTo>
                    <a:pt x="0" y="0"/>
                  </a:lnTo>
                  <a:lnTo>
                    <a:pt x="52" y="0"/>
                  </a:lnTo>
                  <a:lnTo>
                    <a:pt x="52" y="15"/>
                  </a:lnTo>
                  <a:lnTo>
                    <a:pt x="69" y="15"/>
                  </a:lnTo>
                  <a:lnTo>
                    <a:pt x="104" y="31"/>
                  </a:lnTo>
                  <a:lnTo>
                    <a:pt x="87" y="48"/>
                  </a:lnTo>
                  <a:lnTo>
                    <a:pt x="87" y="31"/>
                  </a:lnTo>
                  <a:lnTo>
                    <a:pt x="35" y="48"/>
                  </a:lnTo>
                  <a:lnTo>
                    <a:pt x="35" y="31"/>
                  </a:lnTo>
                  <a:lnTo>
                    <a:pt x="18" y="48"/>
                  </a:lnTo>
                  <a:lnTo>
                    <a:pt x="18" y="63"/>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229" name="Freeform 46"/>
            <p:cNvSpPr>
              <a:spLocks/>
            </p:cNvSpPr>
            <p:nvPr>
              <p:custDataLst>
                <p:tags r:id="rId46"/>
              </p:custDataLst>
            </p:nvPr>
          </p:nvSpPr>
          <p:spPr bwMode="auto">
            <a:xfrm>
              <a:off x="3098800" y="4237038"/>
              <a:ext cx="55563" cy="38100"/>
            </a:xfrm>
            <a:custGeom>
              <a:avLst/>
              <a:gdLst>
                <a:gd name="T0" fmla="*/ 2147483646 w 69"/>
                <a:gd name="T1" fmla="*/ 2147483646 h 48"/>
                <a:gd name="T2" fmla="*/ 2147483646 w 69"/>
                <a:gd name="T3" fmla="*/ 2147483646 h 48"/>
                <a:gd name="T4" fmla="*/ 2147483646 w 69"/>
                <a:gd name="T5" fmla="*/ 0 h 48"/>
                <a:gd name="T6" fmla="*/ 2147483646 w 69"/>
                <a:gd name="T7" fmla="*/ 0 h 48"/>
                <a:gd name="T8" fmla="*/ 2147483646 w 69"/>
                <a:gd name="T9" fmla="*/ 2147483646 h 48"/>
                <a:gd name="T10" fmla="*/ 0 w 69"/>
                <a:gd name="T11" fmla="*/ 2147483646 h 48"/>
                <a:gd name="T12" fmla="*/ 2147483646 w 69"/>
                <a:gd name="T13" fmla="*/ 2147483646 h 48"/>
                <a:gd name="T14" fmla="*/ 2147483646 w 69"/>
                <a:gd name="T15" fmla="*/ 2147483646 h 48"/>
                <a:gd name="T16" fmla="*/ 0 60000 65536"/>
                <a:gd name="T17" fmla="*/ 0 60000 65536"/>
                <a:gd name="T18" fmla="*/ 0 60000 65536"/>
                <a:gd name="T19" fmla="*/ 0 60000 65536"/>
                <a:gd name="T20" fmla="*/ 0 60000 65536"/>
                <a:gd name="T21" fmla="*/ 0 60000 65536"/>
                <a:gd name="T22" fmla="*/ 0 60000 65536"/>
                <a:gd name="T23" fmla="*/ 0 60000 65536"/>
                <a:gd name="T24" fmla="*/ 0 w 69"/>
                <a:gd name="T25" fmla="*/ 0 h 48"/>
                <a:gd name="T26" fmla="*/ 69 w 69"/>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 h="48">
                  <a:moveTo>
                    <a:pt x="69" y="48"/>
                  </a:moveTo>
                  <a:lnTo>
                    <a:pt x="69" y="48"/>
                  </a:lnTo>
                  <a:lnTo>
                    <a:pt x="69" y="0"/>
                  </a:lnTo>
                  <a:lnTo>
                    <a:pt x="35" y="0"/>
                  </a:lnTo>
                  <a:lnTo>
                    <a:pt x="52" y="31"/>
                  </a:lnTo>
                  <a:lnTo>
                    <a:pt x="0" y="48"/>
                  </a:lnTo>
                  <a:lnTo>
                    <a:pt x="18" y="48"/>
                  </a:lnTo>
                  <a:lnTo>
                    <a:pt x="69" y="48"/>
                  </a:lnTo>
                </a:path>
              </a:pathLst>
            </a:custGeom>
            <a:solidFill>
              <a:srgbClr val="D8CEB8"/>
            </a:solidFill>
            <a:ln w="9525">
              <a:solidFill>
                <a:srgbClr val="BBAD87"/>
              </a:solidFill>
              <a:prstDash val="solid"/>
              <a:round/>
              <a:headEnd/>
              <a:tailEnd/>
            </a:ln>
          </p:spPr>
          <p:txBody>
            <a:bodyPr/>
            <a:lstStyle/>
            <a:p>
              <a:endParaRPr lang="en-US"/>
            </a:p>
          </p:txBody>
        </p:sp>
        <p:sp>
          <p:nvSpPr>
            <p:cNvPr id="6230" name="Freeform 47"/>
            <p:cNvSpPr>
              <a:spLocks/>
            </p:cNvSpPr>
            <p:nvPr>
              <p:custDataLst>
                <p:tags r:id="rId47"/>
              </p:custDataLst>
            </p:nvPr>
          </p:nvSpPr>
          <p:spPr bwMode="auto">
            <a:xfrm>
              <a:off x="3375025" y="4427538"/>
              <a:ext cx="12700" cy="12700"/>
            </a:xfrm>
            <a:custGeom>
              <a:avLst/>
              <a:gdLst>
                <a:gd name="T0" fmla="*/ 0 w 17"/>
                <a:gd name="T1" fmla="*/ 2147483646 h 15"/>
                <a:gd name="T2" fmla="*/ 0 w 17"/>
                <a:gd name="T3" fmla="*/ 2147483646 h 15"/>
                <a:gd name="T4" fmla="*/ 2147483646 w 17"/>
                <a:gd name="T5" fmla="*/ 2147483646 h 15"/>
                <a:gd name="T6" fmla="*/ 2147483646 w 17"/>
                <a:gd name="T7" fmla="*/ 0 h 15"/>
                <a:gd name="T8" fmla="*/ 0 w 17"/>
                <a:gd name="T9" fmla="*/ 0 h 15"/>
                <a:gd name="T10" fmla="*/ 0 w 17"/>
                <a:gd name="T11" fmla="*/ 2147483646 h 15"/>
                <a:gd name="T12" fmla="*/ 0 60000 65536"/>
                <a:gd name="T13" fmla="*/ 0 60000 65536"/>
                <a:gd name="T14" fmla="*/ 0 60000 65536"/>
                <a:gd name="T15" fmla="*/ 0 60000 65536"/>
                <a:gd name="T16" fmla="*/ 0 60000 65536"/>
                <a:gd name="T17" fmla="*/ 0 60000 65536"/>
                <a:gd name="T18" fmla="*/ 0 w 17"/>
                <a:gd name="T19" fmla="*/ 0 h 15"/>
                <a:gd name="T20" fmla="*/ 17 w 17"/>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7" h="15">
                  <a:moveTo>
                    <a:pt x="0" y="15"/>
                  </a:moveTo>
                  <a:lnTo>
                    <a:pt x="0" y="15"/>
                  </a:lnTo>
                  <a:lnTo>
                    <a:pt x="17" y="15"/>
                  </a:lnTo>
                  <a:lnTo>
                    <a:pt x="17" y="0"/>
                  </a:lnTo>
                  <a:lnTo>
                    <a:pt x="0"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231" name="Freeform 48"/>
            <p:cNvSpPr>
              <a:spLocks/>
            </p:cNvSpPr>
            <p:nvPr>
              <p:custDataLst>
                <p:tags r:id="rId48"/>
              </p:custDataLst>
            </p:nvPr>
          </p:nvSpPr>
          <p:spPr bwMode="auto">
            <a:xfrm>
              <a:off x="3016250" y="4262438"/>
              <a:ext cx="41275" cy="25400"/>
            </a:xfrm>
            <a:custGeom>
              <a:avLst/>
              <a:gdLst>
                <a:gd name="T0" fmla="*/ 0 w 51"/>
                <a:gd name="T1" fmla="*/ 2147483646 h 32"/>
                <a:gd name="T2" fmla="*/ 0 w 51"/>
                <a:gd name="T3" fmla="*/ 2147483646 h 32"/>
                <a:gd name="T4" fmla="*/ 2147483646 w 51"/>
                <a:gd name="T5" fmla="*/ 2147483646 h 32"/>
                <a:gd name="T6" fmla="*/ 2147483646 w 51"/>
                <a:gd name="T7" fmla="*/ 2147483646 h 32"/>
                <a:gd name="T8" fmla="*/ 2147483646 w 51"/>
                <a:gd name="T9" fmla="*/ 0 h 32"/>
                <a:gd name="T10" fmla="*/ 0 w 51"/>
                <a:gd name="T11" fmla="*/ 2147483646 h 32"/>
                <a:gd name="T12" fmla="*/ 0 60000 65536"/>
                <a:gd name="T13" fmla="*/ 0 60000 65536"/>
                <a:gd name="T14" fmla="*/ 0 60000 65536"/>
                <a:gd name="T15" fmla="*/ 0 60000 65536"/>
                <a:gd name="T16" fmla="*/ 0 60000 65536"/>
                <a:gd name="T17" fmla="*/ 0 60000 65536"/>
                <a:gd name="T18" fmla="*/ 0 w 51"/>
                <a:gd name="T19" fmla="*/ 0 h 32"/>
                <a:gd name="T20" fmla="*/ 51 w 5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51" h="32">
                  <a:moveTo>
                    <a:pt x="0" y="17"/>
                  </a:moveTo>
                  <a:lnTo>
                    <a:pt x="0" y="17"/>
                  </a:lnTo>
                  <a:lnTo>
                    <a:pt x="34" y="32"/>
                  </a:lnTo>
                  <a:lnTo>
                    <a:pt x="51" y="17"/>
                  </a:lnTo>
                  <a:lnTo>
                    <a:pt x="17"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232" name="Freeform 49"/>
            <p:cNvSpPr>
              <a:spLocks/>
            </p:cNvSpPr>
            <p:nvPr>
              <p:custDataLst>
                <p:tags r:id="rId49"/>
              </p:custDataLst>
            </p:nvPr>
          </p:nvSpPr>
          <p:spPr bwMode="auto">
            <a:xfrm>
              <a:off x="2879725" y="4160838"/>
              <a:ext cx="219075" cy="76200"/>
            </a:xfrm>
            <a:custGeom>
              <a:avLst/>
              <a:gdLst>
                <a:gd name="T0" fmla="*/ 0 w 276"/>
                <a:gd name="T1" fmla="*/ 2147483646 h 96"/>
                <a:gd name="T2" fmla="*/ 0 w 276"/>
                <a:gd name="T3" fmla="*/ 2147483646 h 96"/>
                <a:gd name="T4" fmla="*/ 2147483646 w 276"/>
                <a:gd name="T5" fmla="*/ 2147483646 h 96"/>
                <a:gd name="T6" fmla="*/ 2147483646 w 276"/>
                <a:gd name="T7" fmla="*/ 2147483646 h 96"/>
                <a:gd name="T8" fmla="*/ 2147483646 w 276"/>
                <a:gd name="T9" fmla="*/ 2147483646 h 96"/>
                <a:gd name="T10" fmla="*/ 2147483646 w 276"/>
                <a:gd name="T11" fmla="*/ 2147483646 h 96"/>
                <a:gd name="T12" fmla="*/ 2147483646 w 276"/>
                <a:gd name="T13" fmla="*/ 2147483646 h 96"/>
                <a:gd name="T14" fmla="*/ 2147483646 w 276"/>
                <a:gd name="T15" fmla="*/ 2147483646 h 96"/>
                <a:gd name="T16" fmla="*/ 2147483646 w 276"/>
                <a:gd name="T17" fmla="*/ 2147483646 h 96"/>
                <a:gd name="T18" fmla="*/ 2147483646 w 276"/>
                <a:gd name="T19" fmla="*/ 2147483646 h 96"/>
                <a:gd name="T20" fmla="*/ 2147483646 w 276"/>
                <a:gd name="T21" fmla="*/ 2147483646 h 96"/>
                <a:gd name="T22" fmla="*/ 2147483646 w 276"/>
                <a:gd name="T23" fmla="*/ 2147483646 h 96"/>
                <a:gd name="T24" fmla="*/ 2147483646 w 276"/>
                <a:gd name="T25" fmla="*/ 2147483646 h 96"/>
                <a:gd name="T26" fmla="*/ 2147483646 w 276"/>
                <a:gd name="T27" fmla="*/ 2147483646 h 96"/>
                <a:gd name="T28" fmla="*/ 2147483646 w 276"/>
                <a:gd name="T29" fmla="*/ 2147483646 h 96"/>
                <a:gd name="T30" fmla="*/ 2147483646 w 276"/>
                <a:gd name="T31" fmla="*/ 2147483646 h 96"/>
                <a:gd name="T32" fmla="*/ 2147483646 w 276"/>
                <a:gd name="T33" fmla="*/ 0 h 96"/>
                <a:gd name="T34" fmla="*/ 2147483646 w 276"/>
                <a:gd name="T35" fmla="*/ 2147483646 h 96"/>
                <a:gd name="T36" fmla="*/ 0 w 276"/>
                <a:gd name="T37" fmla="*/ 2147483646 h 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6"/>
                <a:gd name="T58" fmla="*/ 0 h 96"/>
                <a:gd name="T59" fmla="*/ 276 w 276"/>
                <a:gd name="T60" fmla="*/ 96 h 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6" h="96">
                  <a:moveTo>
                    <a:pt x="0" y="48"/>
                  </a:moveTo>
                  <a:lnTo>
                    <a:pt x="0" y="48"/>
                  </a:lnTo>
                  <a:lnTo>
                    <a:pt x="17" y="48"/>
                  </a:lnTo>
                  <a:lnTo>
                    <a:pt x="52" y="15"/>
                  </a:lnTo>
                  <a:lnTo>
                    <a:pt x="86" y="31"/>
                  </a:lnTo>
                  <a:lnTo>
                    <a:pt x="69" y="31"/>
                  </a:lnTo>
                  <a:lnTo>
                    <a:pt x="86" y="31"/>
                  </a:lnTo>
                  <a:lnTo>
                    <a:pt x="155" y="48"/>
                  </a:lnTo>
                  <a:lnTo>
                    <a:pt x="173" y="79"/>
                  </a:lnTo>
                  <a:lnTo>
                    <a:pt x="207" y="79"/>
                  </a:lnTo>
                  <a:lnTo>
                    <a:pt x="190" y="96"/>
                  </a:lnTo>
                  <a:lnTo>
                    <a:pt x="276" y="96"/>
                  </a:lnTo>
                  <a:lnTo>
                    <a:pt x="259" y="79"/>
                  </a:lnTo>
                  <a:lnTo>
                    <a:pt x="242" y="79"/>
                  </a:lnTo>
                  <a:lnTo>
                    <a:pt x="242" y="63"/>
                  </a:lnTo>
                  <a:lnTo>
                    <a:pt x="173" y="31"/>
                  </a:lnTo>
                  <a:lnTo>
                    <a:pt x="86" y="0"/>
                  </a:lnTo>
                  <a:lnTo>
                    <a:pt x="34" y="15"/>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233" name="Freeform 50"/>
            <p:cNvSpPr>
              <a:spLocks/>
            </p:cNvSpPr>
            <p:nvPr>
              <p:custDataLst>
                <p:tags r:id="rId50"/>
              </p:custDataLst>
            </p:nvPr>
          </p:nvSpPr>
          <p:spPr bwMode="auto">
            <a:xfrm>
              <a:off x="3265488" y="4262438"/>
              <a:ext cx="25400" cy="12700"/>
            </a:xfrm>
            <a:custGeom>
              <a:avLst/>
              <a:gdLst>
                <a:gd name="T0" fmla="*/ 0 w 33"/>
                <a:gd name="T1" fmla="*/ 2147483646 h 17"/>
                <a:gd name="T2" fmla="*/ 0 w 33"/>
                <a:gd name="T3" fmla="*/ 2147483646 h 17"/>
                <a:gd name="T4" fmla="*/ 2147483646 w 33"/>
                <a:gd name="T5" fmla="*/ 2147483646 h 17"/>
                <a:gd name="T6" fmla="*/ 0 w 33"/>
                <a:gd name="T7" fmla="*/ 0 h 17"/>
                <a:gd name="T8" fmla="*/ 0 w 33"/>
                <a:gd name="T9" fmla="*/ 2147483646 h 17"/>
                <a:gd name="T10" fmla="*/ 0 60000 65536"/>
                <a:gd name="T11" fmla="*/ 0 60000 65536"/>
                <a:gd name="T12" fmla="*/ 0 60000 65536"/>
                <a:gd name="T13" fmla="*/ 0 60000 65536"/>
                <a:gd name="T14" fmla="*/ 0 60000 65536"/>
                <a:gd name="T15" fmla="*/ 0 w 33"/>
                <a:gd name="T16" fmla="*/ 0 h 17"/>
                <a:gd name="T17" fmla="*/ 33 w 33"/>
                <a:gd name="T18" fmla="*/ 17 h 17"/>
              </a:gdLst>
              <a:ahLst/>
              <a:cxnLst>
                <a:cxn ang="T10">
                  <a:pos x="T0" y="T1"/>
                </a:cxn>
                <a:cxn ang="T11">
                  <a:pos x="T2" y="T3"/>
                </a:cxn>
                <a:cxn ang="T12">
                  <a:pos x="T4" y="T5"/>
                </a:cxn>
                <a:cxn ang="T13">
                  <a:pos x="T6" y="T7"/>
                </a:cxn>
                <a:cxn ang="T14">
                  <a:pos x="T8" y="T9"/>
                </a:cxn>
              </a:cxnLst>
              <a:rect l="T15" t="T16" r="T17" b="T18"/>
              <a:pathLst>
                <a:path w="33" h="17">
                  <a:moveTo>
                    <a:pt x="0" y="17"/>
                  </a:moveTo>
                  <a:lnTo>
                    <a:pt x="0" y="17"/>
                  </a:lnTo>
                  <a:lnTo>
                    <a:pt x="33" y="17"/>
                  </a:lnTo>
                  <a:lnTo>
                    <a:pt x="0"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234" name="Freeform 51"/>
            <p:cNvSpPr>
              <a:spLocks/>
            </p:cNvSpPr>
            <p:nvPr>
              <p:custDataLst>
                <p:tags r:id="rId51"/>
              </p:custDataLst>
            </p:nvPr>
          </p:nvSpPr>
          <p:spPr bwMode="auto">
            <a:xfrm>
              <a:off x="3375025" y="4313238"/>
              <a:ext cx="12700" cy="12700"/>
            </a:xfrm>
            <a:custGeom>
              <a:avLst/>
              <a:gdLst>
                <a:gd name="T0" fmla="*/ 0 w 17"/>
                <a:gd name="T1" fmla="*/ 0 h 15"/>
                <a:gd name="T2" fmla="*/ 0 w 17"/>
                <a:gd name="T3" fmla="*/ 0 h 15"/>
                <a:gd name="T4" fmla="*/ 0 w 17"/>
                <a:gd name="T5" fmla="*/ 2147483646 h 15"/>
                <a:gd name="T6" fmla="*/ 2147483646 w 17"/>
                <a:gd name="T7" fmla="*/ 0 h 15"/>
                <a:gd name="T8" fmla="*/ 0 w 17"/>
                <a:gd name="T9" fmla="*/ 0 h 15"/>
                <a:gd name="T10" fmla="*/ 0 60000 65536"/>
                <a:gd name="T11" fmla="*/ 0 60000 65536"/>
                <a:gd name="T12" fmla="*/ 0 60000 65536"/>
                <a:gd name="T13" fmla="*/ 0 60000 65536"/>
                <a:gd name="T14" fmla="*/ 0 60000 65536"/>
                <a:gd name="T15" fmla="*/ 0 w 17"/>
                <a:gd name="T16" fmla="*/ 0 h 15"/>
                <a:gd name="T17" fmla="*/ 17 w 17"/>
                <a:gd name="T18" fmla="*/ 15 h 15"/>
              </a:gdLst>
              <a:ahLst/>
              <a:cxnLst>
                <a:cxn ang="T10">
                  <a:pos x="T0" y="T1"/>
                </a:cxn>
                <a:cxn ang="T11">
                  <a:pos x="T2" y="T3"/>
                </a:cxn>
                <a:cxn ang="T12">
                  <a:pos x="T4" y="T5"/>
                </a:cxn>
                <a:cxn ang="T13">
                  <a:pos x="T6" y="T7"/>
                </a:cxn>
                <a:cxn ang="T14">
                  <a:pos x="T8" y="T9"/>
                </a:cxn>
              </a:cxnLst>
              <a:rect l="T15" t="T16" r="T17" b="T18"/>
              <a:pathLst>
                <a:path w="17" h="15">
                  <a:moveTo>
                    <a:pt x="0" y="0"/>
                  </a:moveTo>
                  <a:lnTo>
                    <a:pt x="0" y="0"/>
                  </a:lnTo>
                  <a:lnTo>
                    <a:pt x="0" y="15"/>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35" name="Freeform 52"/>
            <p:cNvSpPr>
              <a:spLocks/>
            </p:cNvSpPr>
            <p:nvPr>
              <p:custDataLst>
                <p:tags r:id="rId52"/>
              </p:custDataLst>
            </p:nvPr>
          </p:nvSpPr>
          <p:spPr bwMode="auto">
            <a:xfrm>
              <a:off x="3016250" y="4122738"/>
              <a:ext cx="14288" cy="38100"/>
            </a:xfrm>
            <a:custGeom>
              <a:avLst/>
              <a:gdLst>
                <a:gd name="T0" fmla="*/ 0 w 17"/>
                <a:gd name="T1" fmla="*/ 0 h 48"/>
                <a:gd name="T2" fmla="*/ 0 w 17"/>
                <a:gd name="T3" fmla="*/ 0 h 48"/>
                <a:gd name="T4" fmla="*/ 0 w 17"/>
                <a:gd name="T5" fmla="*/ 2147483646 h 48"/>
                <a:gd name="T6" fmla="*/ 2147483646 w 17"/>
                <a:gd name="T7" fmla="*/ 2147483646 h 48"/>
                <a:gd name="T8" fmla="*/ 2147483646 w 17"/>
                <a:gd name="T9" fmla="*/ 2147483646 h 48"/>
                <a:gd name="T10" fmla="*/ 0 w 17"/>
                <a:gd name="T11" fmla="*/ 0 h 48"/>
                <a:gd name="T12" fmla="*/ 0 60000 65536"/>
                <a:gd name="T13" fmla="*/ 0 60000 65536"/>
                <a:gd name="T14" fmla="*/ 0 60000 65536"/>
                <a:gd name="T15" fmla="*/ 0 60000 65536"/>
                <a:gd name="T16" fmla="*/ 0 60000 65536"/>
                <a:gd name="T17" fmla="*/ 0 60000 65536"/>
                <a:gd name="T18" fmla="*/ 0 w 17"/>
                <a:gd name="T19" fmla="*/ 0 h 48"/>
                <a:gd name="T20" fmla="*/ 17 w 17"/>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7" h="48">
                  <a:moveTo>
                    <a:pt x="0" y="0"/>
                  </a:moveTo>
                  <a:lnTo>
                    <a:pt x="0" y="0"/>
                  </a:lnTo>
                  <a:lnTo>
                    <a:pt x="0" y="15"/>
                  </a:lnTo>
                  <a:lnTo>
                    <a:pt x="17" y="48"/>
                  </a:lnTo>
                  <a:lnTo>
                    <a:pt x="17"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36" name="Freeform 53"/>
            <p:cNvSpPr>
              <a:spLocks/>
            </p:cNvSpPr>
            <p:nvPr>
              <p:custDataLst>
                <p:tags r:id="rId53"/>
              </p:custDataLst>
            </p:nvPr>
          </p:nvSpPr>
          <p:spPr bwMode="auto">
            <a:xfrm>
              <a:off x="3113088" y="3743326"/>
              <a:ext cx="41275" cy="11113"/>
            </a:xfrm>
            <a:custGeom>
              <a:avLst/>
              <a:gdLst>
                <a:gd name="T0" fmla="*/ 0 w 51"/>
                <a:gd name="T1" fmla="*/ 2147483646 h 16"/>
                <a:gd name="T2" fmla="*/ 2147483646 w 51"/>
                <a:gd name="T3" fmla="*/ 0 h 16"/>
                <a:gd name="T4" fmla="*/ 2147483646 w 51"/>
                <a:gd name="T5" fmla="*/ 0 h 16"/>
                <a:gd name="T6" fmla="*/ 0 w 51"/>
                <a:gd name="T7" fmla="*/ 2147483646 h 16"/>
                <a:gd name="T8" fmla="*/ 0 60000 65536"/>
                <a:gd name="T9" fmla="*/ 0 60000 65536"/>
                <a:gd name="T10" fmla="*/ 0 60000 65536"/>
                <a:gd name="T11" fmla="*/ 0 60000 65536"/>
                <a:gd name="T12" fmla="*/ 0 w 51"/>
                <a:gd name="T13" fmla="*/ 0 h 16"/>
                <a:gd name="T14" fmla="*/ 51 w 51"/>
                <a:gd name="T15" fmla="*/ 16 h 16"/>
              </a:gdLst>
              <a:ahLst/>
              <a:cxnLst>
                <a:cxn ang="T8">
                  <a:pos x="T0" y="T1"/>
                </a:cxn>
                <a:cxn ang="T9">
                  <a:pos x="T2" y="T3"/>
                </a:cxn>
                <a:cxn ang="T10">
                  <a:pos x="T4" y="T5"/>
                </a:cxn>
                <a:cxn ang="T11">
                  <a:pos x="T6" y="T7"/>
                </a:cxn>
              </a:cxnLst>
              <a:rect l="T12" t="T13" r="T14" b="T15"/>
              <a:pathLst>
                <a:path w="51" h="16">
                  <a:moveTo>
                    <a:pt x="0" y="16"/>
                  </a:moveTo>
                  <a:lnTo>
                    <a:pt x="51" y="0"/>
                  </a:lnTo>
                  <a:lnTo>
                    <a:pt x="34" y="0"/>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237" name="Freeform 54"/>
            <p:cNvSpPr>
              <a:spLocks/>
            </p:cNvSpPr>
            <p:nvPr>
              <p:custDataLst>
                <p:tags r:id="rId54"/>
              </p:custDataLst>
            </p:nvPr>
          </p:nvSpPr>
          <p:spPr bwMode="auto">
            <a:xfrm>
              <a:off x="3317875" y="3487738"/>
              <a:ext cx="57150" cy="26988"/>
            </a:xfrm>
            <a:custGeom>
              <a:avLst/>
              <a:gdLst>
                <a:gd name="T0" fmla="*/ 0 w 71"/>
                <a:gd name="T1" fmla="*/ 0 h 32"/>
                <a:gd name="T2" fmla="*/ 0 w 71"/>
                <a:gd name="T3" fmla="*/ 0 h 32"/>
                <a:gd name="T4" fmla="*/ 2147483646 w 71"/>
                <a:gd name="T5" fmla="*/ 2147483646 h 32"/>
                <a:gd name="T6" fmla="*/ 2147483646 w 71"/>
                <a:gd name="T7" fmla="*/ 2147483646 h 32"/>
                <a:gd name="T8" fmla="*/ 2147483646 w 71"/>
                <a:gd name="T9" fmla="*/ 2147483646 h 32"/>
                <a:gd name="T10" fmla="*/ 0 w 71"/>
                <a:gd name="T11" fmla="*/ 0 h 32"/>
                <a:gd name="T12" fmla="*/ 0 60000 65536"/>
                <a:gd name="T13" fmla="*/ 0 60000 65536"/>
                <a:gd name="T14" fmla="*/ 0 60000 65536"/>
                <a:gd name="T15" fmla="*/ 0 60000 65536"/>
                <a:gd name="T16" fmla="*/ 0 60000 65536"/>
                <a:gd name="T17" fmla="*/ 0 60000 65536"/>
                <a:gd name="T18" fmla="*/ 0 w 71"/>
                <a:gd name="T19" fmla="*/ 0 h 32"/>
                <a:gd name="T20" fmla="*/ 71 w 7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71" h="32">
                  <a:moveTo>
                    <a:pt x="0" y="0"/>
                  </a:moveTo>
                  <a:lnTo>
                    <a:pt x="0" y="0"/>
                  </a:lnTo>
                  <a:lnTo>
                    <a:pt x="34" y="32"/>
                  </a:lnTo>
                  <a:lnTo>
                    <a:pt x="71" y="32"/>
                  </a:lnTo>
                  <a:lnTo>
                    <a:pt x="34"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38" name="Freeform 55"/>
            <p:cNvSpPr>
              <a:spLocks/>
            </p:cNvSpPr>
            <p:nvPr>
              <p:custDataLst>
                <p:tags r:id="rId55"/>
              </p:custDataLst>
            </p:nvPr>
          </p:nvSpPr>
          <p:spPr bwMode="auto">
            <a:xfrm>
              <a:off x="3317875" y="3576638"/>
              <a:ext cx="57150" cy="38100"/>
            </a:xfrm>
            <a:custGeom>
              <a:avLst/>
              <a:gdLst>
                <a:gd name="T0" fmla="*/ 0 w 71"/>
                <a:gd name="T1" fmla="*/ 2147483646 h 48"/>
                <a:gd name="T2" fmla="*/ 0 w 71"/>
                <a:gd name="T3" fmla="*/ 2147483646 h 48"/>
                <a:gd name="T4" fmla="*/ 2147483646 w 71"/>
                <a:gd name="T5" fmla="*/ 2147483646 h 48"/>
                <a:gd name="T6" fmla="*/ 2147483646 w 71"/>
                <a:gd name="T7" fmla="*/ 2147483646 h 48"/>
                <a:gd name="T8" fmla="*/ 2147483646 w 71"/>
                <a:gd name="T9" fmla="*/ 2147483646 h 48"/>
                <a:gd name="T10" fmla="*/ 2147483646 w 71"/>
                <a:gd name="T11" fmla="*/ 2147483646 h 48"/>
                <a:gd name="T12" fmla="*/ 2147483646 w 71"/>
                <a:gd name="T13" fmla="*/ 2147483646 h 48"/>
                <a:gd name="T14" fmla="*/ 2147483646 w 71"/>
                <a:gd name="T15" fmla="*/ 0 h 48"/>
                <a:gd name="T16" fmla="*/ 0 w 71"/>
                <a:gd name="T17" fmla="*/ 2147483646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48"/>
                <a:gd name="T29" fmla="*/ 71 w 71"/>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48">
                  <a:moveTo>
                    <a:pt x="0" y="17"/>
                  </a:moveTo>
                  <a:lnTo>
                    <a:pt x="0" y="17"/>
                  </a:lnTo>
                  <a:lnTo>
                    <a:pt x="52" y="48"/>
                  </a:lnTo>
                  <a:lnTo>
                    <a:pt x="52" y="33"/>
                  </a:lnTo>
                  <a:lnTo>
                    <a:pt x="71" y="17"/>
                  </a:lnTo>
                  <a:lnTo>
                    <a:pt x="34" y="17"/>
                  </a:lnTo>
                  <a:lnTo>
                    <a:pt x="17" y="17"/>
                  </a:lnTo>
                  <a:lnTo>
                    <a:pt x="17"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239" name="Freeform 56"/>
            <p:cNvSpPr>
              <a:spLocks/>
            </p:cNvSpPr>
            <p:nvPr>
              <p:custDataLst>
                <p:tags r:id="rId56"/>
              </p:custDataLst>
            </p:nvPr>
          </p:nvSpPr>
          <p:spPr bwMode="auto">
            <a:xfrm>
              <a:off x="3427413" y="3438526"/>
              <a:ext cx="139700" cy="152400"/>
            </a:xfrm>
            <a:custGeom>
              <a:avLst/>
              <a:gdLst>
                <a:gd name="T0" fmla="*/ 0 w 175"/>
                <a:gd name="T1" fmla="*/ 2147483646 h 192"/>
                <a:gd name="T2" fmla="*/ 0 w 175"/>
                <a:gd name="T3" fmla="*/ 2147483646 h 192"/>
                <a:gd name="T4" fmla="*/ 0 w 175"/>
                <a:gd name="T5" fmla="*/ 2147483646 h 192"/>
                <a:gd name="T6" fmla="*/ 2147483646 w 175"/>
                <a:gd name="T7" fmla="*/ 2147483646 h 192"/>
                <a:gd name="T8" fmla="*/ 2147483646 w 175"/>
                <a:gd name="T9" fmla="*/ 2147483646 h 192"/>
                <a:gd name="T10" fmla="*/ 2147483646 w 175"/>
                <a:gd name="T11" fmla="*/ 2147483646 h 192"/>
                <a:gd name="T12" fmla="*/ 2147483646 w 175"/>
                <a:gd name="T13" fmla="*/ 2147483646 h 192"/>
                <a:gd name="T14" fmla="*/ 2147483646 w 175"/>
                <a:gd name="T15" fmla="*/ 2147483646 h 192"/>
                <a:gd name="T16" fmla="*/ 2147483646 w 175"/>
                <a:gd name="T17" fmla="*/ 2147483646 h 192"/>
                <a:gd name="T18" fmla="*/ 2147483646 w 175"/>
                <a:gd name="T19" fmla="*/ 2147483646 h 192"/>
                <a:gd name="T20" fmla="*/ 2147483646 w 175"/>
                <a:gd name="T21" fmla="*/ 2147483646 h 192"/>
                <a:gd name="T22" fmla="*/ 2147483646 w 175"/>
                <a:gd name="T23" fmla="*/ 2147483646 h 192"/>
                <a:gd name="T24" fmla="*/ 2147483646 w 175"/>
                <a:gd name="T25" fmla="*/ 2147483646 h 192"/>
                <a:gd name="T26" fmla="*/ 2147483646 w 175"/>
                <a:gd name="T27" fmla="*/ 2147483646 h 192"/>
                <a:gd name="T28" fmla="*/ 2147483646 w 175"/>
                <a:gd name="T29" fmla="*/ 2147483646 h 192"/>
                <a:gd name="T30" fmla="*/ 2147483646 w 175"/>
                <a:gd name="T31" fmla="*/ 2147483646 h 192"/>
                <a:gd name="T32" fmla="*/ 2147483646 w 175"/>
                <a:gd name="T33" fmla="*/ 2147483646 h 192"/>
                <a:gd name="T34" fmla="*/ 2147483646 w 175"/>
                <a:gd name="T35" fmla="*/ 2147483646 h 192"/>
                <a:gd name="T36" fmla="*/ 2147483646 w 175"/>
                <a:gd name="T37" fmla="*/ 2147483646 h 192"/>
                <a:gd name="T38" fmla="*/ 2147483646 w 175"/>
                <a:gd name="T39" fmla="*/ 2147483646 h 192"/>
                <a:gd name="T40" fmla="*/ 2147483646 w 175"/>
                <a:gd name="T41" fmla="*/ 2147483646 h 192"/>
                <a:gd name="T42" fmla="*/ 2147483646 w 175"/>
                <a:gd name="T43" fmla="*/ 2147483646 h 192"/>
                <a:gd name="T44" fmla="*/ 2147483646 w 175"/>
                <a:gd name="T45" fmla="*/ 2147483646 h 192"/>
                <a:gd name="T46" fmla="*/ 2147483646 w 175"/>
                <a:gd name="T47" fmla="*/ 2147483646 h 192"/>
                <a:gd name="T48" fmla="*/ 2147483646 w 175"/>
                <a:gd name="T49" fmla="*/ 2147483646 h 192"/>
                <a:gd name="T50" fmla="*/ 2147483646 w 175"/>
                <a:gd name="T51" fmla="*/ 2147483646 h 192"/>
                <a:gd name="T52" fmla="*/ 2147483646 w 175"/>
                <a:gd name="T53" fmla="*/ 2147483646 h 192"/>
                <a:gd name="T54" fmla="*/ 2147483646 w 175"/>
                <a:gd name="T55" fmla="*/ 2147483646 h 192"/>
                <a:gd name="T56" fmla="*/ 2147483646 w 175"/>
                <a:gd name="T57" fmla="*/ 0 h 192"/>
                <a:gd name="T58" fmla="*/ 2147483646 w 175"/>
                <a:gd name="T59" fmla="*/ 2147483646 h 192"/>
                <a:gd name="T60" fmla="*/ 2147483646 w 175"/>
                <a:gd name="T61" fmla="*/ 2147483646 h 192"/>
                <a:gd name="T62" fmla="*/ 2147483646 w 175"/>
                <a:gd name="T63" fmla="*/ 2147483646 h 192"/>
                <a:gd name="T64" fmla="*/ 0 w 175"/>
                <a:gd name="T65" fmla="*/ 2147483646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5"/>
                <a:gd name="T100" fmla="*/ 0 h 192"/>
                <a:gd name="T101" fmla="*/ 175 w 175"/>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5" h="192">
                  <a:moveTo>
                    <a:pt x="0" y="144"/>
                  </a:moveTo>
                  <a:lnTo>
                    <a:pt x="0" y="144"/>
                  </a:lnTo>
                  <a:lnTo>
                    <a:pt x="0" y="160"/>
                  </a:lnTo>
                  <a:lnTo>
                    <a:pt x="17" y="160"/>
                  </a:lnTo>
                  <a:lnTo>
                    <a:pt x="104" y="160"/>
                  </a:lnTo>
                  <a:lnTo>
                    <a:pt x="104" y="175"/>
                  </a:lnTo>
                  <a:lnTo>
                    <a:pt x="86" y="175"/>
                  </a:lnTo>
                  <a:lnTo>
                    <a:pt x="104" y="175"/>
                  </a:lnTo>
                  <a:lnTo>
                    <a:pt x="121" y="160"/>
                  </a:lnTo>
                  <a:lnTo>
                    <a:pt x="140" y="160"/>
                  </a:lnTo>
                  <a:lnTo>
                    <a:pt x="140" y="175"/>
                  </a:lnTo>
                  <a:lnTo>
                    <a:pt x="157" y="175"/>
                  </a:lnTo>
                  <a:lnTo>
                    <a:pt x="157" y="192"/>
                  </a:lnTo>
                  <a:lnTo>
                    <a:pt x="175" y="192"/>
                  </a:lnTo>
                  <a:lnTo>
                    <a:pt x="175" y="160"/>
                  </a:lnTo>
                  <a:lnTo>
                    <a:pt x="157" y="160"/>
                  </a:lnTo>
                  <a:lnTo>
                    <a:pt x="175" y="144"/>
                  </a:lnTo>
                  <a:lnTo>
                    <a:pt x="157" y="160"/>
                  </a:lnTo>
                  <a:lnTo>
                    <a:pt x="140" y="144"/>
                  </a:lnTo>
                  <a:lnTo>
                    <a:pt x="175" y="112"/>
                  </a:lnTo>
                  <a:lnTo>
                    <a:pt x="157" y="127"/>
                  </a:lnTo>
                  <a:lnTo>
                    <a:pt x="140" y="112"/>
                  </a:lnTo>
                  <a:lnTo>
                    <a:pt x="157" y="96"/>
                  </a:lnTo>
                  <a:lnTo>
                    <a:pt x="104" y="96"/>
                  </a:lnTo>
                  <a:lnTo>
                    <a:pt x="86" y="79"/>
                  </a:lnTo>
                  <a:lnTo>
                    <a:pt x="104" y="64"/>
                  </a:lnTo>
                  <a:lnTo>
                    <a:pt x="86" y="64"/>
                  </a:lnTo>
                  <a:lnTo>
                    <a:pt x="69" y="79"/>
                  </a:lnTo>
                  <a:lnTo>
                    <a:pt x="104" y="0"/>
                  </a:lnTo>
                  <a:lnTo>
                    <a:pt x="69" y="16"/>
                  </a:lnTo>
                  <a:lnTo>
                    <a:pt x="17" y="112"/>
                  </a:lnTo>
                  <a:lnTo>
                    <a:pt x="17" y="127"/>
                  </a:lnTo>
                  <a:lnTo>
                    <a:pt x="0" y="144"/>
                  </a:lnTo>
                </a:path>
              </a:pathLst>
            </a:custGeom>
            <a:solidFill>
              <a:srgbClr val="D8CEB8"/>
            </a:solidFill>
            <a:ln w="9525">
              <a:solidFill>
                <a:srgbClr val="BBAD87"/>
              </a:solidFill>
              <a:prstDash val="solid"/>
              <a:round/>
              <a:headEnd/>
              <a:tailEnd/>
            </a:ln>
          </p:spPr>
          <p:txBody>
            <a:bodyPr/>
            <a:lstStyle/>
            <a:p>
              <a:endParaRPr lang="en-US"/>
            </a:p>
          </p:txBody>
        </p:sp>
        <p:sp>
          <p:nvSpPr>
            <p:cNvPr id="6240" name="Line 57"/>
            <p:cNvSpPr>
              <a:spLocks noChangeShapeType="1"/>
            </p:cNvSpPr>
            <p:nvPr>
              <p:custDataLst>
                <p:tags r:id="rId57"/>
              </p:custDataLst>
            </p:nvPr>
          </p:nvSpPr>
          <p:spPr bwMode="auto">
            <a:xfrm>
              <a:off x="3394075" y="4357688"/>
              <a:ext cx="14288"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1" name="Line 58"/>
            <p:cNvSpPr>
              <a:spLocks noChangeShapeType="1"/>
            </p:cNvSpPr>
            <p:nvPr>
              <p:custDataLst>
                <p:tags r:id="rId58"/>
              </p:custDataLst>
            </p:nvPr>
          </p:nvSpPr>
          <p:spPr bwMode="auto">
            <a:xfrm>
              <a:off x="3008313" y="4103688"/>
              <a:ext cx="30163"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2" name="Freeform 59"/>
            <p:cNvSpPr>
              <a:spLocks/>
            </p:cNvSpPr>
            <p:nvPr>
              <p:custDataLst>
                <p:tags r:id="rId59"/>
              </p:custDataLst>
            </p:nvPr>
          </p:nvSpPr>
          <p:spPr bwMode="auto">
            <a:xfrm>
              <a:off x="3030538" y="4084638"/>
              <a:ext cx="14288" cy="25400"/>
            </a:xfrm>
            <a:custGeom>
              <a:avLst/>
              <a:gdLst>
                <a:gd name="T0" fmla="*/ 0 w 17"/>
                <a:gd name="T1" fmla="*/ 0 h 31"/>
                <a:gd name="T2" fmla="*/ 0 w 17"/>
                <a:gd name="T3" fmla="*/ 0 h 31"/>
                <a:gd name="T4" fmla="*/ 2147483646 w 17"/>
                <a:gd name="T5" fmla="*/ 2147483646 h 31"/>
                <a:gd name="T6" fmla="*/ 2147483646 w 17"/>
                <a:gd name="T7" fmla="*/ 2147483646 h 31"/>
                <a:gd name="T8" fmla="*/ 0 60000 65536"/>
                <a:gd name="T9" fmla="*/ 0 60000 65536"/>
                <a:gd name="T10" fmla="*/ 0 60000 65536"/>
                <a:gd name="T11" fmla="*/ 0 60000 65536"/>
                <a:gd name="T12" fmla="*/ 0 w 17"/>
                <a:gd name="T13" fmla="*/ 0 h 31"/>
                <a:gd name="T14" fmla="*/ 17 w 17"/>
                <a:gd name="T15" fmla="*/ 31 h 31"/>
              </a:gdLst>
              <a:ahLst/>
              <a:cxnLst>
                <a:cxn ang="T8">
                  <a:pos x="T0" y="T1"/>
                </a:cxn>
                <a:cxn ang="T9">
                  <a:pos x="T2" y="T3"/>
                </a:cxn>
                <a:cxn ang="T10">
                  <a:pos x="T4" y="T5"/>
                </a:cxn>
                <a:cxn ang="T11">
                  <a:pos x="T6" y="T7"/>
                </a:cxn>
              </a:cxnLst>
              <a:rect l="T12" t="T13" r="T14" b="T15"/>
              <a:pathLst>
                <a:path w="17" h="31">
                  <a:moveTo>
                    <a:pt x="0" y="0"/>
                  </a:moveTo>
                  <a:lnTo>
                    <a:pt x="0" y="0"/>
                  </a:lnTo>
                  <a:lnTo>
                    <a:pt x="17" y="15"/>
                  </a:lnTo>
                  <a:lnTo>
                    <a:pt x="17" y="31"/>
                  </a:lnTo>
                </a:path>
              </a:pathLst>
            </a:custGeom>
            <a:solidFill>
              <a:srgbClr val="D8CEB8"/>
            </a:solidFill>
            <a:ln w="9525">
              <a:solidFill>
                <a:srgbClr val="BBAD87"/>
              </a:solidFill>
              <a:prstDash val="solid"/>
              <a:round/>
              <a:headEnd/>
              <a:tailEnd/>
            </a:ln>
          </p:spPr>
          <p:txBody>
            <a:bodyPr/>
            <a:lstStyle/>
            <a:p>
              <a:endParaRPr lang="en-US"/>
            </a:p>
          </p:txBody>
        </p:sp>
        <p:sp>
          <p:nvSpPr>
            <p:cNvPr id="6243" name="Freeform 60"/>
            <p:cNvSpPr>
              <a:spLocks/>
            </p:cNvSpPr>
            <p:nvPr>
              <p:custDataLst>
                <p:tags r:id="rId60"/>
              </p:custDataLst>
            </p:nvPr>
          </p:nvSpPr>
          <p:spPr bwMode="auto">
            <a:xfrm>
              <a:off x="3044825" y="4110038"/>
              <a:ext cx="12700" cy="25400"/>
            </a:xfrm>
            <a:custGeom>
              <a:avLst/>
              <a:gdLst>
                <a:gd name="T0" fmla="*/ 0 w 17"/>
                <a:gd name="T1" fmla="*/ 0 h 32"/>
                <a:gd name="T2" fmla="*/ 0 w 17"/>
                <a:gd name="T3" fmla="*/ 0 h 32"/>
                <a:gd name="T4" fmla="*/ 2147483646 w 17"/>
                <a:gd name="T5" fmla="*/ 2147483646 h 32"/>
                <a:gd name="T6" fmla="*/ 2147483646 w 17"/>
                <a:gd name="T7" fmla="*/ 2147483646 h 32"/>
                <a:gd name="T8" fmla="*/ 0 60000 65536"/>
                <a:gd name="T9" fmla="*/ 0 60000 65536"/>
                <a:gd name="T10" fmla="*/ 0 60000 65536"/>
                <a:gd name="T11" fmla="*/ 0 60000 65536"/>
                <a:gd name="T12" fmla="*/ 0 w 17"/>
                <a:gd name="T13" fmla="*/ 0 h 32"/>
                <a:gd name="T14" fmla="*/ 17 w 17"/>
                <a:gd name="T15" fmla="*/ 32 h 32"/>
              </a:gdLst>
              <a:ahLst/>
              <a:cxnLst>
                <a:cxn ang="T8">
                  <a:pos x="T0" y="T1"/>
                </a:cxn>
                <a:cxn ang="T9">
                  <a:pos x="T2" y="T3"/>
                </a:cxn>
                <a:cxn ang="T10">
                  <a:pos x="T4" y="T5"/>
                </a:cxn>
                <a:cxn ang="T11">
                  <a:pos x="T6" y="T7"/>
                </a:cxn>
              </a:cxnLst>
              <a:rect l="T12" t="T13" r="T14" b="T15"/>
              <a:pathLst>
                <a:path w="17" h="32">
                  <a:moveTo>
                    <a:pt x="0" y="0"/>
                  </a:moveTo>
                  <a:lnTo>
                    <a:pt x="0" y="0"/>
                  </a:lnTo>
                  <a:lnTo>
                    <a:pt x="17" y="17"/>
                  </a:lnTo>
                  <a:lnTo>
                    <a:pt x="17" y="32"/>
                  </a:lnTo>
                </a:path>
              </a:pathLst>
            </a:custGeom>
            <a:solidFill>
              <a:srgbClr val="D8CEB8"/>
            </a:solidFill>
            <a:ln w="9525">
              <a:solidFill>
                <a:srgbClr val="BBAD87"/>
              </a:solidFill>
              <a:prstDash val="solid"/>
              <a:round/>
              <a:headEnd/>
              <a:tailEnd/>
            </a:ln>
          </p:spPr>
          <p:txBody>
            <a:bodyPr/>
            <a:lstStyle/>
            <a:p>
              <a:endParaRPr lang="en-US"/>
            </a:p>
          </p:txBody>
        </p:sp>
        <p:sp>
          <p:nvSpPr>
            <p:cNvPr id="6244" name="Freeform 61"/>
            <p:cNvSpPr>
              <a:spLocks/>
            </p:cNvSpPr>
            <p:nvPr>
              <p:custDataLst>
                <p:tags r:id="rId61"/>
              </p:custDataLst>
            </p:nvPr>
          </p:nvSpPr>
          <p:spPr bwMode="auto">
            <a:xfrm>
              <a:off x="3098800" y="4173538"/>
              <a:ext cx="14288" cy="12700"/>
            </a:xfrm>
            <a:custGeom>
              <a:avLst/>
              <a:gdLst>
                <a:gd name="T0" fmla="*/ 0 w 18"/>
                <a:gd name="T1" fmla="*/ 0 h 16"/>
                <a:gd name="T2" fmla="*/ 0 w 18"/>
                <a:gd name="T3" fmla="*/ 0 h 16"/>
                <a:gd name="T4" fmla="*/ 2147483646 w 18"/>
                <a:gd name="T5" fmla="*/ 2147483646 h 16"/>
                <a:gd name="T6" fmla="*/ 0 w 18"/>
                <a:gd name="T7" fmla="*/ 2147483646 h 16"/>
                <a:gd name="T8" fmla="*/ 0 60000 65536"/>
                <a:gd name="T9" fmla="*/ 0 60000 65536"/>
                <a:gd name="T10" fmla="*/ 0 60000 65536"/>
                <a:gd name="T11" fmla="*/ 0 60000 65536"/>
                <a:gd name="T12" fmla="*/ 0 w 18"/>
                <a:gd name="T13" fmla="*/ 0 h 16"/>
                <a:gd name="T14" fmla="*/ 18 w 18"/>
                <a:gd name="T15" fmla="*/ 16 h 16"/>
              </a:gdLst>
              <a:ahLst/>
              <a:cxnLst>
                <a:cxn ang="T8">
                  <a:pos x="T0" y="T1"/>
                </a:cxn>
                <a:cxn ang="T9">
                  <a:pos x="T2" y="T3"/>
                </a:cxn>
                <a:cxn ang="T10">
                  <a:pos x="T4" y="T5"/>
                </a:cxn>
                <a:cxn ang="T11">
                  <a:pos x="T6" y="T7"/>
                </a:cxn>
              </a:cxnLst>
              <a:rect l="T12" t="T13" r="T14" b="T15"/>
              <a:pathLst>
                <a:path w="18" h="16">
                  <a:moveTo>
                    <a:pt x="0" y="0"/>
                  </a:moveTo>
                  <a:lnTo>
                    <a:pt x="0" y="0"/>
                  </a:lnTo>
                  <a:lnTo>
                    <a:pt x="18" y="16"/>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245" name="Freeform 62"/>
            <p:cNvSpPr>
              <a:spLocks/>
            </p:cNvSpPr>
            <p:nvPr>
              <p:custDataLst>
                <p:tags r:id="rId62"/>
              </p:custDataLst>
            </p:nvPr>
          </p:nvSpPr>
          <p:spPr bwMode="auto">
            <a:xfrm>
              <a:off x="3141663" y="4198938"/>
              <a:ext cx="25400" cy="0"/>
            </a:xfrm>
            <a:custGeom>
              <a:avLst/>
              <a:gdLst>
                <a:gd name="T0" fmla="*/ 0 w 33"/>
                <a:gd name="T1" fmla="*/ 0 w 33"/>
                <a:gd name="T2" fmla="*/ 2147483646 w 33"/>
                <a:gd name="T3" fmla="*/ 2147483646 w 33"/>
                <a:gd name="T4" fmla="*/ 0 60000 65536"/>
                <a:gd name="T5" fmla="*/ 0 60000 65536"/>
                <a:gd name="T6" fmla="*/ 0 60000 65536"/>
                <a:gd name="T7" fmla="*/ 0 60000 65536"/>
                <a:gd name="T8" fmla="*/ 0 w 33"/>
                <a:gd name="T9" fmla="*/ 33 w 33"/>
              </a:gdLst>
              <a:ahLst/>
              <a:cxnLst>
                <a:cxn ang="T4">
                  <a:pos x="T0" y="0"/>
                </a:cxn>
                <a:cxn ang="T5">
                  <a:pos x="T1" y="0"/>
                </a:cxn>
                <a:cxn ang="T6">
                  <a:pos x="T2" y="0"/>
                </a:cxn>
                <a:cxn ang="T7">
                  <a:pos x="T3" y="0"/>
                </a:cxn>
              </a:cxnLst>
              <a:rect l="T8" t="0" r="T9" b="0"/>
              <a:pathLst>
                <a:path w="33">
                  <a:moveTo>
                    <a:pt x="0" y="0"/>
                  </a:moveTo>
                  <a:lnTo>
                    <a:pt x="0" y="0"/>
                  </a:lnTo>
                  <a:lnTo>
                    <a:pt x="15" y="0"/>
                  </a:lnTo>
                  <a:lnTo>
                    <a:pt x="33" y="0"/>
                  </a:lnTo>
                </a:path>
              </a:pathLst>
            </a:custGeom>
            <a:solidFill>
              <a:srgbClr val="D8CEB8"/>
            </a:solidFill>
            <a:ln w="9525">
              <a:solidFill>
                <a:srgbClr val="BBAD87"/>
              </a:solidFill>
              <a:prstDash val="solid"/>
              <a:round/>
              <a:headEnd/>
              <a:tailEnd/>
            </a:ln>
          </p:spPr>
          <p:txBody>
            <a:bodyPr/>
            <a:lstStyle/>
            <a:p>
              <a:endParaRPr lang="en-US"/>
            </a:p>
          </p:txBody>
        </p:sp>
        <p:sp>
          <p:nvSpPr>
            <p:cNvPr id="6246" name="Line 63"/>
            <p:cNvSpPr>
              <a:spLocks noChangeShapeType="1"/>
            </p:cNvSpPr>
            <p:nvPr>
              <p:custDataLst>
                <p:tags r:id="rId63"/>
              </p:custDataLst>
            </p:nvPr>
          </p:nvSpPr>
          <p:spPr bwMode="auto">
            <a:xfrm>
              <a:off x="3079750" y="4154488"/>
              <a:ext cx="11113"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7" name="Line 64"/>
            <p:cNvSpPr>
              <a:spLocks noChangeShapeType="1"/>
            </p:cNvSpPr>
            <p:nvPr>
              <p:custDataLst>
                <p:tags r:id="rId64"/>
              </p:custDataLst>
            </p:nvPr>
          </p:nvSpPr>
          <p:spPr bwMode="auto">
            <a:xfrm flipV="1">
              <a:off x="3079750" y="3887788"/>
              <a:ext cx="11113"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8" name="Freeform 65"/>
            <p:cNvSpPr>
              <a:spLocks/>
            </p:cNvSpPr>
            <p:nvPr>
              <p:custDataLst>
                <p:tags r:id="rId65"/>
              </p:custDataLst>
            </p:nvPr>
          </p:nvSpPr>
          <p:spPr bwMode="auto">
            <a:xfrm>
              <a:off x="2012950" y="3500438"/>
              <a:ext cx="1252538" cy="622300"/>
            </a:xfrm>
            <a:custGeom>
              <a:avLst/>
              <a:gdLst>
                <a:gd name="T0" fmla="*/ 2147483646 w 1578"/>
                <a:gd name="T1" fmla="*/ 2147483646 h 785"/>
                <a:gd name="T2" fmla="*/ 2147483646 w 1578"/>
                <a:gd name="T3" fmla="*/ 2147483646 h 785"/>
                <a:gd name="T4" fmla="*/ 2147483646 w 1578"/>
                <a:gd name="T5" fmla="*/ 2147483646 h 785"/>
                <a:gd name="T6" fmla="*/ 2147483646 w 1578"/>
                <a:gd name="T7" fmla="*/ 2147483646 h 785"/>
                <a:gd name="T8" fmla="*/ 2147483646 w 1578"/>
                <a:gd name="T9" fmla="*/ 2147483646 h 785"/>
                <a:gd name="T10" fmla="*/ 2147483646 w 1578"/>
                <a:gd name="T11" fmla="*/ 2147483646 h 785"/>
                <a:gd name="T12" fmla="*/ 2147483646 w 1578"/>
                <a:gd name="T13" fmla="*/ 2147483646 h 785"/>
                <a:gd name="T14" fmla="*/ 2147483646 w 1578"/>
                <a:gd name="T15" fmla="*/ 2147483646 h 785"/>
                <a:gd name="T16" fmla="*/ 2147483646 w 1578"/>
                <a:gd name="T17" fmla="*/ 2147483646 h 785"/>
                <a:gd name="T18" fmla="*/ 2147483646 w 1578"/>
                <a:gd name="T19" fmla="*/ 2147483646 h 785"/>
                <a:gd name="T20" fmla="*/ 2147483646 w 1578"/>
                <a:gd name="T21" fmla="*/ 2147483646 h 785"/>
                <a:gd name="T22" fmla="*/ 2147483646 w 1578"/>
                <a:gd name="T23" fmla="*/ 2147483646 h 785"/>
                <a:gd name="T24" fmla="*/ 2147483646 w 1578"/>
                <a:gd name="T25" fmla="*/ 2147483646 h 785"/>
                <a:gd name="T26" fmla="*/ 2147483646 w 1578"/>
                <a:gd name="T27" fmla="*/ 2147483646 h 785"/>
                <a:gd name="T28" fmla="*/ 2147483646 w 1578"/>
                <a:gd name="T29" fmla="*/ 2147483646 h 785"/>
                <a:gd name="T30" fmla="*/ 2147483646 w 1578"/>
                <a:gd name="T31" fmla="*/ 2147483646 h 785"/>
                <a:gd name="T32" fmla="*/ 2147483646 w 1578"/>
                <a:gd name="T33" fmla="*/ 2147483646 h 785"/>
                <a:gd name="T34" fmla="*/ 2147483646 w 1578"/>
                <a:gd name="T35" fmla="*/ 2147483646 h 785"/>
                <a:gd name="T36" fmla="*/ 2147483646 w 1578"/>
                <a:gd name="T37" fmla="*/ 2147483646 h 785"/>
                <a:gd name="T38" fmla="*/ 2147483646 w 1578"/>
                <a:gd name="T39" fmla="*/ 2147483646 h 785"/>
                <a:gd name="T40" fmla="*/ 2147483646 w 1578"/>
                <a:gd name="T41" fmla="*/ 2147483646 h 785"/>
                <a:gd name="T42" fmla="*/ 2147483646 w 1578"/>
                <a:gd name="T43" fmla="*/ 2147483646 h 785"/>
                <a:gd name="T44" fmla="*/ 2147483646 w 1578"/>
                <a:gd name="T45" fmla="*/ 2147483646 h 785"/>
                <a:gd name="T46" fmla="*/ 2147483646 w 1578"/>
                <a:gd name="T47" fmla="*/ 2147483646 h 785"/>
                <a:gd name="T48" fmla="*/ 2147483646 w 1578"/>
                <a:gd name="T49" fmla="*/ 2147483646 h 785"/>
                <a:gd name="T50" fmla="*/ 2147483646 w 1578"/>
                <a:gd name="T51" fmla="*/ 2147483646 h 785"/>
                <a:gd name="T52" fmla="*/ 2147483646 w 1578"/>
                <a:gd name="T53" fmla="*/ 2147483646 h 785"/>
                <a:gd name="T54" fmla="*/ 2147483646 w 1578"/>
                <a:gd name="T55" fmla="*/ 2147483646 h 785"/>
                <a:gd name="T56" fmla="*/ 2147483646 w 1578"/>
                <a:gd name="T57" fmla="*/ 2147483646 h 785"/>
                <a:gd name="T58" fmla="*/ 2147483646 w 1578"/>
                <a:gd name="T59" fmla="*/ 2147483646 h 785"/>
                <a:gd name="T60" fmla="*/ 2147483646 w 1578"/>
                <a:gd name="T61" fmla="*/ 2147483646 h 785"/>
                <a:gd name="T62" fmla="*/ 2147483646 w 1578"/>
                <a:gd name="T63" fmla="*/ 2147483646 h 785"/>
                <a:gd name="T64" fmla="*/ 2147483646 w 1578"/>
                <a:gd name="T65" fmla="*/ 2147483646 h 785"/>
                <a:gd name="T66" fmla="*/ 2147483646 w 1578"/>
                <a:gd name="T67" fmla="*/ 2147483646 h 785"/>
                <a:gd name="T68" fmla="*/ 2147483646 w 1578"/>
                <a:gd name="T69" fmla="*/ 2147483646 h 785"/>
                <a:gd name="T70" fmla="*/ 2147483646 w 1578"/>
                <a:gd name="T71" fmla="*/ 2147483646 h 785"/>
                <a:gd name="T72" fmla="*/ 2147483646 w 1578"/>
                <a:gd name="T73" fmla="*/ 2147483646 h 785"/>
                <a:gd name="T74" fmla="*/ 2147483646 w 1578"/>
                <a:gd name="T75" fmla="*/ 2147483646 h 785"/>
                <a:gd name="T76" fmla="*/ 2147483646 w 1578"/>
                <a:gd name="T77" fmla="*/ 2147483646 h 785"/>
                <a:gd name="T78" fmla="*/ 2147483646 w 1578"/>
                <a:gd name="T79" fmla="*/ 2147483646 h 785"/>
                <a:gd name="T80" fmla="*/ 2147483646 w 1578"/>
                <a:gd name="T81" fmla="*/ 2147483646 h 785"/>
                <a:gd name="T82" fmla="*/ 2147483646 w 1578"/>
                <a:gd name="T83" fmla="*/ 2147483646 h 785"/>
                <a:gd name="T84" fmla="*/ 2147483646 w 1578"/>
                <a:gd name="T85" fmla="*/ 2147483646 h 785"/>
                <a:gd name="T86" fmla="*/ 2147483646 w 1578"/>
                <a:gd name="T87" fmla="*/ 2147483646 h 785"/>
                <a:gd name="T88" fmla="*/ 2147483646 w 1578"/>
                <a:gd name="T89" fmla="*/ 2147483646 h 785"/>
                <a:gd name="T90" fmla="*/ 2147483646 w 1578"/>
                <a:gd name="T91" fmla="*/ 2147483646 h 785"/>
                <a:gd name="T92" fmla="*/ 0 w 1578"/>
                <a:gd name="T93" fmla="*/ 2147483646 h 785"/>
                <a:gd name="T94" fmla="*/ 2147483646 w 1578"/>
                <a:gd name="T95" fmla="*/ 2147483646 h 785"/>
                <a:gd name="T96" fmla="*/ 2147483646 w 1578"/>
                <a:gd name="T97" fmla="*/ 2147483646 h 785"/>
                <a:gd name="T98" fmla="*/ 2147483646 w 1578"/>
                <a:gd name="T99" fmla="*/ 2147483646 h 78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78"/>
                <a:gd name="T151" fmla="*/ 0 h 785"/>
                <a:gd name="T152" fmla="*/ 1578 w 1578"/>
                <a:gd name="T153" fmla="*/ 785 h 78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78" h="785">
                  <a:moveTo>
                    <a:pt x="52" y="17"/>
                  </a:moveTo>
                  <a:lnTo>
                    <a:pt x="52" y="17"/>
                  </a:lnTo>
                  <a:lnTo>
                    <a:pt x="797" y="17"/>
                  </a:lnTo>
                  <a:lnTo>
                    <a:pt x="814" y="0"/>
                  </a:lnTo>
                  <a:lnTo>
                    <a:pt x="832" y="33"/>
                  </a:lnTo>
                  <a:lnTo>
                    <a:pt x="866" y="33"/>
                  </a:lnTo>
                  <a:lnTo>
                    <a:pt x="903" y="65"/>
                  </a:lnTo>
                  <a:lnTo>
                    <a:pt x="955" y="65"/>
                  </a:lnTo>
                  <a:lnTo>
                    <a:pt x="884" y="113"/>
                  </a:lnTo>
                  <a:lnTo>
                    <a:pt x="920" y="96"/>
                  </a:lnTo>
                  <a:lnTo>
                    <a:pt x="937" y="113"/>
                  </a:lnTo>
                  <a:lnTo>
                    <a:pt x="989" y="96"/>
                  </a:lnTo>
                  <a:lnTo>
                    <a:pt x="989" y="113"/>
                  </a:lnTo>
                  <a:lnTo>
                    <a:pt x="1006" y="96"/>
                  </a:lnTo>
                  <a:lnTo>
                    <a:pt x="1024" y="113"/>
                  </a:lnTo>
                  <a:lnTo>
                    <a:pt x="1076" y="113"/>
                  </a:lnTo>
                  <a:lnTo>
                    <a:pt x="1093" y="113"/>
                  </a:lnTo>
                  <a:lnTo>
                    <a:pt x="1110" y="129"/>
                  </a:lnTo>
                  <a:lnTo>
                    <a:pt x="1110" y="144"/>
                  </a:lnTo>
                  <a:lnTo>
                    <a:pt x="1024" y="144"/>
                  </a:lnTo>
                  <a:lnTo>
                    <a:pt x="1006" y="192"/>
                  </a:lnTo>
                  <a:lnTo>
                    <a:pt x="1024" y="177"/>
                  </a:lnTo>
                  <a:lnTo>
                    <a:pt x="1006" y="240"/>
                  </a:lnTo>
                  <a:lnTo>
                    <a:pt x="1006" y="273"/>
                  </a:lnTo>
                  <a:lnTo>
                    <a:pt x="1006" y="288"/>
                  </a:lnTo>
                  <a:lnTo>
                    <a:pt x="1024" y="288"/>
                  </a:lnTo>
                  <a:lnTo>
                    <a:pt x="1041" y="273"/>
                  </a:lnTo>
                  <a:lnTo>
                    <a:pt x="1041" y="209"/>
                  </a:lnTo>
                  <a:lnTo>
                    <a:pt x="1058" y="177"/>
                  </a:lnTo>
                  <a:lnTo>
                    <a:pt x="1076" y="161"/>
                  </a:lnTo>
                  <a:lnTo>
                    <a:pt x="1076" y="144"/>
                  </a:lnTo>
                  <a:lnTo>
                    <a:pt x="1127" y="161"/>
                  </a:lnTo>
                  <a:lnTo>
                    <a:pt x="1127" y="192"/>
                  </a:lnTo>
                  <a:lnTo>
                    <a:pt x="1110" y="225"/>
                  </a:lnTo>
                  <a:lnTo>
                    <a:pt x="1145" y="209"/>
                  </a:lnTo>
                  <a:lnTo>
                    <a:pt x="1145" y="240"/>
                  </a:lnTo>
                  <a:lnTo>
                    <a:pt x="1162" y="240"/>
                  </a:lnTo>
                  <a:lnTo>
                    <a:pt x="1127" y="288"/>
                  </a:lnTo>
                  <a:lnTo>
                    <a:pt x="1145" y="288"/>
                  </a:lnTo>
                  <a:lnTo>
                    <a:pt x="1179" y="288"/>
                  </a:lnTo>
                  <a:lnTo>
                    <a:pt x="1248" y="240"/>
                  </a:lnTo>
                  <a:lnTo>
                    <a:pt x="1248" y="225"/>
                  </a:lnTo>
                  <a:lnTo>
                    <a:pt x="1317" y="225"/>
                  </a:lnTo>
                  <a:lnTo>
                    <a:pt x="1317" y="192"/>
                  </a:lnTo>
                  <a:lnTo>
                    <a:pt x="1352" y="177"/>
                  </a:lnTo>
                  <a:lnTo>
                    <a:pt x="1438" y="177"/>
                  </a:lnTo>
                  <a:lnTo>
                    <a:pt x="1475" y="161"/>
                  </a:lnTo>
                  <a:lnTo>
                    <a:pt x="1509" y="81"/>
                  </a:lnTo>
                  <a:lnTo>
                    <a:pt x="1527" y="96"/>
                  </a:lnTo>
                  <a:lnTo>
                    <a:pt x="1544" y="81"/>
                  </a:lnTo>
                  <a:lnTo>
                    <a:pt x="1544" y="96"/>
                  </a:lnTo>
                  <a:lnTo>
                    <a:pt x="1561" y="144"/>
                  </a:lnTo>
                  <a:lnTo>
                    <a:pt x="1578" y="161"/>
                  </a:lnTo>
                  <a:lnTo>
                    <a:pt x="1578" y="177"/>
                  </a:lnTo>
                  <a:lnTo>
                    <a:pt x="1561" y="192"/>
                  </a:lnTo>
                  <a:lnTo>
                    <a:pt x="1527" y="192"/>
                  </a:lnTo>
                  <a:lnTo>
                    <a:pt x="1509" y="209"/>
                  </a:lnTo>
                  <a:lnTo>
                    <a:pt x="1492" y="225"/>
                  </a:lnTo>
                  <a:lnTo>
                    <a:pt x="1456" y="257"/>
                  </a:lnTo>
                  <a:lnTo>
                    <a:pt x="1475" y="288"/>
                  </a:lnTo>
                  <a:lnTo>
                    <a:pt x="1492" y="288"/>
                  </a:lnTo>
                  <a:lnTo>
                    <a:pt x="1492" y="273"/>
                  </a:lnTo>
                  <a:lnTo>
                    <a:pt x="1492" y="288"/>
                  </a:lnTo>
                  <a:lnTo>
                    <a:pt x="1456" y="288"/>
                  </a:lnTo>
                  <a:lnTo>
                    <a:pt x="1404" y="305"/>
                  </a:lnTo>
                  <a:lnTo>
                    <a:pt x="1387" y="321"/>
                  </a:lnTo>
                  <a:lnTo>
                    <a:pt x="1369" y="369"/>
                  </a:lnTo>
                  <a:lnTo>
                    <a:pt x="1352" y="369"/>
                  </a:lnTo>
                  <a:lnTo>
                    <a:pt x="1335" y="353"/>
                  </a:lnTo>
                  <a:lnTo>
                    <a:pt x="1352" y="384"/>
                  </a:lnTo>
                  <a:lnTo>
                    <a:pt x="1335" y="432"/>
                  </a:lnTo>
                  <a:lnTo>
                    <a:pt x="1335" y="401"/>
                  </a:lnTo>
                  <a:lnTo>
                    <a:pt x="1317" y="384"/>
                  </a:lnTo>
                  <a:lnTo>
                    <a:pt x="1335" y="353"/>
                  </a:lnTo>
                  <a:lnTo>
                    <a:pt x="1317" y="369"/>
                  </a:lnTo>
                  <a:lnTo>
                    <a:pt x="1317" y="401"/>
                  </a:lnTo>
                  <a:lnTo>
                    <a:pt x="1300" y="401"/>
                  </a:lnTo>
                  <a:lnTo>
                    <a:pt x="1317" y="401"/>
                  </a:lnTo>
                  <a:lnTo>
                    <a:pt x="1317" y="432"/>
                  </a:lnTo>
                  <a:lnTo>
                    <a:pt x="1335" y="480"/>
                  </a:lnTo>
                  <a:lnTo>
                    <a:pt x="1317" y="512"/>
                  </a:lnTo>
                  <a:lnTo>
                    <a:pt x="1248" y="545"/>
                  </a:lnTo>
                  <a:lnTo>
                    <a:pt x="1196" y="593"/>
                  </a:lnTo>
                  <a:lnTo>
                    <a:pt x="1179" y="624"/>
                  </a:lnTo>
                  <a:lnTo>
                    <a:pt x="1214" y="737"/>
                  </a:lnTo>
                  <a:lnTo>
                    <a:pt x="1214" y="785"/>
                  </a:lnTo>
                  <a:lnTo>
                    <a:pt x="1196" y="785"/>
                  </a:lnTo>
                  <a:lnTo>
                    <a:pt x="1179" y="768"/>
                  </a:lnTo>
                  <a:lnTo>
                    <a:pt x="1145" y="737"/>
                  </a:lnTo>
                  <a:lnTo>
                    <a:pt x="1145" y="672"/>
                  </a:lnTo>
                  <a:lnTo>
                    <a:pt x="1110" y="641"/>
                  </a:lnTo>
                  <a:lnTo>
                    <a:pt x="1076" y="656"/>
                  </a:lnTo>
                  <a:lnTo>
                    <a:pt x="1076" y="641"/>
                  </a:lnTo>
                  <a:lnTo>
                    <a:pt x="1041" y="641"/>
                  </a:lnTo>
                  <a:lnTo>
                    <a:pt x="1006" y="641"/>
                  </a:lnTo>
                  <a:lnTo>
                    <a:pt x="1006" y="624"/>
                  </a:lnTo>
                  <a:lnTo>
                    <a:pt x="955" y="641"/>
                  </a:lnTo>
                  <a:lnTo>
                    <a:pt x="937" y="641"/>
                  </a:lnTo>
                  <a:lnTo>
                    <a:pt x="972" y="641"/>
                  </a:lnTo>
                  <a:lnTo>
                    <a:pt x="955" y="656"/>
                  </a:lnTo>
                  <a:lnTo>
                    <a:pt x="972" y="672"/>
                  </a:lnTo>
                  <a:lnTo>
                    <a:pt x="955" y="672"/>
                  </a:lnTo>
                  <a:lnTo>
                    <a:pt x="920" y="672"/>
                  </a:lnTo>
                  <a:lnTo>
                    <a:pt x="903" y="656"/>
                  </a:lnTo>
                  <a:lnTo>
                    <a:pt x="884" y="656"/>
                  </a:lnTo>
                  <a:lnTo>
                    <a:pt x="849" y="656"/>
                  </a:lnTo>
                  <a:lnTo>
                    <a:pt x="814" y="672"/>
                  </a:lnTo>
                  <a:lnTo>
                    <a:pt x="814" y="656"/>
                  </a:lnTo>
                  <a:lnTo>
                    <a:pt x="797" y="656"/>
                  </a:lnTo>
                  <a:lnTo>
                    <a:pt x="814" y="672"/>
                  </a:lnTo>
                  <a:lnTo>
                    <a:pt x="745" y="720"/>
                  </a:lnTo>
                  <a:lnTo>
                    <a:pt x="745" y="768"/>
                  </a:lnTo>
                  <a:lnTo>
                    <a:pt x="693" y="752"/>
                  </a:lnTo>
                  <a:lnTo>
                    <a:pt x="624" y="656"/>
                  </a:lnTo>
                  <a:lnTo>
                    <a:pt x="607" y="656"/>
                  </a:lnTo>
                  <a:lnTo>
                    <a:pt x="590" y="672"/>
                  </a:lnTo>
                  <a:lnTo>
                    <a:pt x="573" y="672"/>
                  </a:lnTo>
                  <a:lnTo>
                    <a:pt x="538" y="656"/>
                  </a:lnTo>
                  <a:lnTo>
                    <a:pt x="538" y="624"/>
                  </a:lnTo>
                  <a:lnTo>
                    <a:pt x="503" y="593"/>
                  </a:lnTo>
                  <a:lnTo>
                    <a:pt x="365" y="608"/>
                  </a:lnTo>
                  <a:lnTo>
                    <a:pt x="260" y="576"/>
                  </a:lnTo>
                  <a:lnTo>
                    <a:pt x="208" y="576"/>
                  </a:lnTo>
                  <a:lnTo>
                    <a:pt x="190" y="545"/>
                  </a:lnTo>
                  <a:lnTo>
                    <a:pt x="173" y="545"/>
                  </a:lnTo>
                  <a:lnTo>
                    <a:pt x="173" y="528"/>
                  </a:lnTo>
                  <a:lnTo>
                    <a:pt x="104" y="512"/>
                  </a:lnTo>
                  <a:lnTo>
                    <a:pt x="104" y="497"/>
                  </a:lnTo>
                  <a:lnTo>
                    <a:pt x="70" y="464"/>
                  </a:lnTo>
                  <a:lnTo>
                    <a:pt x="70" y="432"/>
                  </a:lnTo>
                  <a:lnTo>
                    <a:pt x="52" y="432"/>
                  </a:lnTo>
                  <a:lnTo>
                    <a:pt x="52" y="416"/>
                  </a:lnTo>
                  <a:lnTo>
                    <a:pt x="70" y="416"/>
                  </a:lnTo>
                  <a:lnTo>
                    <a:pt x="70" y="401"/>
                  </a:lnTo>
                  <a:lnTo>
                    <a:pt x="35" y="401"/>
                  </a:lnTo>
                  <a:lnTo>
                    <a:pt x="52" y="401"/>
                  </a:lnTo>
                  <a:lnTo>
                    <a:pt x="18" y="369"/>
                  </a:lnTo>
                  <a:lnTo>
                    <a:pt x="18" y="353"/>
                  </a:lnTo>
                  <a:lnTo>
                    <a:pt x="0" y="336"/>
                  </a:lnTo>
                  <a:lnTo>
                    <a:pt x="18" y="288"/>
                  </a:lnTo>
                  <a:lnTo>
                    <a:pt x="0" y="240"/>
                  </a:lnTo>
                  <a:lnTo>
                    <a:pt x="18" y="129"/>
                  </a:lnTo>
                  <a:lnTo>
                    <a:pt x="35" y="129"/>
                  </a:lnTo>
                  <a:lnTo>
                    <a:pt x="18" y="129"/>
                  </a:lnTo>
                  <a:lnTo>
                    <a:pt x="0" y="48"/>
                  </a:lnTo>
                  <a:lnTo>
                    <a:pt x="35" y="48"/>
                  </a:lnTo>
                  <a:lnTo>
                    <a:pt x="52" y="65"/>
                  </a:lnTo>
                  <a:lnTo>
                    <a:pt x="35" y="81"/>
                  </a:lnTo>
                  <a:lnTo>
                    <a:pt x="52" y="81"/>
                  </a:lnTo>
                  <a:lnTo>
                    <a:pt x="52" y="33"/>
                  </a:lnTo>
                  <a:lnTo>
                    <a:pt x="52" y="17"/>
                  </a:lnTo>
                  <a:close/>
                </a:path>
              </a:pathLst>
            </a:custGeom>
            <a:solidFill>
              <a:srgbClr val="D8CEB8"/>
            </a:solidFill>
            <a:ln w="9525">
              <a:solidFill>
                <a:srgbClr val="BBAD87"/>
              </a:solidFill>
              <a:prstDash val="solid"/>
              <a:round/>
              <a:headEnd/>
              <a:tailEnd/>
            </a:ln>
          </p:spPr>
          <p:txBody>
            <a:bodyPr/>
            <a:lstStyle/>
            <a:p>
              <a:endParaRPr lang="en-US"/>
            </a:p>
          </p:txBody>
        </p:sp>
        <p:sp>
          <p:nvSpPr>
            <p:cNvPr id="6249" name="Freeform 66"/>
            <p:cNvSpPr>
              <a:spLocks/>
            </p:cNvSpPr>
            <p:nvPr>
              <p:custDataLst>
                <p:tags r:id="rId66"/>
              </p:custDataLst>
            </p:nvPr>
          </p:nvSpPr>
          <p:spPr bwMode="auto">
            <a:xfrm>
              <a:off x="3113088" y="5875338"/>
              <a:ext cx="111125" cy="100013"/>
            </a:xfrm>
            <a:custGeom>
              <a:avLst/>
              <a:gdLst>
                <a:gd name="T0" fmla="*/ 2147483646 w 140"/>
                <a:gd name="T1" fmla="*/ 2147483646 h 126"/>
                <a:gd name="T2" fmla="*/ 2147483646 w 140"/>
                <a:gd name="T3" fmla="*/ 2147483646 h 126"/>
                <a:gd name="T4" fmla="*/ 2147483646 w 140"/>
                <a:gd name="T5" fmla="*/ 0 h 126"/>
                <a:gd name="T6" fmla="*/ 2147483646 w 140"/>
                <a:gd name="T7" fmla="*/ 2147483646 h 126"/>
                <a:gd name="T8" fmla="*/ 2147483646 w 140"/>
                <a:gd name="T9" fmla="*/ 2147483646 h 126"/>
                <a:gd name="T10" fmla="*/ 2147483646 w 140"/>
                <a:gd name="T11" fmla="*/ 2147483646 h 126"/>
                <a:gd name="T12" fmla="*/ 2147483646 w 140"/>
                <a:gd name="T13" fmla="*/ 2147483646 h 126"/>
                <a:gd name="T14" fmla="*/ 2147483646 w 140"/>
                <a:gd name="T15" fmla="*/ 2147483646 h 126"/>
                <a:gd name="T16" fmla="*/ 2147483646 w 140"/>
                <a:gd name="T17" fmla="*/ 2147483646 h 126"/>
                <a:gd name="T18" fmla="*/ 2147483646 w 140"/>
                <a:gd name="T19" fmla="*/ 2147483646 h 126"/>
                <a:gd name="T20" fmla="*/ 2147483646 w 140"/>
                <a:gd name="T21" fmla="*/ 2147483646 h 126"/>
                <a:gd name="T22" fmla="*/ 2147483646 w 140"/>
                <a:gd name="T23" fmla="*/ 2147483646 h 126"/>
                <a:gd name="T24" fmla="*/ 2147483646 w 140"/>
                <a:gd name="T25" fmla="*/ 2147483646 h 126"/>
                <a:gd name="T26" fmla="*/ 2147483646 w 140"/>
                <a:gd name="T27" fmla="*/ 2147483646 h 126"/>
                <a:gd name="T28" fmla="*/ 0 w 140"/>
                <a:gd name="T29" fmla="*/ 2147483646 h 126"/>
                <a:gd name="T30" fmla="*/ 2147483646 w 140"/>
                <a:gd name="T31" fmla="*/ 2147483646 h 126"/>
                <a:gd name="T32" fmla="*/ 2147483646 w 140"/>
                <a:gd name="T33" fmla="*/ 2147483646 h 126"/>
                <a:gd name="T34" fmla="*/ 2147483646 w 140"/>
                <a:gd name="T35" fmla="*/ 2147483646 h 126"/>
                <a:gd name="T36" fmla="*/ 2147483646 w 140"/>
                <a:gd name="T37" fmla="*/ 2147483646 h 126"/>
                <a:gd name="T38" fmla="*/ 2147483646 w 140"/>
                <a:gd name="T39" fmla="*/ 2147483646 h 126"/>
                <a:gd name="T40" fmla="*/ 2147483646 w 140"/>
                <a:gd name="T41" fmla="*/ 2147483646 h 126"/>
                <a:gd name="T42" fmla="*/ 2147483646 w 140"/>
                <a:gd name="T43" fmla="*/ 2147483646 h 126"/>
                <a:gd name="T44" fmla="*/ 2147483646 w 140"/>
                <a:gd name="T45" fmla="*/ 2147483646 h 126"/>
                <a:gd name="T46" fmla="*/ 2147483646 w 140"/>
                <a:gd name="T47" fmla="*/ 2147483646 h 1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40"/>
                <a:gd name="T73" fmla="*/ 0 h 126"/>
                <a:gd name="T74" fmla="*/ 140 w 140"/>
                <a:gd name="T75" fmla="*/ 126 h 1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40" h="126">
                  <a:moveTo>
                    <a:pt x="140" y="96"/>
                  </a:moveTo>
                  <a:lnTo>
                    <a:pt x="140" y="96"/>
                  </a:lnTo>
                  <a:lnTo>
                    <a:pt x="140" y="0"/>
                  </a:lnTo>
                  <a:lnTo>
                    <a:pt x="103" y="15"/>
                  </a:lnTo>
                  <a:lnTo>
                    <a:pt x="86" y="30"/>
                  </a:lnTo>
                  <a:lnTo>
                    <a:pt x="103" y="48"/>
                  </a:lnTo>
                  <a:lnTo>
                    <a:pt x="122" y="30"/>
                  </a:lnTo>
                  <a:lnTo>
                    <a:pt x="122" y="48"/>
                  </a:lnTo>
                  <a:lnTo>
                    <a:pt x="103" y="48"/>
                  </a:lnTo>
                  <a:lnTo>
                    <a:pt x="103" y="78"/>
                  </a:lnTo>
                  <a:lnTo>
                    <a:pt x="103" y="63"/>
                  </a:lnTo>
                  <a:lnTo>
                    <a:pt x="86" y="63"/>
                  </a:lnTo>
                  <a:lnTo>
                    <a:pt x="69" y="63"/>
                  </a:lnTo>
                  <a:lnTo>
                    <a:pt x="17" y="30"/>
                  </a:lnTo>
                  <a:lnTo>
                    <a:pt x="0" y="48"/>
                  </a:lnTo>
                  <a:lnTo>
                    <a:pt x="17" y="63"/>
                  </a:lnTo>
                  <a:lnTo>
                    <a:pt x="34" y="63"/>
                  </a:lnTo>
                  <a:lnTo>
                    <a:pt x="34" y="78"/>
                  </a:lnTo>
                  <a:lnTo>
                    <a:pt x="51" y="78"/>
                  </a:lnTo>
                  <a:lnTo>
                    <a:pt x="51" y="96"/>
                  </a:lnTo>
                  <a:lnTo>
                    <a:pt x="86" y="111"/>
                  </a:lnTo>
                  <a:lnTo>
                    <a:pt x="103" y="111"/>
                  </a:lnTo>
                  <a:lnTo>
                    <a:pt x="122" y="126"/>
                  </a:lnTo>
                  <a:lnTo>
                    <a:pt x="140" y="96"/>
                  </a:lnTo>
                </a:path>
              </a:pathLst>
            </a:custGeom>
            <a:solidFill>
              <a:srgbClr val="D8CEB8"/>
            </a:solidFill>
            <a:ln w="9525">
              <a:solidFill>
                <a:srgbClr val="BBAD87"/>
              </a:solidFill>
              <a:prstDash val="solid"/>
              <a:round/>
              <a:headEnd/>
              <a:tailEnd/>
            </a:ln>
          </p:spPr>
          <p:txBody>
            <a:bodyPr/>
            <a:lstStyle/>
            <a:p>
              <a:endParaRPr lang="en-US"/>
            </a:p>
          </p:txBody>
        </p:sp>
        <p:sp>
          <p:nvSpPr>
            <p:cNvPr id="6250" name="Freeform 67"/>
            <p:cNvSpPr>
              <a:spLocks/>
            </p:cNvSpPr>
            <p:nvPr>
              <p:custDataLst>
                <p:tags r:id="rId67"/>
              </p:custDataLst>
            </p:nvPr>
          </p:nvSpPr>
          <p:spPr bwMode="auto">
            <a:xfrm>
              <a:off x="3224213" y="5875338"/>
              <a:ext cx="82550" cy="114300"/>
            </a:xfrm>
            <a:custGeom>
              <a:avLst/>
              <a:gdLst>
                <a:gd name="T0" fmla="*/ 0 w 103"/>
                <a:gd name="T1" fmla="*/ 2147483646 h 144"/>
                <a:gd name="T2" fmla="*/ 0 w 103"/>
                <a:gd name="T3" fmla="*/ 2147483646 h 144"/>
                <a:gd name="T4" fmla="*/ 0 w 103"/>
                <a:gd name="T5" fmla="*/ 0 h 144"/>
                <a:gd name="T6" fmla="*/ 2147483646 w 103"/>
                <a:gd name="T7" fmla="*/ 2147483646 h 144"/>
                <a:gd name="T8" fmla="*/ 2147483646 w 103"/>
                <a:gd name="T9" fmla="*/ 2147483646 h 144"/>
                <a:gd name="T10" fmla="*/ 2147483646 w 103"/>
                <a:gd name="T11" fmla="*/ 2147483646 h 144"/>
                <a:gd name="T12" fmla="*/ 2147483646 w 103"/>
                <a:gd name="T13" fmla="*/ 2147483646 h 144"/>
                <a:gd name="T14" fmla="*/ 2147483646 w 103"/>
                <a:gd name="T15" fmla="*/ 2147483646 h 144"/>
                <a:gd name="T16" fmla="*/ 2147483646 w 103"/>
                <a:gd name="T17" fmla="*/ 2147483646 h 144"/>
                <a:gd name="T18" fmla="*/ 0 w 103"/>
                <a:gd name="T19" fmla="*/ 2147483646 h 1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3"/>
                <a:gd name="T31" fmla="*/ 0 h 144"/>
                <a:gd name="T32" fmla="*/ 103 w 103"/>
                <a:gd name="T33" fmla="*/ 144 h 1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3" h="144">
                  <a:moveTo>
                    <a:pt x="0" y="96"/>
                  </a:moveTo>
                  <a:lnTo>
                    <a:pt x="0" y="96"/>
                  </a:lnTo>
                  <a:lnTo>
                    <a:pt x="0" y="0"/>
                  </a:lnTo>
                  <a:lnTo>
                    <a:pt x="17" y="48"/>
                  </a:lnTo>
                  <a:lnTo>
                    <a:pt x="69" y="78"/>
                  </a:lnTo>
                  <a:lnTo>
                    <a:pt x="103" y="96"/>
                  </a:lnTo>
                  <a:lnTo>
                    <a:pt x="86" y="111"/>
                  </a:lnTo>
                  <a:lnTo>
                    <a:pt x="34" y="126"/>
                  </a:lnTo>
                  <a:lnTo>
                    <a:pt x="17" y="144"/>
                  </a:lnTo>
                  <a:lnTo>
                    <a:pt x="0" y="96"/>
                  </a:lnTo>
                  <a:close/>
                </a:path>
              </a:pathLst>
            </a:custGeom>
            <a:solidFill>
              <a:srgbClr val="D8CEB8"/>
            </a:solidFill>
            <a:ln w="9525">
              <a:solidFill>
                <a:srgbClr val="BBAD87"/>
              </a:solidFill>
              <a:round/>
              <a:headEnd/>
              <a:tailEnd/>
            </a:ln>
          </p:spPr>
          <p:txBody>
            <a:bodyPr/>
            <a:lstStyle/>
            <a:p>
              <a:endParaRPr lang="en-US"/>
            </a:p>
          </p:txBody>
        </p:sp>
        <p:sp>
          <p:nvSpPr>
            <p:cNvPr id="6251" name="Freeform 68"/>
            <p:cNvSpPr>
              <a:spLocks/>
            </p:cNvSpPr>
            <p:nvPr>
              <p:custDataLst>
                <p:tags r:id="rId68"/>
              </p:custDataLst>
            </p:nvPr>
          </p:nvSpPr>
          <p:spPr bwMode="auto">
            <a:xfrm>
              <a:off x="2728913" y="4643438"/>
              <a:ext cx="12700" cy="25400"/>
            </a:xfrm>
            <a:custGeom>
              <a:avLst/>
              <a:gdLst>
                <a:gd name="T0" fmla="*/ 0 w 15"/>
                <a:gd name="T1" fmla="*/ 0 h 33"/>
                <a:gd name="T2" fmla="*/ 0 w 15"/>
                <a:gd name="T3" fmla="*/ 0 h 33"/>
                <a:gd name="T4" fmla="*/ 2147483646 w 15"/>
                <a:gd name="T5" fmla="*/ 2147483646 h 33"/>
                <a:gd name="T6" fmla="*/ 0 w 15"/>
                <a:gd name="T7" fmla="*/ 2147483646 h 33"/>
                <a:gd name="T8" fmla="*/ 2147483646 w 15"/>
                <a:gd name="T9" fmla="*/ 2147483646 h 33"/>
                <a:gd name="T10" fmla="*/ 2147483646 w 15"/>
                <a:gd name="T11" fmla="*/ 2147483646 h 33"/>
                <a:gd name="T12" fmla="*/ 0 w 15"/>
                <a:gd name="T13" fmla="*/ 0 h 33"/>
                <a:gd name="T14" fmla="*/ 0 60000 65536"/>
                <a:gd name="T15" fmla="*/ 0 60000 65536"/>
                <a:gd name="T16" fmla="*/ 0 60000 65536"/>
                <a:gd name="T17" fmla="*/ 0 60000 65536"/>
                <a:gd name="T18" fmla="*/ 0 60000 65536"/>
                <a:gd name="T19" fmla="*/ 0 60000 65536"/>
                <a:gd name="T20" fmla="*/ 0 60000 65536"/>
                <a:gd name="T21" fmla="*/ 0 w 15"/>
                <a:gd name="T22" fmla="*/ 0 h 33"/>
                <a:gd name="T23" fmla="*/ 15 w 15"/>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33">
                  <a:moveTo>
                    <a:pt x="0" y="0"/>
                  </a:moveTo>
                  <a:lnTo>
                    <a:pt x="0" y="0"/>
                  </a:lnTo>
                  <a:lnTo>
                    <a:pt x="15" y="18"/>
                  </a:lnTo>
                  <a:lnTo>
                    <a:pt x="0" y="18"/>
                  </a:lnTo>
                  <a:lnTo>
                    <a:pt x="15" y="33"/>
                  </a:lnTo>
                  <a:lnTo>
                    <a:pt x="15" y="18"/>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52" name="Freeform 69"/>
            <p:cNvSpPr>
              <a:spLocks/>
            </p:cNvSpPr>
            <p:nvPr>
              <p:custDataLst>
                <p:tags r:id="rId69"/>
              </p:custDataLst>
            </p:nvPr>
          </p:nvSpPr>
          <p:spPr bwMode="auto">
            <a:xfrm>
              <a:off x="3098800" y="5556251"/>
              <a:ext cx="26988" cy="52388"/>
            </a:xfrm>
            <a:custGeom>
              <a:avLst/>
              <a:gdLst>
                <a:gd name="T0" fmla="*/ 2147483646 w 35"/>
                <a:gd name="T1" fmla="*/ 0 h 65"/>
                <a:gd name="T2" fmla="*/ 2147483646 w 35"/>
                <a:gd name="T3" fmla="*/ 0 h 65"/>
                <a:gd name="T4" fmla="*/ 0 w 35"/>
                <a:gd name="T5" fmla="*/ 2147483646 h 65"/>
                <a:gd name="T6" fmla="*/ 2147483646 w 35"/>
                <a:gd name="T7" fmla="*/ 2147483646 h 65"/>
                <a:gd name="T8" fmla="*/ 2147483646 w 35"/>
                <a:gd name="T9" fmla="*/ 2147483646 h 65"/>
                <a:gd name="T10" fmla="*/ 2147483646 w 35"/>
                <a:gd name="T11" fmla="*/ 0 h 65"/>
                <a:gd name="T12" fmla="*/ 0 60000 65536"/>
                <a:gd name="T13" fmla="*/ 0 60000 65536"/>
                <a:gd name="T14" fmla="*/ 0 60000 65536"/>
                <a:gd name="T15" fmla="*/ 0 60000 65536"/>
                <a:gd name="T16" fmla="*/ 0 60000 65536"/>
                <a:gd name="T17" fmla="*/ 0 60000 65536"/>
                <a:gd name="T18" fmla="*/ 0 w 35"/>
                <a:gd name="T19" fmla="*/ 0 h 65"/>
                <a:gd name="T20" fmla="*/ 35 w 35"/>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35" h="65">
                  <a:moveTo>
                    <a:pt x="18" y="0"/>
                  </a:moveTo>
                  <a:lnTo>
                    <a:pt x="18" y="0"/>
                  </a:lnTo>
                  <a:lnTo>
                    <a:pt x="0" y="48"/>
                  </a:lnTo>
                  <a:lnTo>
                    <a:pt x="18" y="65"/>
                  </a:lnTo>
                  <a:lnTo>
                    <a:pt x="35" y="17"/>
                  </a:lnTo>
                  <a:lnTo>
                    <a:pt x="18" y="0"/>
                  </a:lnTo>
                </a:path>
              </a:pathLst>
            </a:custGeom>
            <a:solidFill>
              <a:srgbClr val="D8CEB8"/>
            </a:solidFill>
            <a:ln w="9525">
              <a:solidFill>
                <a:srgbClr val="BBAD87"/>
              </a:solidFill>
              <a:prstDash val="solid"/>
              <a:round/>
              <a:headEnd/>
              <a:tailEnd/>
            </a:ln>
          </p:spPr>
          <p:txBody>
            <a:bodyPr/>
            <a:lstStyle/>
            <a:p>
              <a:endParaRPr lang="en-US"/>
            </a:p>
          </p:txBody>
        </p:sp>
        <p:sp>
          <p:nvSpPr>
            <p:cNvPr id="6253" name="Freeform 70"/>
            <p:cNvSpPr>
              <a:spLocks/>
            </p:cNvSpPr>
            <p:nvPr>
              <p:custDataLst>
                <p:tags r:id="rId70"/>
              </p:custDataLst>
            </p:nvPr>
          </p:nvSpPr>
          <p:spPr bwMode="auto">
            <a:xfrm>
              <a:off x="3387725" y="5837238"/>
              <a:ext cx="69850" cy="38100"/>
            </a:xfrm>
            <a:custGeom>
              <a:avLst/>
              <a:gdLst>
                <a:gd name="T0" fmla="*/ 0 w 88"/>
                <a:gd name="T1" fmla="*/ 2147483646 h 48"/>
                <a:gd name="T2" fmla="*/ 0 w 88"/>
                <a:gd name="T3" fmla="*/ 2147483646 h 48"/>
                <a:gd name="T4" fmla="*/ 2147483646 w 88"/>
                <a:gd name="T5" fmla="*/ 2147483646 h 48"/>
                <a:gd name="T6" fmla="*/ 2147483646 w 88"/>
                <a:gd name="T7" fmla="*/ 2147483646 h 48"/>
                <a:gd name="T8" fmla="*/ 2147483646 w 88"/>
                <a:gd name="T9" fmla="*/ 2147483646 h 48"/>
                <a:gd name="T10" fmla="*/ 2147483646 w 88"/>
                <a:gd name="T11" fmla="*/ 2147483646 h 48"/>
                <a:gd name="T12" fmla="*/ 2147483646 w 88"/>
                <a:gd name="T13" fmla="*/ 0 h 48"/>
                <a:gd name="T14" fmla="*/ 2147483646 w 88"/>
                <a:gd name="T15" fmla="*/ 0 h 48"/>
                <a:gd name="T16" fmla="*/ 2147483646 w 88"/>
                <a:gd name="T17" fmla="*/ 0 h 48"/>
                <a:gd name="T18" fmla="*/ 2147483646 w 88"/>
                <a:gd name="T19" fmla="*/ 2147483646 h 48"/>
                <a:gd name="T20" fmla="*/ 2147483646 w 88"/>
                <a:gd name="T21" fmla="*/ 2147483646 h 48"/>
                <a:gd name="T22" fmla="*/ 0 w 88"/>
                <a:gd name="T23" fmla="*/ 2147483646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8"/>
                <a:gd name="T37" fmla="*/ 0 h 48"/>
                <a:gd name="T38" fmla="*/ 88 w 88"/>
                <a:gd name="T39" fmla="*/ 48 h 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8" h="48">
                  <a:moveTo>
                    <a:pt x="0" y="15"/>
                  </a:moveTo>
                  <a:lnTo>
                    <a:pt x="0" y="15"/>
                  </a:lnTo>
                  <a:lnTo>
                    <a:pt x="17" y="30"/>
                  </a:lnTo>
                  <a:lnTo>
                    <a:pt x="35" y="30"/>
                  </a:lnTo>
                  <a:lnTo>
                    <a:pt x="52" y="48"/>
                  </a:lnTo>
                  <a:lnTo>
                    <a:pt x="88" y="15"/>
                  </a:lnTo>
                  <a:lnTo>
                    <a:pt x="88" y="0"/>
                  </a:lnTo>
                  <a:lnTo>
                    <a:pt x="35" y="0"/>
                  </a:lnTo>
                  <a:lnTo>
                    <a:pt x="17" y="0"/>
                  </a:lnTo>
                  <a:lnTo>
                    <a:pt x="35" y="15"/>
                  </a:lnTo>
                  <a:lnTo>
                    <a:pt x="17" y="3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254" name="Freeform 71"/>
            <p:cNvSpPr>
              <a:spLocks/>
            </p:cNvSpPr>
            <p:nvPr>
              <p:custDataLst>
                <p:tags r:id="rId71"/>
              </p:custDataLst>
            </p:nvPr>
          </p:nvSpPr>
          <p:spPr bwMode="auto">
            <a:xfrm>
              <a:off x="3071813" y="5003801"/>
              <a:ext cx="177800" cy="925513"/>
            </a:xfrm>
            <a:custGeom>
              <a:avLst/>
              <a:gdLst>
                <a:gd name="T0" fmla="*/ 2147483646 w 224"/>
                <a:gd name="T1" fmla="*/ 2147483646 h 1167"/>
                <a:gd name="T2" fmla="*/ 2147483646 w 224"/>
                <a:gd name="T3" fmla="*/ 2147483646 h 1167"/>
                <a:gd name="T4" fmla="*/ 2147483646 w 224"/>
                <a:gd name="T5" fmla="*/ 2147483646 h 1167"/>
                <a:gd name="T6" fmla="*/ 2147483646 w 224"/>
                <a:gd name="T7" fmla="*/ 2147483646 h 1167"/>
                <a:gd name="T8" fmla="*/ 2147483646 w 224"/>
                <a:gd name="T9" fmla="*/ 2147483646 h 1167"/>
                <a:gd name="T10" fmla="*/ 2147483646 w 224"/>
                <a:gd name="T11" fmla="*/ 2147483646 h 1167"/>
                <a:gd name="T12" fmla="*/ 2147483646 w 224"/>
                <a:gd name="T13" fmla="*/ 2147483646 h 1167"/>
                <a:gd name="T14" fmla="*/ 2147483646 w 224"/>
                <a:gd name="T15" fmla="*/ 2147483646 h 1167"/>
                <a:gd name="T16" fmla="*/ 2147483646 w 224"/>
                <a:gd name="T17" fmla="*/ 2147483646 h 1167"/>
                <a:gd name="T18" fmla="*/ 2147483646 w 224"/>
                <a:gd name="T19" fmla="*/ 2147483646 h 1167"/>
                <a:gd name="T20" fmla="*/ 2147483646 w 224"/>
                <a:gd name="T21" fmla="*/ 2147483646 h 1167"/>
                <a:gd name="T22" fmla="*/ 2147483646 w 224"/>
                <a:gd name="T23" fmla="*/ 2147483646 h 1167"/>
                <a:gd name="T24" fmla="*/ 2147483646 w 224"/>
                <a:gd name="T25" fmla="*/ 2147483646 h 1167"/>
                <a:gd name="T26" fmla="*/ 2147483646 w 224"/>
                <a:gd name="T27" fmla="*/ 2147483646 h 1167"/>
                <a:gd name="T28" fmla="*/ 2147483646 w 224"/>
                <a:gd name="T29" fmla="*/ 2147483646 h 1167"/>
                <a:gd name="T30" fmla="*/ 2147483646 w 224"/>
                <a:gd name="T31" fmla="*/ 2147483646 h 1167"/>
                <a:gd name="T32" fmla="*/ 2147483646 w 224"/>
                <a:gd name="T33" fmla="*/ 2147483646 h 1167"/>
                <a:gd name="T34" fmla="*/ 2147483646 w 224"/>
                <a:gd name="T35" fmla="*/ 2147483646 h 1167"/>
                <a:gd name="T36" fmla="*/ 2147483646 w 224"/>
                <a:gd name="T37" fmla="*/ 2147483646 h 1167"/>
                <a:gd name="T38" fmla="*/ 2147483646 w 224"/>
                <a:gd name="T39" fmla="*/ 2147483646 h 1167"/>
                <a:gd name="T40" fmla="*/ 2147483646 w 224"/>
                <a:gd name="T41" fmla="*/ 2147483646 h 1167"/>
                <a:gd name="T42" fmla="*/ 2147483646 w 224"/>
                <a:gd name="T43" fmla="*/ 2147483646 h 1167"/>
                <a:gd name="T44" fmla="*/ 2147483646 w 224"/>
                <a:gd name="T45" fmla="*/ 2147483646 h 1167"/>
                <a:gd name="T46" fmla="*/ 2147483646 w 224"/>
                <a:gd name="T47" fmla="*/ 2147483646 h 1167"/>
                <a:gd name="T48" fmla="*/ 2147483646 w 224"/>
                <a:gd name="T49" fmla="*/ 2147483646 h 1167"/>
                <a:gd name="T50" fmla="*/ 2147483646 w 224"/>
                <a:gd name="T51" fmla="*/ 2147483646 h 1167"/>
                <a:gd name="T52" fmla="*/ 2147483646 w 224"/>
                <a:gd name="T53" fmla="*/ 2147483646 h 1167"/>
                <a:gd name="T54" fmla="*/ 2147483646 w 224"/>
                <a:gd name="T55" fmla="*/ 2147483646 h 1167"/>
                <a:gd name="T56" fmla="*/ 2147483646 w 224"/>
                <a:gd name="T57" fmla="*/ 2147483646 h 1167"/>
                <a:gd name="T58" fmla="*/ 2147483646 w 224"/>
                <a:gd name="T59" fmla="*/ 2147483646 h 1167"/>
                <a:gd name="T60" fmla="*/ 2147483646 w 224"/>
                <a:gd name="T61" fmla="*/ 2147483646 h 1167"/>
                <a:gd name="T62" fmla="*/ 0 w 224"/>
                <a:gd name="T63" fmla="*/ 2147483646 h 1167"/>
                <a:gd name="T64" fmla="*/ 2147483646 w 224"/>
                <a:gd name="T65" fmla="*/ 2147483646 h 1167"/>
                <a:gd name="T66" fmla="*/ 2147483646 w 224"/>
                <a:gd name="T67" fmla="*/ 2147483646 h 1167"/>
                <a:gd name="T68" fmla="*/ 2147483646 w 224"/>
                <a:gd name="T69" fmla="*/ 2147483646 h 1167"/>
                <a:gd name="T70" fmla="*/ 2147483646 w 224"/>
                <a:gd name="T71" fmla="*/ 2147483646 h 1167"/>
                <a:gd name="T72" fmla="*/ 2147483646 w 224"/>
                <a:gd name="T73" fmla="*/ 2147483646 h 1167"/>
                <a:gd name="T74" fmla="*/ 2147483646 w 224"/>
                <a:gd name="T75" fmla="*/ 2147483646 h 1167"/>
                <a:gd name="T76" fmla="*/ 2147483646 w 224"/>
                <a:gd name="T77" fmla="*/ 2147483646 h 1167"/>
                <a:gd name="T78" fmla="*/ 2147483646 w 224"/>
                <a:gd name="T79" fmla="*/ 2147483646 h 1167"/>
                <a:gd name="T80" fmla="*/ 2147483646 w 224"/>
                <a:gd name="T81" fmla="*/ 2147483646 h 1167"/>
                <a:gd name="T82" fmla="*/ 2147483646 w 224"/>
                <a:gd name="T83" fmla="*/ 2147483646 h 1167"/>
                <a:gd name="T84" fmla="*/ 2147483646 w 224"/>
                <a:gd name="T85" fmla="*/ 2147483646 h 1167"/>
                <a:gd name="T86" fmla="*/ 2147483646 w 224"/>
                <a:gd name="T87" fmla="*/ 2147483646 h 1167"/>
                <a:gd name="T88" fmla="*/ 2147483646 w 224"/>
                <a:gd name="T89" fmla="*/ 2147483646 h 1167"/>
                <a:gd name="T90" fmla="*/ 2147483646 w 224"/>
                <a:gd name="T91" fmla="*/ 2147483646 h 1167"/>
                <a:gd name="T92" fmla="*/ 2147483646 w 224"/>
                <a:gd name="T93" fmla="*/ 2147483646 h 1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4"/>
                <a:gd name="T142" fmla="*/ 0 h 1167"/>
                <a:gd name="T143" fmla="*/ 224 w 224"/>
                <a:gd name="T144" fmla="*/ 1167 h 116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4" h="1167">
                  <a:moveTo>
                    <a:pt x="138" y="16"/>
                  </a:moveTo>
                  <a:lnTo>
                    <a:pt x="138" y="16"/>
                  </a:lnTo>
                  <a:lnTo>
                    <a:pt x="172" y="0"/>
                  </a:lnTo>
                  <a:lnTo>
                    <a:pt x="190" y="48"/>
                  </a:lnTo>
                  <a:lnTo>
                    <a:pt x="190" y="64"/>
                  </a:lnTo>
                  <a:lnTo>
                    <a:pt x="207" y="144"/>
                  </a:lnTo>
                  <a:lnTo>
                    <a:pt x="224" y="144"/>
                  </a:lnTo>
                  <a:lnTo>
                    <a:pt x="224" y="175"/>
                  </a:lnTo>
                  <a:lnTo>
                    <a:pt x="190" y="192"/>
                  </a:lnTo>
                  <a:lnTo>
                    <a:pt x="207" y="240"/>
                  </a:lnTo>
                  <a:lnTo>
                    <a:pt x="172" y="288"/>
                  </a:lnTo>
                  <a:lnTo>
                    <a:pt x="138" y="384"/>
                  </a:lnTo>
                  <a:lnTo>
                    <a:pt x="155" y="447"/>
                  </a:lnTo>
                  <a:lnTo>
                    <a:pt x="138" y="495"/>
                  </a:lnTo>
                  <a:lnTo>
                    <a:pt x="138" y="528"/>
                  </a:lnTo>
                  <a:lnTo>
                    <a:pt x="121" y="543"/>
                  </a:lnTo>
                  <a:lnTo>
                    <a:pt x="121" y="607"/>
                  </a:lnTo>
                  <a:lnTo>
                    <a:pt x="103" y="639"/>
                  </a:lnTo>
                  <a:lnTo>
                    <a:pt x="103" y="703"/>
                  </a:lnTo>
                  <a:lnTo>
                    <a:pt x="103" y="735"/>
                  </a:lnTo>
                  <a:lnTo>
                    <a:pt x="103" y="799"/>
                  </a:lnTo>
                  <a:lnTo>
                    <a:pt x="121" y="799"/>
                  </a:lnTo>
                  <a:lnTo>
                    <a:pt x="121" y="816"/>
                  </a:lnTo>
                  <a:lnTo>
                    <a:pt x="103" y="816"/>
                  </a:lnTo>
                  <a:lnTo>
                    <a:pt x="121" y="816"/>
                  </a:lnTo>
                  <a:lnTo>
                    <a:pt x="103" y="879"/>
                  </a:lnTo>
                  <a:lnTo>
                    <a:pt x="86" y="912"/>
                  </a:lnTo>
                  <a:lnTo>
                    <a:pt x="86" y="942"/>
                  </a:lnTo>
                  <a:lnTo>
                    <a:pt x="69" y="990"/>
                  </a:lnTo>
                  <a:lnTo>
                    <a:pt x="69" y="1023"/>
                  </a:lnTo>
                  <a:lnTo>
                    <a:pt x="69" y="1038"/>
                  </a:lnTo>
                  <a:lnTo>
                    <a:pt x="86" y="1023"/>
                  </a:lnTo>
                  <a:lnTo>
                    <a:pt x="86" y="1071"/>
                  </a:lnTo>
                  <a:lnTo>
                    <a:pt x="103" y="1086"/>
                  </a:lnTo>
                  <a:lnTo>
                    <a:pt x="155" y="1086"/>
                  </a:lnTo>
                  <a:lnTo>
                    <a:pt x="190" y="1086"/>
                  </a:lnTo>
                  <a:lnTo>
                    <a:pt x="190" y="1104"/>
                  </a:lnTo>
                  <a:lnTo>
                    <a:pt x="172" y="1086"/>
                  </a:lnTo>
                  <a:lnTo>
                    <a:pt x="172" y="1104"/>
                  </a:lnTo>
                  <a:lnTo>
                    <a:pt x="138" y="1119"/>
                  </a:lnTo>
                  <a:lnTo>
                    <a:pt x="138" y="1152"/>
                  </a:lnTo>
                  <a:lnTo>
                    <a:pt x="121" y="1167"/>
                  </a:lnTo>
                  <a:lnTo>
                    <a:pt x="103" y="1134"/>
                  </a:lnTo>
                  <a:lnTo>
                    <a:pt x="121" y="1134"/>
                  </a:lnTo>
                  <a:lnTo>
                    <a:pt x="121" y="1119"/>
                  </a:lnTo>
                  <a:lnTo>
                    <a:pt x="86" y="1134"/>
                  </a:lnTo>
                  <a:lnTo>
                    <a:pt x="69" y="1119"/>
                  </a:lnTo>
                  <a:lnTo>
                    <a:pt x="69" y="1104"/>
                  </a:lnTo>
                  <a:lnTo>
                    <a:pt x="52" y="1104"/>
                  </a:lnTo>
                  <a:lnTo>
                    <a:pt x="34" y="1086"/>
                  </a:lnTo>
                  <a:lnTo>
                    <a:pt x="34" y="1104"/>
                  </a:lnTo>
                  <a:lnTo>
                    <a:pt x="17" y="1086"/>
                  </a:lnTo>
                  <a:lnTo>
                    <a:pt x="17" y="1071"/>
                  </a:lnTo>
                  <a:lnTo>
                    <a:pt x="34" y="1071"/>
                  </a:lnTo>
                  <a:lnTo>
                    <a:pt x="34" y="1056"/>
                  </a:lnTo>
                  <a:lnTo>
                    <a:pt x="34" y="1038"/>
                  </a:lnTo>
                  <a:lnTo>
                    <a:pt x="34" y="1056"/>
                  </a:lnTo>
                  <a:lnTo>
                    <a:pt x="17" y="1071"/>
                  </a:lnTo>
                  <a:lnTo>
                    <a:pt x="17" y="1023"/>
                  </a:lnTo>
                  <a:lnTo>
                    <a:pt x="34" y="1038"/>
                  </a:lnTo>
                  <a:lnTo>
                    <a:pt x="34" y="1008"/>
                  </a:lnTo>
                  <a:lnTo>
                    <a:pt x="17" y="1038"/>
                  </a:lnTo>
                  <a:lnTo>
                    <a:pt x="17" y="1008"/>
                  </a:lnTo>
                  <a:lnTo>
                    <a:pt x="0" y="990"/>
                  </a:lnTo>
                  <a:lnTo>
                    <a:pt x="0" y="975"/>
                  </a:lnTo>
                  <a:lnTo>
                    <a:pt x="17" y="927"/>
                  </a:lnTo>
                  <a:lnTo>
                    <a:pt x="17" y="912"/>
                  </a:lnTo>
                  <a:lnTo>
                    <a:pt x="34" y="942"/>
                  </a:lnTo>
                  <a:lnTo>
                    <a:pt x="52" y="879"/>
                  </a:lnTo>
                  <a:lnTo>
                    <a:pt x="17" y="879"/>
                  </a:lnTo>
                  <a:lnTo>
                    <a:pt x="0" y="879"/>
                  </a:lnTo>
                  <a:lnTo>
                    <a:pt x="34" y="864"/>
                  </a:lnTo>
                  <a:lnTo>
                    <a:pt x="17" y="846"/>
                  </a:lnTo>
                  <a:lnTo>
                    <a:pt x="34" y="846"/>
                  </a:lnTo>
                  <a:lnTo>
                    <a:pt x="34" y="799"/>
                  </a:lnTo>
                  <a:lnTo>
                    <a:pt x="52" y="783"/>
                  </a:lnTo>
                  <a:lnTo>
                    <a:pt x="69" y="783"/>
                  </a:lnTo>
                  <a:lnTo>
                    <a:pt x="52" y="816"/>
                  </a:lnTo>
                  <a:lnTo>
                    <a:pt x="52" y="831"/>
                  </a:lnTo>
                  <a:lnTo>
                    <a:pt x="86" y="720"/>
                  </a:lnTo>
                  <a:lnTo>
                    <a:pt x="86" y="703"/>
                  </a:lnTo>
                  <a:lnTo>
                    <a:pt x="69" y="703"/>
                  </a:lnTo>
                  <a:lnTo>
                    <a:pt x="52" y="687"/>
                  </a:lnTo>
                  <a:lnTo>
                    <a:pt x="52" y="639"/>
                  </a:lnTo>
                  <a:lnTo>
                    <a:pt x="69" y="624"/>
                  </a:lnTo>
                  <a:lnTo>
                    <a:pt x="52" y="576"/>
                  </a:lnTo>
                  <a:lnTo>
                    <a:pt x="69" y="559"/>
                  </a:lnTo>
                  <a:lnTo>
                    <a:pt x="121" y="415"/>
                  </a:lnTo>
                  <a:lnTo>
                    <a:pt x="103" y="367"/>
                  </a:lnTo>
                  <a:lnTo>
                    <a:pt x="121" y="336"/>
                  </a:lnTo>
                  <a:lnTo>
                    <a:pt x="121" y="303"/>
                  </a:lnTo>
                  <a:lnTo>
                    <a:pt x="138" y="240"/>
                  </a:lnTo>
                  <a:lnTo>
                    <a:pt x="138" y="144"/>
                  </a:lnTo>
                  <a:lnTo>
                    <a:pt x="155" y="96"/>
                  </a:lnTo>
                  <a:lnTo>
                    <a:pt x="138" y="16"/>
                  </a:lnTo>
                </a:path>
              </a:pathLst>
            </a:custGeom>
            <a:solidFill>
              <a:srgbClr val="D8CEB8"/>
            </a:solidFill>
            <a:ln w="9525">
              <a:solidFill>
                <a:srgbClr val="BBAD87"/>
              </a:solidFill>
              <a:prstDash val="solid"/>
              <a:round/>
              <a:headEnd/>
              <a:tailEnd/>
            </a:ln>
          </p:spPr>
          <p:txBody>
            <a:bodyPr/>
            <a:lstStyle/>
            <a:p>
              <a:endParaRPr lang="en-US"/>
            </a:p>
          </p:txBody>
        </p:sp>
        <p:sp>
          <p:nvSpPr>
            <p:cNvPr id="6255" name="Freeform 72"/>
            <p:cNvSpPr>
              <a:spLocks/>
            </p:cNvSpPr>
            <p:nvPr>
              <p:custDataLst>
                <p:tags r:id="rId72"/>
              </p:custDataLst>
            </p:nvPr>
          </p:nvSpPr>
          <p:spPr bwMode="auto">
            <a:xfrm>
              <a:off x="3003550" y="4394201"/>
              <a:ext cx="246063" cy="330200"/>
            </a:xfrm>
            <a:custGeom>
              <a:avLst/>
              <a:gdLst>
                <a:gd name="T0" fmla="*/ 2147483646 w 311"/>
                <a:gd name="T1" fmla="*/ 2147483646 h 414"/>
                <a:gd name="T2" fmla="*/ 2147483646 w 311"/>
                <a:gd name="T3" fmla="*/ 2147483646 h 414"/>
                <a:gd name="T4" fmla="*/ 2147483646 w 311"/>
                <a:gd name="T5" fmla="*/ 2147483646 h 414"/>
                <a:gd name="T6" fmla="*/ 2147483646 w 311"/>
                <a:gd name="T7" fmla="*/ 2147483646 h 414"/>
                <a:gd name="T8" fmla="*/ 2147483646 w 311"/>
                <a:gd name="T9" fmla="*/ 2147483646 h 414"/>
                <a:gd name="T10" fmla="*/ 2147483646 w 311"/>
                <a:gd name="T11" fmla="*/ 2147483646 h 414"/>
                <a:gd name="T12" fmla="*/ 2147483646 w 311"/>
                <a:gd name="T13" fmla="*/ 2147483646 h 414"/>
                <a:gd name="T14" fmla="*/ 2147483646 w 311"/>
                <a:gd name="T15" fmla="*/ 2147483646 h 414"/>
                <a:gd name="T16" fmla="*/ 2147483646 w 311"/>
                <a:gd name="T17" fmla="*/ 2147483646 h 414"/>
                <a:gd name="T18" fmla="*/ 2147483646 w 311"/>
                <a:gd name="T19" fmla="*/ 2147483646 h 414"/>
                <a:gd name="T20" fmla="*/ 2147483646 w 311"/>
                <a:gd name="T21" fmla="*/ 2147483646 h 414"/>
                <a:gd name="T22" fmla="*/ 2147483646 w 311"/>
                <a:gd name="T23" fmla="*/ 2147483646 h 414"/>
                <a:gd name="T24" fmla="*/ 2147483646 w 311"/>
                <a:gd name="T25" fmla="*/ 2147483646 h 414"/>
                <a:gd name="T26" fmla="*/ 2147483646 w 311"/>
                <a:gd name="T27" fmla="*/ 2147483646 h 414"/>
                <a:gd name="T28" fmla="*/ 2147483646 w 311"/>
                <a:gd name="T29" fmla="*/ 2147483646 h 414"/>
                <a:gd name="T30" fmla="*/ 2147483646 w 311"/>
                <a:gd name="T31" fmla="*/ 2147483646 h 414"/>
                <a:gd name="T32" fmla="*/ 2147483646 w 311"/>
                <a:gd name="T33" fmla="*/ 2147483646 h 414"/>
                <a:gd name="T34" fmla="*/ 2147483646 w 311"/>
                <a:gd name="T35" fmla="*/ 2147483646 h 414"/>
                <a:gd name="T36" fmla="*/ 2147483646 w 311"/>
                <a:gd name="T37" fmla="*/ 2147483646 h 414"/>
                <a:gd name="T38" fmla="*/ 2147483646 w 311"/>
                <a:gd name="T39" fmla="*/ 2147483646 h 414"/>
                <a:gd name="T40" fmla="*/ 2147483646 w 311"/>
                <a:gd name="T41" fmla="*/ 0 h 414"/>
                <a:gd name="T42" fmla="*/ 2147483646 w 311"/>
                <a:gd name="T43" fmla="*/ 2147483646 h 414"/>
                <a:gd name="T44" fmla="*/ 2147483646 w 311"/>
                <a:gd name="T45" fmla="*/ 2147483646 h 414"/>
                <a:gd name="T46" fmla="*/ 2147483646 w 311"/>
                <a:gd name="T47" fmla="*/ 2147483646 h 414"/>
                <a:gd name="T48" fmla="*/ 2147483646 w 311"/>
                <a:gd name="T49" fmla="*/ 2147483646 h 414"/>
                <a:gd name="T50" fmla="*/ 2147483646 w 311"/>
                <a:gd name="T51" fmla="*/ 2147483646 h 414"/>
                <a:gd name="T52" fmla="*/ 2147483646 w 311"/>
                <a:gd name="T53" fmla="*/ 2147483646 h 414"/>
                <a:gd name="T54" fmla="*/ 2147483646 w 311"/>
                <a:gd name="T55" fmla="*/ 2147483646 h 414"/>
                <a:gd name="T56" fmla="*/ 2147483646 w 311"/>
                <a:gd name="T57" fmla="*/ 2147483646 h 414"/>
                <a:gd name="T58" fmla="*/ 2147483646 w 311"/>
                <a:gd name="T59" fmla="*/ 2147483646 h 414"/>
                <a:gd name="T60" fmla="*/ 2147483646 w 311"/>
                <a:gd name="T61" fmla="*/ 2147483646 h 414"/>
                <a:gd name="T62" fmla="*/ 2147483646 w 311"/>
                <a:gd name="T63" fmla="*/ 2147483646 h 414"/>
                <a:gd name="T64" fmla="*/ 2147483646 w 311"/>
                <a:gd name="T65" fmla="*/ 2147483646 h 414"/>
                <a:gd name="T66" fmla="*/ 2147483646 w 311"/>
                <a:gd name="T67" fmla="*/ 2147483646 h 414"/>
                <a:gd name="T68" fmla="*/ 2147483646 w 311"/>
                <a:gd name="T69" fmla="*/ 2147483646 h 414"/>
                <a:gd name="T70" fmla="*/ 2147483646 w 311"/>
                <a:gd name="T71" fmla="*/ 2147483646 h 414"/>
                <a:gd name="T72" fmla="*/ 0 w 311"/>
                <a:gd name="T73" fmla="*/ 2147483646 h 414"/>
                <a:gd name="T74" fmla="*/ 0 w 311"/>
                <a:gd name="T75" fmla="*/ 2147483646 h 414"/>
                <a:gd name="T76" fmla="*/ 2147483646 w 311"/>
                <a:gd name="T77" fmla="*/ 2147483646 h 414"/>
                <a:gd name="T78" fmla="*/ 2147483646 w 311"/>
                <a:gd name="T79" fmla="*/ 2147483646 h 414"/>
                <a:gd name="T80" fmla="*/ 2147483646 w 311"/>
                <a:gd name="T81" fmla="*/ 2147483646 h 414"/>
                <a:gd name="T82" fmla="*/ 2147483646 w 311"/>
                <a:gd name="T83" fmla="*/ 2147483646 h 414"/>
                <a:gd name="T84" fmla="*/ 2147483646 w 311"/>
                <a:gd name="T85" fmla="*/ 2147483646 h 414"/>
                <a:gd name="T86" fmla="*/ 2147483646 w 311"/>
                <a:gd name="T87" fmla="*/ 2147483646 h 414"/>
                <a:gd name="T88" fmla="*/ 2147483646 w 311"/>
                <a:gd name="T89" fmla="*/ 2147483646 h 414"/>
                <a:gd name="T90" fmla="*/ 2147483646 w 311"/>
                <a:gd name="T91" fmla="*/ 2147483646 h 414"/>
                <a:gd name="T92" fmla="*/ 2147483646 w 311"/>
                <a:gd name="T93" fmla="*/ 2147483646 h 414"/>
                <a:gd name="T94" fmla="*/ 2147483646 w 311"/>
                <a:gd name="T95" fmla="*/ 2147483646 h 4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1"/>
                <a:gd name="T145" fmla="*/ 0 h 414"/>
                <a:gd name="T146" fmla="*/ 311 w 311"/>
                <a:gd name="T147" fmla="*/ 414 h 4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1" h="414">
                  <a:moveTo>
                    <a:pt x="242" y="414"/>
                  </a:moveTo>
                  <a:lnTo>
                    <a:pt x="242" y="414"/>
                  </a:lnTo>
                  <a:lnTo>
                    <a:pt x="259" y="351"/>
                  </a:lnTo>
                  <a:lnTo>
                    <a:pt x="242" y="303"/>
                  </a:lnTo>
                  <a:lnTo>
                    <a:pt x="259" y="303"/>
                  </a:lnTo>
                  <a:lnTo>
                    <a:pt x="242" y="288"/>
                  </a:lnTo>
                  <a:lnTo>
                    <a:pt x="242" y="270"/>
                  </a:lnTo>
                  <a:lnTo>
                    <a:pt x="311" y="270"/>
                  </a:lnTo>
                  <a:lnTo>
                    <a:pt x="311" y="240"/>
                  </a:lnTo>
                  <a:lnTo>
                    <a:pt x="294" y="207"/>
                  </a:lnTo>
                  <a:lnTo>
                    <a:pt x="311" y="159"/>
                  </a:lnTo>
                  <a:lnTo>
                    <a:pt x="259" y="159"/>
                  </a:lnTo>
                  <a:lnTo>
                    <a:pt x="242" y="144"/>
                  </a:lnTo>
                  <a:lnTo>
                    <a:pt x="190" y="144"/>
                  </a:lnTo>
                  <a:lnTo>
                    <a:pt x="173" y="126"/>
                  </a:lnTo>
                  <a:lnTo>
                    <a:pt x="173" y="111"/>
                  </a:lnTo>
                  <a:lnTo>
                    <a:pt x="156" y="78"/>
                  </a:lnTo>
                  <a:lnTo>
                    <a:pt x="173" y="48"/>
                  </a:lnTo>
                  <a:lnTo>
                    <a:pt x="190" y="30"/>
                  </a:lnTo>
                  <a:lnTo>
                    <a:pt x="208" y="15"/>
                  </a:lnTo>
                  <a:lnTo>
                    <a:pt x="190" y="0"/>
                  </a:lnTo>
                  <a:lnTo>
                    <a:pt x="156" y="30"/>
                  </a:lnTo>
                  <a:lnTo>
                    <a:pt x="104" y="48"/>
                  </a:lnTo>
                  <a:lnTo>
                    <a:pt x="87" y="78"/>
                  </a:lnTo>
                  <a:lnTo>
                    <a:pt x="52" y="96"/>
                  </a:lnTo>
                  <a:lnTo>
                    <a:pt x="52" y="126"/>
                  </a:lnTo>
                  <a:lnTo>
                    <a:pt x="35" y="96"/>
                  </a:lnTo>
                  <a:lnTo>
                    <a:pt x="52" y="111"/>
                  </a:lnTo>
                  <a:lnTo>
                    <a:pt x="35" y="126"/>
                  </a:lnTo>
                  <a:lnTo>
                    <a:pt x="35" y="144"/>
                  </a:lnTo>
                  <a:lnTo>
                    <a:pt x="35" y="159"/>
                  </a:lnTo>
                  <a:lnTo>
                    <a:pt x="35" y="222"/>
                  </a:lnTo>
                  <a:lnTo>
                    <a:pt x="52" y="222"/>
                  </a:lnTo>
                  <a:lnTo>
                    <a:pt x="35" y="255"/>
                  </a:lnTo>
                  <a:lnTo>
                    <a:pt x="18" y="255"/>
                  </a:lnTo>
                  <a:lnTo>
                    <a:pt x="18" y="270"/>
                  </a:lnTo>
                  <a:lnTo>
                    <a:pt x="0" y="270"/>
                  </a:lnTo>
                  <a:lnTo>
                    <a:pt x="0" y="288"/>
                  </a:lnTo>
                  <a:lnTo>
                    <a:pt x="52" y="318"/>
                  </a:lnTo>
                  <a:lnTo>
                    <a:pt x="87" y="303"/>
                  </a:lnTo>
                  <a:lnTo>
                    <a:pt x="104" y="318"/>
                  </a:lnTo>
                  <a:lnTo>
                    <a:pt x="139" y="351"/>
                  </a:lnTo>
                  <a:lnTo>
                    <a:pt x="156" y="383"/>
                  </a:lnTo>
                  <a:lnTo>
                    <a:pt x="225" y="366"/>
                  </a:lnTo>
                  <a:lnTo>
                    <a:pt x="242" y="383"/>
                  </a:lnTo>
                  <a:lnTo>
                    <a:pt x="242" y="399"/>
                  </a:lnTo>
                  <a:lnTo>
                    <a:pt x="225" y="399"/>
                  </a:lnTo>
                  <a:lnTo>
                    <a:pt x="242" y="414"/>
                  </a:lnTo>
                  <a:close/>
                </a:path>
              </a:pathLst>
            </a:custGeom>
            <a:solidFill>
              <a:srgbClr val="D8CEB8"/>
            </a:solidFill>
            <a:ln w="9525">
              <a:solidFill>
                <a:srgbClr val="BBAD87"/>
              </a:solidFill>
              <a:round/>
              <a:headEnd/>
              <a:tailEnd/>
            </a:ln>
          </p:spPr>
          <p:txBody>
            <a:bodyPr/>
            <a:lstStyle/>
            <a:p>
              <a:endParaRPr lang="en-US"/>
            </a:p>
          </p:txBody>
        </p:sp>
        <p:sp>
          <p:nvSpPr>
            <p:cNvPr id="6256" name="Freeform 73"/>
            <p:cNvSpPr>
              <a:spLocks/>
            </p:cNvSpPr>
            <p:nvPr>
              <p:custDataLst>
                <p:tags r:id="rId73"/>
              </p:custDataLst>
            </p:nvPr>
          </p:nvSpPr>
          <p:spPr bwMode="auto">
            <a:xfrm>
              <a:off x="2962275" y="4622801"/>
              <a:ext cx="122238" cy="127000"/>
            </a:xfrm>
            <a:custGeom>
              <a:avLst/>
              <a:gdLst>
                <a:gd name="T0" fmla="*/ 2147483646 w 156"/>
                <a:gd name="T1" fmla="*/ 2147483646 h 159"/>
                <a:gd name="T2" fmla="*/ 2147483646 w 156"/>
                <a:gd name="T3" fmla="*/ 2147483646 h 159"/>
                <a:gd name="T4" fmla="*/ 2147483646 w 156"/>
                <a:gd name="T5" fmla="*/ 2147483646 h 159"/>
                <a:gd name="T6" fmla="*/ 2147483646 w 156"/>
                <a:gd name="T7" fmla="*/ 2147483646 h 159"/>
                <a:gd name="T8" fmla="*/ 2147483646 w 156"/>
                <a:gd name="T9" fmla="*/ 0 h 159"/>
                <a:gd name="T10" fmla="*/ 2147483646 w 156"/>
                <a:gd name="T11" fmla="*/ 2147483646 h 159"/>
                <a:gd name="T12" fmla="*/ 2147483646 w 156"/>
                <a:gd name="T13" fmla="*/ 2147483646 h 159"/>
                <a:gd name="T14" fmla="*/ 0 w 156"/>
                <a:gd name="T15" fmla="*/ 2147483646 h 159"/>
                <a:gd name="T16" fmla="*/ 0 w 156"/>
                <a:gd name="T17" fmla="*/ 2147483646 h 159"/>
                <a:gd name="T18" fmla="*/ 2147483646 w 156"/>
                <a:gd name="T19" fmla="*/ 2147483646 h 159"/>
                <a:gd name="T20" fmla="*/ 2147483646 w 156"/>
                <a:gd name="T21" fmla="*/ 2147483646 h 159"/>
                <a:gd name="T22" fmla="*/ 2147483646 w 156"/>
                <a:gd name="T23" fmla="*/ 2147483646 h 159"/>
                <a:gd name="T24" fmla="*/ 2147483646 w 156"/>
                <a:gd name="T25" fmla="*/ 2147483646 h 159"/>
                <a:gd name="T26" fmla="*/ 0 w 156"/>
                <a:gd name="T27" fmla="*/ 2147483646 h 159"/>
                <a:gd name="T28" fmla="*/ 2147483646 w 156"/>
                <a:gd name="T29" fmla="*/ 2147483646 h 159"/>
                <a:gd name="T30" fmla="*/ 2147483646 w 156"/>
                <a:gd name="T31" fmla="*/ 2147483646 h 159"/>
                <a:gd name="T32" fmla="*/ 2147483646 w 156"/>
                <a:gd name="T33" fmla="*/ 2147483646 h 159"/>
                <a:gd name="T34" fmla="*/ 2147483646 w 156"/>
                <a:gd name="T35" fmla="*/ 2147483646 h 159"/>
                <a:gd name="T36" fmla="*/ 2147483646 w 156"/>
                <a:gd name="T37" fmla="*/ 2147483646 h 159"/>
                <a:gd name="T38" fmla="*/ 2147483646 w 156"/>
                <a:gd name="T39" fmla="*/ 2147483646 h 159"/>
                <a:gd name="T40" fmla="*/ 2147483646 w 156"/>
                <a:gd name="T41" fmla="*/ 2147483646 h 15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6"/>
                <a:gd name="T64" fmla="*/ 0 h 159"/>
                <a:gd name="T65" fmla="*/ 156 w 156"/>
                <a:gd name="T66" fmla="*/ 159 h 1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6" h="159">
                  <a:moveTo>
                    <a:pt x="156" y="30"/>
                  </a:moveTo>
                  <a:lnTo>
                    <a:pt x="156" y="30"/>
                  </a:lnTo>
                  <a:lnTo>
                    <a:pt x="139" y="15"/>
                  </a:lnTo>
                  <a:lnTo>
                    <a:pt x="104" y="30"/>
                  </a:lnTo>
                  <a:lnTo>
                    <a:pt x="52" y="0"/>
                  </a:lnTo>
                  <a:lnTo>
                    <a:pt x="18" y="15"/>
                  </a:lnTo>
                  <a:lnTo>
                    <a:pt x="18" y="30"/>
                  </a:lnTo>
                  <a:lnTo>
                    <a:pt x="0" y="48"/>
                  </a:lnTo>
                  <a:lnTo>
                    <a:pt x="0" y="78"/>
                  </a:lnTo>
                  <a:lnTo>
                    <a:pt x="18" y="111"/>
                  </a:lnTo>
                  <a:lnTo>
                    <a:pt x="18" y="95"/>
                  </a:lnTo>
                  <a:lnTo>
                    <a:pt x="35" y="95"/>
                  </a:lnTo>
                  <a:lnTo>
                    <a:pt x="18" y="111"/>
                  </a:lnTo>
                  <a:lnTo>
                    <a:pt x="0" y="143"/>
                  </a:lnTo>
                  <a:lnTo>
                    <a:pt x="35" y="159"/>
                  </a:lnTo>
                  <a:lnTo>
                    <a:pt x="87" y="111"/>
                  </a:lnTo>
                  <a:lnTo>
                    <a:pt x="121" y="95"/>
                  </a:lnTo>
                  <a:lnTo>
                    <a:pt x="139" y="78"/>
                  </a:lnTo>
                  <a:lnTo>
                    <a:pt x="156" y="48"/>
                  </a:lnTo>
                  <a:lnTo>
                    <a:pt x="139" y="30"/>
                  </a:lnTo>
                  <a:lnTo>
                    <a:pt x="156" y="30"/>
                  </a:lnTo>
                  <a:close/>
                </a:path>
              </a:pathLst>
            </a:custGeom>
            <a:solidFill>
              <a:srgbClr val="D8CEB8"/>
            </a:solidFill>
            <a:ln w="9525">
              <a:solidFill>
                <a:srgbClr val="BBAD87"/>
              </a:solidFill>
              <a:round/>
              <a:headEnd/>
              <a:tailEnd/>
            </a:ln>
          </p:spPr>
          <p:txBody>
            <a:bodyPr/>
            <a:lstStyle/>
            <a:p>
              <a:endParaRPr lang="en-US"/>
            </a:p>
          </p:txBody>
        </p:sp>
        <p:sp>
          <p:nvSpPr>
            <p:cNvPr id="6257" name="Freeform 74"/>
            <p:cNvSpPr>
              <a:spLocks/>
            </p:cNvSpPr>
            <p:nvPr>
              <p:custDataLst>
                <p:tags r:id="rId74"/>
              </p:custDataLst>
            </p:nvPr>
          </p:nvSpPr>
          <p:spPr bwMode="auto">
            <a:xfrm>
              <a:off x="2946400" y="4648201"/>
              <a:ext cx="277813" cy="368300"/>
            </a:xfrm>
            <a:custGeom>
              <a:avLst/>
              <a:gdLst>
                <a:gd name="T0" fmla="*/ 2147483646 w 350"/>
                <a:gd name="T1" fmla="*/ 2147483646 h 465"/>
                <a:gd name="T2" fmla="*/ 2147483646 w 350"/>
                <a:gd name="T3" fmla="*/ 2147483646 h 465"/>
                <a:gd name="T4" fmla="*/ 2147483646 w 350"/>
                <a:gd name="T5" fmla="*/ 2147483646 h 465"/>
                <a:gd name="T6" fmla="*/ 2147483646 w 350"/>
                <a:gd name="T7" fmla="*/ 2147483646 h 465"/>
                <a:gd name="T8" fmla="*/ 2147483646 w 350"/>
                <a:gd name="T9" fmla="*/ 2147483646 h 465"/>
                <a:gd name="T10" fmla="*/ 2147483646 w 350"/>
                <a:gd name="T11" fmla="*/ 2147483646 h 465"/>
                <a:gd name="T12" fmla="*/ 2147483646 w 350"/>
                <a:gd name="T13" fmla="*/ 2147483646 h 465"/>
                <a:gd name="T14" fmla="*/ 2147483646 w 350"/>
                <a:gd name="T15" fmla="*/ 2147483646 h 465"/>
                <a:gd name="T16" fmla="*/ 2147483646 w 350"/>
                <a:gd name="T17" fmla="*/ 2147483646 h 465"/>
                <a:gd name="T18" fmla="*/ 2147483646 w 350"/>
                <a:gd name="T19" fmla="*/ 2147483646 h 465"/>
                <a:gd name="T20" fmla="*/ 2147483646 w 350"/>
                <a:gd name="T21" fmla="*/ 2147483646 h 465"/>
                <a:gd name="T22" fmla="*/ 2147483646 w 350"/>
                <a:gd name="T23" fmla="*/ 2147483646 h 465"/>
                <a:gd name="T24" fmla="*/ 2147483646 w 350"/>
                <a:gd name="T25" fmla="*/ 2147483646 h 465"/>
                <a:gd name="T26" fmla="*/ 2147483646 w 350"/>
                <a:gd name="T27" fmla="*/ 2147483646 h 465"/>
                <a:gd name="T28" fmla="*/ 2147483646 w 350"/>
                <a:gd name="T29" fmla="*/ 2147483646 h 465"/>
                <a:gd name="T30" fmla="*/ 2147483646 w 350"/>
                <a:gd name="T31" fmla="*/ 0 h 465"/>
                <a:gd name="T32" fmla="*/ 2147483646 w 350"/>
                <a:gd name="T33" fmla="*/ 0 h 465"/>
                <a:gd name="T34" fmla="*/ 2147483646 w 350"/>
                <a:gd name="T35" fmla="*/ 2147483646 h 465"/>
                <a:gd name="T36" fmla="*/ 2147483646 w 350"/>
                <a:gd name="T37" fmla="*/ 2147483646 h 465"/>
                <a:gd name="T38" fmla="*/ 2147483646 w 350"/>
                <a:gd name="T39" fmla="*/ 2147483646 h 465"/>
                <a:gd name="T40" fmla="*/ 2147483646 w 350"/>
                <a:gd name="T41" fmla="*/ 2147483646 h 465"/>
                <a:gd name="T42" fmla="*/ 2147483646 w 350"/>
                <a:gd name="T43" fmla="*/ 2147483646 h 465"/>
                <a:gd name="T44" fmla="*/ 2147483646 w 350"/>
                <a:gd name="T45" fmla="*/ 2147483646 h 465"/>
                <a:gd name="T46" fmla="*/ 2147483646 w 350"/>
                <a:gd name="T47" fmla="*/ 2147483646 h 465"/>
                <a:gd name="T48" fmla="*/ 0 w 350"/>
                <a:gd name="T49" fmla="*/ 2147483646 h 465"/>
                <a:gd name="T50" fmla="*/ 2147483646 w 350"/>
                <a:gd name="T51" fmla="*/ 2147483646 h 465"/>
                <a:gd name="T52" fmla="*/ 0 w 350"/>
                <a:gd name="T53" fmla="*/ 2147483646 h 465"/>
                <a:gd name="T54" fmla="*/ 2147483646 w 350"/>
                <a:gd name="T55" fmla="*/ 2147483646 h 465"/>
                <a:gd name="T56" fmla="*/ 2147483646 w 350"/>
                <a:gd name="T57" fmla="*/ 2147483646 h 465"/>
                <a:gd name="T58" fmla="*/ 2147483646 w 350"/>
                <a:gd name="T59" fmla="*/ 2147483646 h 465"/>
                <a:gd name="T60" fmla="*/ 2147483646 w 350"/>
                <a:gd name="T61" fmla="*/ 2147483646 h 465"/>
                <a:gd name="T62" fmla="*/ 2147483646 w 350"/>
                <a:gd name="T63" fmla="*/ 2147483646 h 465"/>
                <a:gd name="T64" fmla="*/ 2147483646 w 350"/>
                <a:gd name="T65" fmla="*/ 2147483646 h 465"/>
                <a:gd name="T66" fmla="*/ 2147483646 w 350"/>
                <a:gd name="T67" fmla="*/ 2147483646 h 465"/>
                <a:gd name="T68" fmla="*/ 2147483646 w 350"/>
                <a:gd name="T69" fmla="*/ 2147483646 h 465"/>
                <a:gd name="T70" fmla="*/ 2147483646 w 350"/>
                <a:gd name="T71" fmla="*/ 2147483646 h 46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50"/>
                <a:gd name="T109" fmla="*/ 0 h 465"/>
                <a:gd name="T110" fmla="*/ 350 w 350"/>
                <a:gd name="T111" fmla="*/ 465 h 46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50" h="465">
                  <a:moveTo>
                    <a:pt x="332" y="273"/>
                  </a:moveTo>
                  <a:lnTo>
                    <a:pt x="332" y="273"/>
                  </a:lnTo>
                  <a:lnTo>
                    <a:pt x="296" y="273"/>
                  </a:lnTo>
                  <a:lnTo>
                    <a:pt x="296" y="240"/>
                  </a:lnTo>
                  <a:lnTo>
                    <a:pt x="261" y="257"/>
                  </a:lnTo>
                  <a:lnTo>
                    <a:pt x="227" y="240"/>
                  </a:lnTo>
                  <a:lnTo>
                    <a:pt x="210" y="192"/>
                  </a:lnTo>
                  <a:lnTo>
                    <a:pt x="244" y="129"/>
                  </a:lnTo>
                  <a:lnTo>
                    <a:pt x="313" y="96"/>
                  </a:lnTo>
                  <a:lnTo>
                    <a:pt x="296" y="81"/>
                  </a:lnTo>
                  <a:lnTo>
                    <a:pt x="313" y="81"/>
                  </a:lnTo>
                  <a:lnTo>
                    <a:pt x="313" y="65"/>
                  </a:lnTo>
                  <a:lnTo>
                    <a:pt x="296" y="48"/>
                  </a:lnTo>
                  <a:lnTo>
                    <a:pt x="227" y="65"/>
                  </a:lnTo>
                  <a:lnTo>
                    <a:pt x="210" y="33"/>
                  </a:lnTo>
                  <a:lnTo>
                    <a:pt x="175" y="0"/>
                  </a:lnTo>
                  <a:lnTo>
                    <a:pt x="158" y="0"/>
                  </a:lnTo>
                  <a:lnTo>
                    <a:pt x="175" y="18"/>
                  </a:lnTo>
                  <a:lnTo>
                    <a:pt x="158" y="48"/>
                  </a:lnTo>
                  <a:lnTo>
                    <a:pt x="140" y="65"/>
                  </a:lnTo>
                  <a:lnTo>
                    <a:pt x="106" y="81"/>
                  </a:lnTo>
                  <a:lnTo>
                    <a:pt x="54" y="129"/>
                  </a:lnTo>
                  <a:lnTo>
                    <a:pt x="19" y="113"/>
                  </a:lnTo>
                  <a:lnTo>
                    <a:pt x="37" y="81"/>
                  </a:lnTo>
                  <a:lnTo>
                    <a:pt x="0" y="113"/>
                  </a:lnTo>
                  <a:lnTo>
                    <a:pt x="19" y="144"/>
                  </a:lnTo>
                  <a:lnTo>
                    <a:pt x="0" y="144"/>
                  </a:lnTo>
                  <a:lnTo>
                    <a:pt x="37" y="177"/>
                  </a:lnTo>
                  <a:lnTo>
                    <a:pt x="71" y="209"/>
                  </a:lnTo>
                  <a:lnTo>
                    <a:pt x="158" y="369"/>
                  </a:lnTo>
                  <a:lnTo>
                    <a:pt x="296" y="465"/>
                  </a:lnTo>
                  <a:lnTo>
                    <a:pt x="332" y="449"/>
                  </a:lnTo>
                  <a:lnTo>
                    <a:pt x="350" y="417"/>
                  </a:lnTo>
                  <a:lnTo>
                    <a:pt x="332" y="401"/>
                  </a:lnTo>
                  <a:lnTo>
                    <a:pt x="350" y="305"/>
                  </a:lnTo>
                  <a:lnTo>
                    <a:pt x="332" y="273"/>
                  </a:lnTo>
                  <a:close/>
                </a:path>
              </a:pathLst>
            </a:custGeom>
            <a:solidFill>
              <a:srgbClr val="D8CEB8"/>
            </a:solidFill>
            <a:ln w="9525">
              <a:solidFill>
                <a:srgbClr val="BBAD87"/>
              </a:solidFill>
              <a:round/>
              <a:headEnd/>
              <a:tailEnd/>
            </a:ln>
          </p:spPr>
          <p:txBody>
            <a:bodyPr/>
            <a:lstStyle/>
            <a:p>
              <a:endParaRPr lang="en-US"/>
            </a:p>
          </p:txBody>
        </p:sp>
        <p:sp>
          <p:nvSpPr>
            <p:cNvPr id="6258" name="Freeform 75"/>
            <p:cNvSpPr>
              <a:spLocks/>
            </p:cNvSpPr>
            <p:nvPr>
              <p:custDataLst>
                <p:tags r:id="rId75"/>
              </p:custDataLst>
            </p:nvPr>
          </p:nvSpPr>
          <p:spPr bwMode="auto">
            <a:xfrm>
              <a:off x="3208338" y="4838701"/>
              <a:ext cx="249238" cy="279400"/>
            </a:xfrm>
            <a:custGeom>
              <a:avLst/>
              <a:gdLst>
                <a:gd name="T0" fmla="*/ 2147483646 w 313"/>
                <a:gd name="T1" fmla="*/ 2147483646 h 353"/>
                <a:gd name="T2" fmla="*/ 2147483646 w 313"/>
                <a:gd name="T3" fmla="*/ 2147483646 h 353"/>
                <a:gd name="T4" fmla="*/ 2147483646 w 313"/>
                <a:gd name="T5" fmla="*/ 2147483646 h 353"/>
                <a:gd name="T6" fmla="*/ 2147483646 w 313"/>
                <a:gd name="T7" fmla="*/ 2147483646 h 353"/>
                <a:gd name="T8" fmla="*/ 2147483646 w 313"/>
                <a:gd name="T9" fmla="*/ 2147483646 h 353"/>
                <a:gd name="T10" fmla="*/ 2147483646 w 313"/>
                <a:gd name="T11" fmla="*/ 2147483646 h 353"/>
                <a:gd name="T12" fmla="*/ 2147483646 w 313"/>
                <a:gd name="T13" fmla="*/ 2147483646 h 353"/>
                <a:gd name="T14" fmla="*/ 2147483646 w 313"/>
                <a:gd name="T15" fmla="*/ 2147483646 h 353"/>
                <a:gd name="T16" fmla="*/ 2147483646 w 313"/>
                <a:gd name="T17" fmla="*/ 2147483646 h 353"/>
                <a:gd name="T18" fmla="*/ 2147483646 w 313"/>
                <a:gd name="T19" fmla="*/ 2147483646 h 353"/>
                <a:gd name="T20" fmla="*/ 2147483646 w 313"/>
                <a:gd name="T21" fmla="*/ 2147483646 h 353"/>
                <a:gd name="T22" fmla="*/ 2147483646 w 313"/>
                <a:gd name="T23" fmla="*/ 0 h 353"/>
                <a:gd name="T24" fmla="*/ 2147483646 w 313"/>
                <a:gd name="T25" fmla="*/ 0 h 353"/>
                <a:gd name="T26" fmla="*/ 2147483646 w 313"/>
                <a:gd name="T27" fmla="*/ 2147483646 h 353"/>
                <a:gd name="T28" fmla="*/ 0 w 313"/>
                <a:gd name="T29" fmla="*/ 2147483646 h 353"/>
                <a:gd name="T30" fmla="*/ 2147483646 w 313"/>
                <a:gd name="T31" fmla="*/ 2147483646 h 353"/>
                <a:gd name="T32" fmla="*/ 0 w 313"/>
                <a:gd name="T33" fmla="*/ 2147483646 h 353"/>
                <a:gd name="T34" fmla="*/ 2147483646 w 313"/>
                <a:gd name="T35" fmla="*/ 2147483646 h 353"/>
                <a:gd name="T36" fmla="*/ 0 w 313"/>
                <a:gd name="T37" fmla="*/ 2147483646 h 353"/>
                <a:gd name="T38" fmla="*/ 2147483646 w 313"/>
                <a:gd name="T39" fmla="*/ 2147483646 h 353"/>
                <a:gd name="T40" fmla="*/ 2147483646 w 313"/>
                <a:gd name="T41" fmla="*/ 2147483646 h 353"/>
                <a:gd name="T42" fmla="*/ 2147483646 w 313"/>
                <a:gd name="T43" fmla="*/ 2147483646 h 353"/>
                <a:gd name="T44" fmla="*/ 2147483646 w 313"/>
                <a:gd name="T45" fmla="*/ 2147483646 h 353"/>
                <a:gd name="T46" fmla="*/ 2147483646 w 313"/>
                <a:gd name="T47" fmla="*/ 2147483646 h 353"/>
                <a:gd name="T48" fmla="*/ 2147483646 w 313"/>
                <a:gd name="T49" fmla="*/ 2147483646 h 353"/>
                <a:gd name="T50" fmla="*/ 2147483646 w 313"/>
                <a:gd name="T51" fmla="*/ 2147483646 h 353"/>
                <a:gd name="T52" fmla="*/ 2147483646 w 313"/>
                <a:gd name="T53" fmla="*/ 2147483646 h 353"/>
                <a:gd name="T54" fmla="*/ 2147483646 w 313"/>
                <a:gd name="T55" fmla="*/ 2147483646 h 353"/>
                <a:gd name="T56" fmla="*/ 2147483646 w 313"/>
                <a:gd name="T57" fmla="*/ 2147483646 h 353"/>
                <a:gd name="T58" fmla="*/ 2147483646 w 313"/>
                <a:gd name="T59" fmla="*/ 2147483646 h 3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3"/>
                <a:gd name="T91" fmla="*/ 0 h 353"/>
                <a:gd name="T92" fmla="*/ 313 w 313"/>
                <a:gd name="T93" fmla="*/ 353 h 3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3" h="353">
                  <a:moveTo>
                    <a:pt x="313" y="273"/>
                  </a:moveTo>
                  <a:lnTo>
                    <a:pt x="313" y="273"/>
                  </a:lnTo>
                  <a:lnTo>
                    <a:pt x="313" y="225"/>
                  </a:lnTo>
                  <a:lnTo>
                    <a:pt x="296" y="192"/>
                  </a:lnTo>
                  <a:lnTo>
                    <a:pt x="296" y="177"/>
                  </a:lnTo>
                  <a:lnTo>
                    <a:pt x="262" y="177"/>
                  </a:lnTo>
                  <a:lnTo>
                    <a:pt x="244" y="144"/>
                  </a:lnTo>
                  <a:lnTo>
                    <a:pt x="244" y="129"/>
                  </a:lnTo>
                  <a:lnTo>
                    <a:pt x="227" y="96"/>
                  </a:lnTo>
                  <a:lnTo>
                    <a:pt x="121" y="65"/>
                  </a:lnTo>
                  <a:lnTo>
                    <a:pt x="104" y="48"/>
                  </a:lnTo>
                  <a:lnTo>
                    <a:pt x="104" y="0"/>
                  </a:lnTo>
                  <a:lnTo>
                    <a:pt x="70" y="0"/>
                  </a:lnTo>
                  <a:lnTo>
                    <a:pt x="35" y="33"/>
                  </a:lnTo>
                  <a:lnTo>
                    <a:pt x="0" y="33"/>
                  </a:lnTo>
                  <a:lnTo>
                    <a:pt x="18" y="65"/>
                  </a:lnTo>
                  <a:lnTo>
                    <a:pt x="0" y="161"/>
                  </a:lnTo>
                  <a:lnTo>
                    <a:pt x="18" y="177"/>
                  </a:lnTo>
                  <a:lnTo>
                    <a:pt x="0" y="209"/>
                  </a:lnTo>
                  <a:lnTo>
                    <a:pt x="18" y="257"/>
                  </a:lnTo>
                  <a:lnTo>
                    <a:pt x="18" y="273"/>
                  </a:lnTo>
                  <a:lnTo>
                    <a:pt x="35" y="353"/>
                  </a:lnTo>
                  <a:lnTo>
                    <a:pt x="52" y="353"/>
                  </a:lnTo>
                  <a:lnTo>
                    <a:pt x="87" y="321"/>
                  </a:lnTo>
                  <a:lnTo>
                    <a:pt x="141" y="336"/>
                  </a:lnTo>
                  <a:lnTo>
                    <a:pt x="158" y="321"/>
                  </a:lnTo>
                  <a:lnTo>
                    <a:pt x="192" y="336"/>
                  </a:lnTo>
                  <a:lnTo>
                    <a:pt x="210" y="257"/>
                  </a:lnTo>
                  <a:lnTo>
                    <a:pt x="279" y="257"/>
                  </a:lnTo>
                  <a:lnTo>
                    <a:pt x="313" y="273"/>
                  </a:lnTo>
                  <a:close/>
                </a:path>
              </a:pathLst>
            </a:custGeom>
            <a:solidFill>
              <a:srgbClr val="D8CEB8"/>
            </a:solidFill>
            <a:ln w="9525">
              <a:solidFill>
                <a:srgbClr val="BBAD87"/>
              </a:solidFill>
              <a:round/>
              <a:headEnd/>
              <a:tailEnd/>
            </a:ln>
          </p:spPr>
          <p:txBody>
            <a:bodyPr/>
            <a:lstStyle/>
            <a:p>
              <a:endParaRPr lang="en-US"/>
            </a:p>
          </p:txBody>
        </p:sp>
        <p:sp>
          <p:nvSpPr>
            <p:cNvPr id="6259" name="Freeform 76"/>
            <p:cNvSpPr>
              <a:spLocks/>
            </p:cNvSpPr>
            <p:nvPr>
              <p:custDataLst>
                <p:tags r:id="rId76"/>
              </p:custDataLst>
            </p:nvPr>
          </p:nvSpPr>
          <p:spPr bwMode="auto">
            <a:xfrm>
              <a:off x="3359150" y="5041901"/>
              <a:ext cx="180975" cy="176213"/>
            </a:xfrm>
            <a:custGeom>
              <a:avLst/>
              <a:gdLst>
                <a:gd name="T0" fmla="*/ 2147483646 w 226"/>
                <a:gd name="T1" fmla="*/ 2147483646 h 223"/>
                <a:gd name="T2" fmla="*/ 2147483646 w 226"/>
                <a:gd name="T3" fmla="*/ 2147483646 h 223"/>
                <a:gd name="T4" fmla="*/ 2147483646 w 226"/>
                <a:gd name="T5" fmla="*/ 2147483646 h 223"/>
                <a:gd name="T6" fmla="*/ 2147483646 w 226"/>
                <a:gd name="T7" fmla="*/ 2147483646 h 223"/>
                <a:gd name="T8" fmla="*/ 2147483646 w 226"/>
                <a:gd name="T9" fmla="*/ 2147483646 h 223"/>
                <a:gd name="T10" fmla="*/ 2147483646 w 226"/>
                <a:gd name="T11" fmla="*/ 2147483646 h 223"/>
                <a:gd name="T12" fmla="*/ 2147483646 w 226"/>
                <a:gd name="T13" fmla="*/ 2147483646 h 223"/>
                <a:gd name="T14" fmla="*/ 2147483646 w 226"/>
                <a:gd name="T15" fmla="*/ 2147483646 h 223"/>
                <a:gd name="T16" fmla="*/ 2147483646 w 226"/>
                <a:gd name="T17" fmla="*/ 0 h 223"/>
                <a:gd name="T18" fmla="*/ 2147483646 w 226"/>
                <a:gd name="T19" fmla="*/ 0 h 223"/>
                <a:gd name="T20" fmla="*/ 0 w 226"/>
                <a:gd name="T21" fmla="*/ 2147483646 h 223"/>
                <a:gd name="T22" fmla="*/ 2147483646 w 226"/>
                <a:gd name="T23" fmla="*/ 2147483646 h 223"/>
                <a:gd name="T24" fmla="*/ 2147483646 w 226"/>
                <a:gd name="T25" fmla="*/ 2147483646 h 223"/>
                <a:gd name="T26" fmla="*/ 2147483646 w 226"/>
                <a:gd name="T27" fmla="*/ 2147483646 h 223"/>
                <a:gd name="T28" fmla="*/ 2147483646 w 226"/>
                <a:gd name="T29" fmla="*/ 2147483646 h 223"/>
                <a:gd name="T30" fmla="*/ 2147483646 w 226"/>
                <a:gd name="T31" fmla="*/ 2147483646 h 223"/>
                <a:gd name="T32" fmla="*/ 2147483646 w 226"/>
                <a:gd name="T33" fmla="*/ 2147483646 h 223"/>
                <a:gd name="T34" fmla="*/ 2147483646 w 226"/>
                <a:gd name="T35" fmla="*/ 2147483646 h 223"/>
                <a:gd name="T36" fmla="*/ 2147483646 w 226"/>
                <a:gd name="T37" fmla="*/ 2147483646 h 223"/>
                <a:gd name="T38" fmla="*/ 2147483646 w 226"/>
                <a:gd name="T39" fmla="*/ 2147483646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6"/>
                <a:gd name="T61" fmla="*/ 0 h 223"/>
                <a:gd name="T62" fmla="*/ 226 w 22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6" h="223">
                  <a:moveTo>
                    <a:pt x="209" y="160"/>
                  </a:moveTo>
                  <a:lnTo>
                    <a:pt x="209" y="160"/>
                  </a:lnTo>
                  <a:lnTo>
                    <a:pt x="226" y="127"/>
                  </a:lnTo>
                  <a:lnTo>
                    <a:pt x="191" y="112"/>
                  </a:lnTo>
                  <a:lnTo>
                    <a:pt x="191" y="79"/>
                  </a:lnTo>
                  <a:lnTo>
                    <a:pt x="174" y="79"/>
                  </a:lnTo>
                  <a:lnTo>
                    <a:pt x="122" y="64"/>
                  </a:lnTo>
                  <a:lnTo>
                    <a:pt x="122" y="16"/>
                  </a:lnTo>
                  <a:lnTo>
                    <a:pt x="88" y="0"/>
                  </a:lnTo>
                  <a:lnTo>
                    <a:pt x="17" y="0"/>
                  </a:lnTo>
                  <a:lnTo>
                    <a:pt x="0" y="79"/>
                  </a:lnTo>
                  <a:lnTo>
                    <a:pt x="34" y="127"/>
                  </a:lnTo>
                  <a:lnTo>
                    <a:pt x="88" y="127"/>
                  </a:lnTo>
                  <a:lnTo>
                    <a:pt x="122" y="160"/>
                  </a:lnTo>
                  <a:lnTo>
                    <a:pt x="122" y="175"/>
                  </a:lnTo>
                  <a:lnTo>
                    <a:pt x="105" y="207"/>
                  </a:lnTo>
                  <a:lnTo>
                    <a:pt x="157" y="223"/>
                  </a:lnTo>
                  <a:lnTo>
                    <a:pt x="174" y="207"/>
                  </a:lnTo>
                  <a:lnTo>
                    <a:pt x="209" y="192"/>
                  </a:lnTo>
                  <a:lnTo>
                    <a:pt x="209" y="160"/>
                  </a:lnTo>
                </a:path>
              </a:pathLst>
            </a:custGeom>
            <a:solidFill>
              <a:srgbClr val="D8CEB8"/>
            </a:solidFill>
            <a:ln w="9525">
              <a:solidFill>
                <a:srgbClr val="BBAD87"/>
              </a:solidFill>
              <a:prstDash val="solid"/>
              <a:round/>
              <a:headEnd/>
              <a:tailEnd/>
            </a:ln>
          </p:spPr>
          <p:txBody>
            <a:bodyPr/>
            <a:lstStyle/>
            <a:p>
              <a:endParaRPr lang="en-US"/>
            </a:p>
          </p:txBody>
        </p:sp>
        <p:sp>
          <p:nvSpPr>
            <p:cNvPr id="6260" name="Freeform 77"/>
            <p:cNvSpPr>
              <a:spLocks/>
            </p:cNvSpPr>
            <p:nvPr>
              <p:custDataLst>
                <p:tags r:id="rId77"/>
              </p:custDataLst>
            </p:nvPr>
          </p:nvSpPr>
          <p:spPr bwMode="auto">
            <a:xfrm>
              <a:off x="3125788" y="5092701"/>
              <a:ext cx="427038" cy="787400"/>
            </a:xfrm>
            <a:custGeom>
              <a:avLst/>
              <a:gdLst>
                <a:gd name="T0" fmla="*/ 2147483646 w 537"/>
                <a:gd name="T1" fmla="*/ 2147483646 h 992"/>
                <a:gd name="T2" fmla="*/ 2147483646 w 537"/>
                <a:gd name="T3" fmla="*/ 2147483646 h 992"/>
                <a:gd name="T4" fmla="*/ 2147483646 w 537"/>
                <a:gd name="T5" fmla="*/ 2147483646 h 992"/>
                <a:gd name="T6" fmla="*/ 2147483646 w 537"/>
                <a:gd name="T7" fmla="*/ 2147483646 h 992"/>
                <a:gd name="T8" fmla="*/ 2147483646 w 537"/>
                <a:gd name="T9" fmla="*/ 2147483646 h 992"/>
                <a:gd name="T10" fmla="*/ 2147483646 w 537"/>
                <a:gd name="T11" fmla="*/ 2147483646 h 992"/>
                <a:gd name="T12" fmla="*/ 2147483646 w 537"/>
                <a:gd name="T13" fmla="*/ 2147483646 h 992"/>
                <a:gd name="T14" fmla="*/ 2147483646 w 537"/>
                <a:gd name="T15" fmla="*/ 2147483646 h 992"/>
                <a:gd name="T16" fmla="*/ 2147483646 w 537"/>
                <a:gd name="T17" fmla="*/ 2147483646 h 992"/>
                <a:gd name="T18" fmla="*/ 2147483646 w 537"/>
                <a:gd name="T19" fmla="*/ 2147483646 h 992"/>
                <a:gd name="T20" fmla="*/ 2147483646 w 537"/>
                <a:gd name="T21" fmla="*/ 2147483646 h 992"/>
                <a:gd name="T22" fmla="*/ 2147483646 w 537"/>
                <a:gd name="T23" fmla="*/ 2147483646 h 992"/>
                <a:gd name="T24" fmla="*/ 2147483646 w 537"/>
                <a:gd name="T25" fmla="*/ 2147483646 h 992"/>
                <a:gd name="T26" fmla="*/ 2147483646 w 537"/>
                <a:gd name="T27" fmla="*/ 2147483646 h 992"/>
                <a:gd name="T28" fmla="*/ 2147483646 w 537"/>
                <a:gd name="T29" fmla="*/ 2147483646 h 992"/>
                <a:gd name="T30" fmla="*/ 2147483646 w 537"/>
                <a:gd name="T31" fmla="*/ 2147483646 h 992"/>
                <a:gd name="T32" fmla="*/ 2147483646 w 537"/>
                <a:gd name="T33" fmla="*/ 2147483646 h 992"/>
                <a:gd name="T34" fmla="*/ 2147483646 w 537"/>
                <a:gd name="T35" fmla="*/ 2147483646 h 992"/>
                <a:gd name="T36" fmla="*/ 2147483646 w 537"/>
                <a:gd name="T37" fmla="*/ 2147483646 h 992"/>
                <a:gd name="T38" fmla="*/ 2147483646 w 537"/>
                <a:gd name="T39" fmla="*/ 2147483646 h 992"/>
                <a:gd name="T40" fmla="*/ 0 w 537"/>
                <a:gd name="T41" fmla="*/ 2147483646 h 992"/>
                <a:gd name="T42" fmla="*/ 0 w 537"/>
                <a:gd name="T43" fmla="*/ 2147483646 h 992"/>
                <a:gd name="T44" fmla="*/ 2147483646 w 537"/>
                <a:gd name="T45" fmla="*/ 2147483646 h 992"/>
                <a:gd name="T46" fmla="*/ 2147483646 w 537"/>
                <a:gd name="T47" fmla="*/ 2147483646 h 992"/>
                <a:gd name="T48" fmla="*/ 2147483646 w 537"/>
                <a:gd name="T49" fmla="*/ 2147483646 h 992"/>
                <a:gd name="T50" fmla="*/ 2147483646 w 537"/>
                <a:gd name="T51" fmla="*/ 2147483646 h 992"/>
                <a:gd name="T52" fmla="*/ 2147483646 w 537"/>
                <a:gd name="T53" fmla="*/ 2147483646 h 992"/>
                <a:gd name="T54" fmla="*/ 2147483646 w 537"/>
                <a:gd name="T55" fmla="*/ 2147483646 h 992"/>
                <a:gd name="T56" fmla="*/ 2147483646 w 537"/>
                <a:gd name="T57" fmla="*/ 2147483646 h 992"/>
                <a:gd name="T58" fmla="*/ 2147483646 w 537"/>
                <a:gd name="T59" fmla="*/ 2147483646 h 992"/>
                <a:gd name="T60" fmla="*/ 2147483646 w 537"/>
                <a:gd name="T61" fmla="*/ 2147483646 h 992"/>
                <a:gd name="T62" fmla="*/ 2147483646 w 537"/>
                <a:gd name="T63" fmla="*/ 2147483646 h 992"/>
                <a:gd name="T64" fmla="*/ 2147483646 w 537"/>
                <a:gd name="T65" fmla="*/ 2147483646 h 992"/>
                <a:gd name="T66" fmla="*/ 2147483646 w 537"/>
                <a:gd name="T67" fmla="*/ 2147483646 h 992"/>
                <a:gd name="T68" fmla="*/ 2147483646 w 537"/>
                <a:gd name="T69" fmla="*/ 2147483646 h 992"/>
                <a:gd name="T70" fmla="*/ 2147483646 w 537"/>
                <a:gd name="T71" fmla="*/ 2147483646 h 992"/>
                <a:gd name="T72" fmla="*/ 2147483646 w 537"/>
                <a:gd name="T73" fmla="*/ 2147483646 h 992"/>
                <a:gd name="T74" fmla="*/ 2147483646 w 537"/>
                <a:gd name="T75" fmla="*/ 2147483646 h 992"/>
                <a:gd name="T76" fmla="*/ 2147483646 w 537"/>
                <a:gd name="T77" fmla="*/ 2147483646 h 992"/>
                <a:gd name="T78" fmla="*/ 2147483646 w 537"/>
                <a:gd name="T79" fmla="*/ 2147483646 h 992"/>
                <a:gd name="T80" fmla="*/ 2147483646 w 537"/>
                <a:gd name="T81" fmla="*/ 2147483646 h 992"/>
                <a:gd name="T82" fmla="*/ 2147483646 w 537"/>
                <a:gd name="T83" fmla="*/ 2147483646 h 9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7"/>
                <a:gd name="T127" fmla="*/ 0 h 992"/>
                <a:gd name="T128" fmla="*/ 537 w 537"/>
                <a:gd name="T129" fmla="*/ 992 h 99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7" h="992">
                  <a:moveTo>
                    <a:pt x="399" y="351"/>
                  </a:moveTo>
                  <a:lnTo>
                    <a:pt x="399" y="351"/>
                  </a:lnTo>
                  <a:lnTo>
                    <a:pt x="434" y="239"/>
                  </a:lnTo>
                  <a:lnTo>
                    <a:pt x="503" y="159"/>
                  </a:lnTo>
                  <a:lnTo>
                    <a:pt x="537" y="143"/>
                  </a:lnTo>
                  <a:lnTo>
                    <a:pt x="520" y="96"/>
                  </a:lnTo>
                  <a:lnTo>
                    <a:pt x="503" y="96"/>
                  </a:lnTo>
                  <a:lnTo>
                    <a:pt x="503" y="128"/>
                  </a:lnTo>
                  <a:lnTo>
                    <a:pt x="468" y="143"/>
                  </a:lnTo>
                  <a:lnTo>
                    <a:pt x="451" y="159"/>
                  </a:lnTo>
                  <a:lnTo>
                    <a:pt x="399" y="143"/>
                  </a:lnTo>
                  <a:lnTo>
                    <a:pt x="416" y="111"/>
                  </a:lnTo>
                  <a:lnTo>
                    <a:pt x="416" y="96"/>
                  </a:lnTo>
                  <a:lnTo>
                    <a:pt x="382" y="63"/>
                  </a:lnTo>
                  <a:lnTo>
                    <a:pt x="330" y="63"/>
                  </a:lnTo>
                  <a:lnTo>
                    <a:pt x="295" y="15"/>
                  </a:lnTo>
                  <a:lnTo>
                    <a:pt x="261" y="0"/>
                  </a:lnTo>
                  <a:lnTo>
                    <a:pt x="244" y="15"/>
                  </a:lnTo>
                  <a:lnTo>
                    <a:pt x="192" y="0"/>
                  </a:lnTo>
                  <a:lnTo>
                    <a:pt x="155" y="32"/>
                  </a:lnTo>
                  <a:lnTo>
                    <a:pt x="155" y="63"/>
                  </a:lnTo>
                  <a:lnTo>
                    <a:pt x="121" y="80"/>
                  </a:lnTo>
                  <a:lnTo>
                    <a:pt x="138" y="128"/>
                  </a:lnTo>
                  <a:lnTo>
                    <a:pt x="103" y="176"/>
                  </a:lnTo>
                  <a:lnTo>
                    <a:pt x="69" y="272"/>
                  </a:lnTo>
                  <a:lnTo>
                    <a:pt x="86" y="335"/>
                  </a:lnTo>
                  <a:lnTo>
                    <a:pt x="69" y="383"/>
                  </a:lnTo>
                  <a:lnTo>
                    <a:pt x="69" y="416"/>
                  </a:lnTo>
                  <a:lnTo>
                    <a:pt x="52" y="431"/>
                  </a:lnTo>
                  <a:lnTo>
                    <a:pt x="52" y="495"/>
                  </a:lnTo>
                  <a:lnTo>
                    <a:pt x="34" y="527"/>
                  </a:lnTo>
                  <a:lnTo>
                    <a:pt x="34" y="591"/>
                  </a:lnTo>
                  <a:lnTo>
                    <a:pt x="34" y="623"/>
                  </a:lnTo>
                  <a:lnTo>
                    <a:pt x="34" y="687"/>
                  </a:lnTo>
                  <a:lnTo>
                    <a:pt x="52" y="687"/>
                  </a:lnTo>
                  <a:lnTo>
                    <a:pt x="52" y="704"/>
                  </a:lnTo>
                  <a:lnTo>
                    <a:pt x="34" y="704"/>
                  </a:lnTo>
                  <a:lnTo>
                    <a:pt x="52" y="704"/>
                  </a:lnTo>
                  <a:lnTo>
                    <a:pt x="34" y="767"/>
                  </a:lnTo>
                  <a:lnTo>
                    <a:pt x="17" y="800"/>
                  </a:lnTo>
                  <a:lnTo>
                    <a:pt x="17" y="830"/>
                  </a:lnTo>
                  <a:lnTo>
                    <a:pt x="0" y="878"/>
                  </a:lnTo>
                  <a:lnTo>
                    <a:pt x="0" y="911"/>
                  </a:lnTo>
                  <a:lnTo>
                    <a:pt x="0" y="926"/>
                  </a:lnTo>
                  <a:lnTo>
                    <a:pt x="17" y="911"/>
                  </a:lnTo>
                  <a:lnTo>
                    <a:pt x="17" y="959"/>
                  </a:lnTo>
                  <a:lnTo>
                    <a:pt x="34" y="974"/>
                  </a:lnTo>
                  <a:lnTo>
                    <a:pt x="86" y="974"/>
                  </a:lnTo>
                  <a:lnTo>
                    <a:pt x="121" y="974"/>
                  </a:lnTo>
                  <a:lnTo>
                    <a:pt x="121" y="992"/>
                  </a:lnTo>
                  <a:lnTo>
                    <a:pt x="103" y="926"/>
                  </a:lnTo>
                  <a:lnTo>
                    <a:pt x="121" y="911"/>
                  </a:lnTo>
                  <a:lnTo>
                    <a:pt x="138" y="896"/>
                  </a:lnTo>
                  <a:lnTo>
                    <a:pt x="155" y="848"/>
                  </a:lnTo>
                  <a:lnTo>
                    <a:pt x="209" y="815"/>
                  </a:lnTo>
                  <a:lnTo>
                    <a:pt x="209" y="782"/>
                  </a:lnTo>
                  <a:lnTo>
                    <a:pt x="192" y="782"/>
                  </a:lnTo>
                  <a:lnTo>
                    <a:pt x="155" y="752"/>
                  </a:lnTo>
                  <a:lnTo>
                    <a:pt x="155" y="734"/>
                  </a:lnTo>
                  <a:lnTo>
                    <a:pt x="174" y="719"/>
                  </a:lnTo>
                  <a:lnTo>
                    <a:pt x="209" y="704"/>
                  </a:lnTo>
                  <a:lnTo>
                    <a:pt x="209" y="687"/>
                  </a:lnTo>
                  <a:lnTo>
                    <a:pt x="226" y="687"/>
                  </a:lnTo>
                  <a:lnTo>
                    <a:pt x="226" y="656"/>
                  </a:lnTo>
                  <a:lnTo>
                    <a:pt x="244" y="639"/>
                  </a:lnTo>
                  <a:lnTo>
                    <a:pt x="226" y="623"/>
                  </a:lnTo>
                  <a:lnTo>
                    <a:pt x="244" y="623"/>
                  </a:lnTo>
                  <a:lnTo>
                    <a:pt x="261" y="623"/>
                  </a:lnTo>
                  <a:lnTo>
                    <a:pt x="261" y="608"/>
                  </a:lnTo>
                  <a:lnTo>
                    <a:pt x="244" y="608"/>
                  </a:lnTo>
                  <a:lnTo>
                    <a:pt x="226" y="608"/>
                  </a:lnTo>
                  <a:lnTo>
                    <a:pt x="226" y="560"/>
                  </a:lnTo>
                  <a:lnTo>
                    <a:pt x="261" y="575"/>
                  </a:lnTo>
                  <a:lnTo>
                    <a:pt x="295" y="560"/>
                  </a:lnTo>
                  <a:lnTo>
                    <a:pt x="313" y="512"/>
                  </a:lnTo>
                  <a:lnTo>
                    <a:pt x="295" y="495"/>
                  </a:lnTo>
                  <a:lnTo>
                    <a:pt x="313" y="495"/>
                  </a:lnTo>
                  <a:lnTo>
                    <a:pt x="347" y="495"/>
                  </a:lnTo>
                  <a:lnTo>
                    <a:pt x="434" y="479"/>
                  </a:lnTo>
                  <a:lnTo>
                    <a:pt x="451" y="431"/>
                  </a:lnTo>
                  <a:lnTo>
                    <a:pt x="451" y="416"/>
                  </a:lnTo>
                  <a:lnTo>
                    <a:pt x="434" y="399"/>
                  </a:lnTo>
                  <a:lnTo>
                    <a:pt x="434" y="383"/>
                  </a:lnTo>
                  <a:lnTo>
                    <a:pt x="399" y="368"/>
                  </a:lnTo>
                  <a:lnTo>
                    <a:pt x="399" y="351"/>
                  </a:lnTo>
                  <a:close/>
                </a:path>
              </a:pathLst>
            </a:custGeom>
            <a:solidFill>
              <a:srgbClr val="D8CEB8"/>
            </a:solidFill>
            <a:ln w="9525">
              <a:solidFill>
                <a:srgbClr val="BBAD87"/>
              </a:solidFill>
              <a:round/>
              <a:headEnd/>
              <a:tailEnd/>
            </a:ln>
          </p:spPr>
          <p:txBody>
            <a:bodyPr/>
            <a:lstStyle/>
            <a:p>
              <a:endParaRPr lang="en-US"/>
            </a:p>
          </p:txBody>
        </p:sp>
        <p:sp>
          <p:nvSpPr>
            <p:cNvPr id="6261" name="Freeform 78"/>
            <p:cNvSpPr>
              <a:spLocks/>
            </p:cNvSpPr>
            <p:nvPr>
              <p:custDataLst>
                <p:tags r:id="rId78"/>
              </p:custDataLst>
            </p:nvPr>
          </p:nvSpPr>
          <p:spPr bwMode="auto">
            <a:xfrm>
              <a:off x="3441700" y="5283201"/>
              <a:ext cx="125413" cy="101600"/>
            </a:xfrm>
            <a:custGeom>
              <a:avLst/>
              <a:gdLst>
                <a:gd name="T0" fmla="*/ 2147483646 w 158"/>
                <a:gd name="T1" fmla="*/ 2147483646 h 129"/>
                <a:gd name="T2" fmla="*/ 2147483646 w 158"/>
                <a:gd name="T3" fmla="*/ 2147483646 h 129"/>
                <a:gd name="T4" fmla="*/ 2147483646 w 158"/>
                <a:gd name="T5" fmla="*/ 2147483646 h 129"/>
                <a:gd name="T6" fmla="*/ 2147483646 w 158"/>
                <a:gd name="T7" fmla="*/ 2147483646 h 129"/>
                <a:gd name="T8" fmla="*/ 2147483646 w 158"/>
                <a:gd name="T9" fmla="*/ 2147483646 h 129"/>
                <a:gd name="T10" fmla="*/ 2147483646 w 158"/>
                <a:gd name="T11" fmla="*/ 2147483646 h 129"/>
                <a:gd name="T12" fmla="*/ 2147483646 w 158"/>
                <a:gd name="T13" fmla="*/ 0 h 129"/>
                <a:gd name="T14" fmla="*/ 2147483646 w 158"/>
                <a:gd name="T15" fmla="*/ 0 h 129"/>
                <a:gd name="T16" fmla="*/ 0 w 158"/>
                <a:gd name="T17" fmla="*/ 2147483646 h 129"/>
                <a:gd name="T18" fmla="*/ 2147483646 w 158"/>
                <a:gd name="T19" fmla="*/ 2147483646 h 129"/>
                <a:gd name="T20" fmla="*/ 2147483646 w 158"/>
                <a:gd name="T21" fmla="*/ 2147483646 h 129"/>
                <a:gd name="T22" fmla="*/ 2147483646 w 158"/>
                <a:gd name="T23" fmla="*/ 2147483646 h 129"/>
                <a:gd name="T24" fmla="*/ 2147483646 w 158"/>
                <a:gd name="T25" fmla="*/ 2147483646 h 1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8"/>
                <a:gd name="T40" fmla="*/ 0 h 129"/>
                <a:gd name="T41" fmla="*/ 158 w 158"/>
                <a:gd name="T42" fmla="*/ 129 h 1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8" h="129">
                  <a:moveTo>
                    <a:pt x="140" y="96"/>
                  </a:moveTo>
                  <a:lnTo>
                    <a:pt x="140" y="96"/>
                  </a:lnTo>
                  <a:lnTo>
                    <a:pt x="158" y="64"/>
                  </a:lnTo>
                  <a:lnTo>
                    <a:pt x="140" y="48"/>
                  </a:lnTo>
                  <a:lnTo>
                    <a:pt x="88" y="16"/>
                  </a:lnTo>
                  <a:lnTo>
                    <a:pt x="71" y="16"/>
                  </a:lnTo>
                  <a:lnTo>
                    <a:pt x="54" y="0"/>
                  </a:lnTo>
                  <a:lnTo>
                    <a:pt x="35" y="0"/>
                  </a:lnTo>
                  <a:lnTo>
                    <a:pt x="0" y="112"/>
                  </a:lnTo>
                  <a:lnTo>
                    <a:pt x="17" y="112"/>
                  </a:lnTo>
                  <a:lnTo>
                    <a:pt x="71" y="129"/>
                  </a:lnTo>
                  <a:lnTo>
                    <a:pt x="123" y="129"/>
                  </a:lnTo>
                  <a:lnTo>
                    <a:pt x="140" y="96"/>
                  </a:lnTo>
                  <a:close/>
                </a:path>
              </a:pathLst>
            </a:custGeom>
            <a:solidFill>
              <a:srgbClr val="D8CEB8"/>
            </a:solidFill>
            <a:ln w="9525">
              <a:solidFill>
                <a:srgbClr val="BBAD87"/>
              </a:solidFill>
              <a:round/>
              <a:headEnd/>
              <a:tailEnd/>
            </a:ln>
          </p:spPr>
          <p:txBody>
            <a:bodyPr/>
            <a:lstStyle/>
            <a:p>
              <a:endParaRPr lang="en-US"/>
            </a:p>
          </p:txBody>
        </p:sp>
        <p:sp>
          <p:nvSpPr>
            <p:cNvPr id="6262" name="Freeform 79"/>
            <p:cNvSpPr>
              <a:spLocks/>
            </p:cNvSpPr>
            <p:nvPr>
              <p:custDataLst>
                <p:tags r:id="rId79"/>
              </p:custDataLst>
            </p:nvPr>
          </p:nvSpPr>
          <p:spPr bwMode="auto">
            <a:xfrm>
              <a:off x="3113088" y="4546601"/>
              <a:ext cx="850900" cy="812800"/>
            </a:xfrm>
            <a:custGeom>
              <a:avLst/>
              <a:gdLst>
                <a:gd name="T0" fmla="*/ 2147483646 w 1073"/>
                <a:gd name="T1" fmla="*/ 2147483646 h 1022"/>
                <a:gd name="T2" fmla="*/ 2147483646 w 1073"/>
                <a:gd name="T3" fmla="*/ 2147483646 h 1022"/>
                <a:gd name="T4" fmla="*/ 2147483646 w 1073"/>
                <a:gd name="T5" fmla="*/ 2147483646 h 1022"/>
                <a:gd name="T6" fmla="*/ 2147483646 w 1073"/>
                <a:gd name="T7" fmla="*/ 2147483646 h 1022"/>
                <a:gd name="T8" fmla="*/ 2147483646 w 1073"/>
                <a:gd name="T9" fmla="*/ 2147483646 h 1022"/>
                <a:gd name="T10" fmla="*/ 2147483646 w 1073"/>
                <a:gd name="T11" fmla="*/ 2147483646 h 1022"/>
                <a:gd name="T12" fmla="*/ 2147483646 w 1073"/>
                <a:gd name="T13" fmla="*/ 0 h 1022"/>
                <a:gd name="T14" fmla="*/ 2147483646 w 1073"/>
                <a:gd name="T15" fmla="*/ 2147483646 h 1022"/>
                <a:gd name="T16" fmla="*/ 2147483646 w 1073"/>
                <a:gd name="T17" fmla="*/ 2147483646 h 1022"/>
                <a:gd name="T18" fmla="*/ 2147483646 w 1073"/>
                <a:gd name="T19" fmla="*/ 2147483646 h 1022"/>
                <a:gd name="T20" fmla="*/ 2147483646 w 1073"/>
                <a:gd name="T21" fmla="*/ 2147483646 h 1022"/>
                <a:gd name="T22" fmla="*/ 2147483646 w 1073"/>
                <a:gd name="T23" fmla="*/ 2147483646 h 1022"/>
                <a:gd name="T24" fmla="*/ 2147483646 w 1073"/>
                <a:gd name="T25" fmla="*/ 2147483646 h 1022"/>
                <a:gd name="T26" fmla="*/ 2147483646 w 1073"/>
                <a:gd name="T27" fmla="*/ 2147483646 h 1022"/>
                <a:gd name="T28" fmla="*/ 2147483646 w 1073"/>
                <a:gd name="T29" fmla="*/ 2147483646 h 1022"/>
                <a:gd name="T30" fmla="*/ 2147483646 w 1073"/>
                <a:gd name="T31" fmla="*/ 2147483646 h 1022"/>
                <a:gd name="T32" fmla="*/ 2147483646 w 1073"/>
                <a:gd name="T33" fmla="*/ 2147483646 h 1022"/>
                <a:gd name="T34" fmla="*/ 2147483646 w 1073"/>
                <a:gd name="T35" fmla="*/ 2147483646 h 1022"/>
                <a:gd name="T36" fmla="*/ 2147483646 w 1073"/>
                <a:gd name="T37" fmla="*/ 2147483646 h 1022"/>
                <a:gd name="T38" fmla="*/ 2147483646 w 1073"/>
                <a:gd name="T39" fmla="*/ 2147483646 h 1022"/>
                <a:gd name="T40" fmla="*/ 2147483646 w 1073"/>
                <a:gd name="T41" fmla="*/ 2147483646 h 1022"/>
                <a:gd name="T42" fmla="*/ 2147483646 w 1073"/>
                <a:gd name="T43" fmla="*/ 2147483646 h 1022"/>
                <a:gd name="T44" fmla="*/ 2147483646 w 1073"/>
                <a:gd name="T45" fmla="*/ 2147483646 h 1022"/>
                <a:gd name="T46" fmla="*/ 2147483646 w 1073"/>
                <a:gd name="T47" fmla="*/ 2147483646 h 1022"/>
                <a:gd name="T48" fmla="*/ 2147483646 w 1073"/>
                <a:gd name="T49" fmla="*/ 2147483646 h 1022"/>
                <a:gd name="T50" fmla="*/ 2147483646 w 1073"/>
                <a:gd name="T51" fmla="*/ 2147483646 h 1022"/>
                <a:gd name="T52" fmla="*/ 2147483646 w 1073"/>
                <a:gd name="T53" fmla="*/ 2147483646 h 1022"/>
                <a:gd name="T54" fmla="*/ 2147483646 w 1073"/>
                <a:gd name="T55" fmla="*/ 2147483646 h 1022"/>
                <a:gd name="T56" fmla="*/ 2147483646 w 1073"/>
                <a:gd name="T57" fmla="*/ 2147483646 h 1022"/>
                <a:gd name="T58" fmla="*/ 2147483646 w 1073"/>
                <a:gd name="T59" fmla="*/ 2147483646 h 1022"/>
                <a:gd name="T60" fmla="*/ 2147483646 w 1073"/>
                <a:gd name="T61" fmla="*/ 2147483646 h 1022"/>
                <a:gd name="T62" fmla="*/ 2147483646 w 1073"/>
                <a:gd name="T63" fmla="*/ 2147483646 h 1022"/>
                <a:gd name="T64" fmla="*/ 2147483646 w 1073"/>
                <a:gd name="T65" fmla="*/ 2147483646 h 1022"/>
                <a:gd name="T66" fmla="*/ 2147483646 w 1073"/>
                <a:gd name="T67" fmla="*/ 2147483646 h 1022"/>
                <a:gd name="T68" fmla="*/ 2147483646 w 1073"/>
                <a:gd name="T69" fmla="*/ 2147483646 h 1022"/>
                <a:gd name="T70" fmla="*/ 2147483646 w 1073"/>
                <a:gd name="T71" fmla="*/ 2147483646 h 1022"/>
                <a:gd name="T72" fmla="*/ 2147483646 w 1073"/>
                <a:gd name="T73" fmla="*/ 2147483646 h 1022"/>
                <a:gd name="T74" fmla="*/ 2147483646 w 1073"/>
                <a:gd name="T75" fmla="*/ 2147483646 h 1022"/>
                <a:gd name="T76" fmla="*/ 2147483646 w 1073"/>
                <a:gd name="T77" fmla="*/ 2147483646 h 1022"/>
                <a:gd name="T78" fmla="*/ 2147483646 w 1073"/>
                <a:gd name="T79" fmla="*/ 2147483646 h 1022"/>
                <a:gd name="T80" fmla="*/ 2147483646 w 1073"/>
                <a:gd name="T81" fmla="*/ 2147483646 h 1022"/>
                <a:gd name="T82" fmla="*/ 2147483646 w 1073"/>
                <a:gd name="T83" fmla="*/ 2147483646 h 1022"/>
                <a:gd name="T84" fmla="*/ 2147483646 w 1073"/>
                <a:gd name="T85" fmla="*/ 2147483646 h 1022"/>
                <a:gd name="T86" fmla="*/ 2147483646 w 1073"/>
                <a:gd name="T87" fmla="*/ 2147483646 h 1022"/>
                <a:gd name="T88" fmla="*/ 2147483646 w 1073"/>
                <a:gd name="T89" fmla="*/ 2147483646 h 1022"/>
                <a:gd name="T90" fmla="*/ 2147483646 w 1073"/>
                <a:gd name="T91" fmla="*/ 2147483646 h 1022"/>
                <a:gd name="T92" fmla="*/ 2147483646 w 1073"/>
                <a:gd name="T93" fmla="*/ 2147483646 h 1022"/>
                <a:gd name="T94" fmla="*/ 2147483646 w 1073"/>
                <a:gd name="T95" fmla="*/ 2147483646 h 1022"/>
                <a:gd name="T96" fmla="*/ 2147483646 w 1073"/>
                <a:gd name="T97" fmla="*/ 2147483646 h 1022"/>
                <a:gd name="T98" fmla="*/ 2147483646 w 1073"/>
                <a:gd name="T99" fmla="*/ 2147483646 h 1022"/>
                <a:gd name="T100" fmla="*/ 2147483646 w 1073"/>
                <a:gd name="T101" fmla="*/ 2147483646 h 1022"/>
                <a:gd name="T102" fmla="*/ 2147483646 w 1073"/>
                <a:gd name="T103" fmla="*/ 2147483646 h 1022"/>
                <a:gd name="T104" fmla="*/ 2147483646 w 1073"/>
                <a:gd name="T105" fmla="*/ 2147483646 h 102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73"/>
                <a:gd name="T160" fmla="*/ 0 h 1022"/>
                <a:gd name="T161" fmla="*/ 1073 w 1073"/>
                <a:gd name="T162" fmla="*/ 1022 h 102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73" h="1022">
                  <a:moveTo>
                    <a:pt x="623" y="30"/>
                  </a:moveTo>
                  <a:lnTo>
                    <a:pt x="623" y="30"/>
                  </a:lnTo>
                  <a:lnTo>
                    <a:pt x="606" y="30"/>
                  </a:lnTo>
                  <a:lnTo>
                    <a:pt x="570" y="63"/>
                  </a:lnTo>
                  <a:lnTo>
                    <a:pt x="552" y="78"/>
                  </a:lnTo>
                  <a:lnTo>
                    <a:pt x="535" y="63"/>
                  </a:lnTo>
                  <a:lnTo>
                    <a:pt x="501" y="63"/>
                  </a:lnTo>
                  <a:lnTo>
                    <a:pt x="483" y="78"/>
                  </a:lnTo>
                  <a:lnTo>
                    <a:pt x="466" y="78"/>
                  </a:lnTo>
                  <a:lnTo>
                    <a:pt x="414" y="96"/>
                  </a:lnTo>
                  <a:lnTo>
                    <a:pt x="397" y="96"/>
                  </a:lnTo>
                  <a:lnTo>
                    <a:pt x="380" y="63"/>
                  </a:lnTo>
                  <a:lnTo>
                    <a:pt x="380" y="15"/>
                  </a:lnTo>
                  <a:lnTo>
                    <a:pt x="380" y="0"/>
                  </a:lnTo>
                  <a:lnTo>
                    <a:pt x="362" y="0"/>
                  </a:lnTo>
                  <a:lnTo>
                    <a:pt x="345" y="15"/>
                  </a:lnTo>
                  <a:lnTo>
                    <a:pt x="293" y="30"/>
                  </a:lnTo>
                  <a:lnTo>
                    <a:pt x="241" y="15"/>
                  </a:lnTo>
                  <a:lnTo>
                    <a:pt x="259" y="30"/>
                  </a:lnTo>
                  <a:lnTo>
                    <a:pt x="259" y="63"/>
                  </a:lnTo>
                  <a:lnTo>
                    <a:pt x="276" y="78"/>
                  </a:lnTo>
                  <a:lnTo>
                    <a:pt x="224" y="111"/>
                  </a:lnTo>
                  <a:lnTo>
                    <a:pt x="207" y="111"/>
                  </a:lnTo>
                  <a:lnTo>
                    <a:pt x="190" y="96"/>
                  </a:lnTo>
                  <a:lnTo>
                    <a:pt x="172" y="78"/>
                  </a:lnTo>
                  <a:lnTo>
                    <a:pt x="103" y="78"/>
                  </a:lnTo>
                  <a:lnTo>
                    <a:pt x="103" y="96"/>
                  </a:lnTo>
                  <a:lnTo>
                    <a:pt x="120" y="111"/>
                  </a:lnTo>
                  <a:lnTo>
                    <a:pt x="103" y="111"/>
                  </a:lnTo>
                  <a:lnTo>
                    <a:pt x="120" y="159"/>
                  </a:lnTo>
                  <a:lnTo>
                    <a:pt x="103" y="222"/>
                  </a:lnTo>
                  <a:lnTo>
                    <a:pt x="34" y="255"/>
                  </a:lnTo>
                  <a:lnTo>
                    <a:pt x="0" y="318"/>
                  </a:lnTo>
                  <a:lnTo>
                    <a:pt x="17" y="366"/>
                  </a:lnTo>
                  <a:lnTo>
                    <a:pt x="51" y="383"/>
                  </a:lnTo>
                  <a:lnTo>
                    <a:pt x="86" y="366"/>
                  </a:lnTo>
                  <a:lnTo>
                    <a:pt x="86" y="399"/>
                  </a:lnTo>
                  <a:lnTo>
                    <a:pt x="120" y="399"/>
                  </a:lnTo>
                  <a:lnTo>
                    <a:pt x="155" y="399"/>
                  </a:lnTo>
                  <a:lnTo>
                    <a:pt x="190" y="366"/>
                  </a:lnTo>
                  <a:lnTo>
                    <a:pt x="224" y="366"/>
                  </a:lnTo>
                  <a:lnTo>
                    <a:pt x="224" y="414"/>
                  </a:lnTo>
                  <a:lnTo>
                    <a:pt x="241" y="431"/>
                  </a:lnTo>
                  <a:lnTo>
                    <a:pt x="345" y="462"/>
                  </a:lnTo>
                  <a:lnTo>
                    <a:pt x="362" y="495"/>
                  </a:lnTo>
                  <a:lnTo>
                    <a:pt x="362" y="510"/>
                  </a:lnTo>
                  <a:lnTo>
                    <a:pt x="380" y="543"/>
                  </a:lnTo>
                  <a:lnTo>
                    <a:pt x="414" y="543"/>
                  </a:lnTo>
                  <a:lnTo>
                    <a:pt x="414" y="558"/>
                  </a:lnTo>
                  <a:lnTo>
                    <a:pt x="431" y="591"/>
                  </a:lnTo>
                  <a:lnTo>
                    <a:pt x="431" y="639"/>
                  </a:lnTo>
                  <a:lnTo>
                    <a:pt x="431" y="687"/>
                  </a:lnTo>
                  <a:lnTo>
                    <a:pt x="483" y="702"/>
                  </a:lnTo>
                  <a:lnTo>
                    <a:pt x="501" y="702"/>
                  </a:lnTo>
                  <a:lnTo>
                    <a:pt x="501" y="735"/>
                  </a:lnTo>
                  <a:lnTo>
                    <a:pt x="535" y="750"/>
                  </a:lnTo>
                  <a:lnTo>
                    <a:pt x="518" y="783"/>
                  </a:lnTo>
                  <a:lnTo>
                    <a:pt x="535" y="783"/>
                  </a:lnTo>
                  <a:lnTo>
                    <a:pt x="552" y="830"/>
                  </a:lnTo>
                  <a:lnTo>
                    <a:pt x="518" y="846"/>
                  </a:lnTo>
                  <a:lnTo>
                    <a:pt x="449" y="926"/>
                  </a:lnTo>
                  <a:lnTo>
                    <a:pt x="466" y="926"/>
                  </a:lnTo>
                  <a:lnTo>
                    <a:pt x="483" y="942"/>
                  </a:lnTo>
                  <a:lnTo>
                    <a:pt x="501" y="942"/>
                  </a:lnTo>
                  <a:lnTo>
                    <a:pt x="552" y="974"/>
                  </a:lnTo>
                  <a:lnTo>
                    <a:pt x="570" y="990"/>
                  </a:lnTo>
                  <a:lnTo>
                    <a:pt x="552" y="1022"/>
                  </a:lnTo>
                  <a:lnTo>
                    <a:pt x="587" y="990"/>
                  </a:lnTo>
                  <a:lnTo>
                    <a:pt x="623" y="959"/>
                  </a:lnTo>
                  <a:lnTo>
                    <a:pt x="658" y="894"/>
                  </a:lnTo>
                  <a:lnTo>
                    <a:pt x="693" y="863"/>
                  </a:lnTo>
                  <a:lnTo>
                    <a:pt x="693" y="798"/>
                  </a:lnTo>
                  <a:lnTo>
                    <a:pt x="710" y="767"/>
                  </a:lnTo>
                  <a:lnTo>
                    <a:pt x="744" y="750"/>
                  </a:lnTo>
                  <a:lnTo>
                    <a:pt x="796" y="719"/>
                  </a:lnTo>
                  <a:lnTo>
                    <a:pt x="865" y="719"/>
                  </a:lnTo>
                  <a:lnTo>
                    <a:pt x="865" y="702"/>
                  </a:lnTo>
                  <a:lnTo>
                    <a:pt x="900" y="687"/>
                  </a:lnTo>
                  <a:lnTo>
                    <a:pt x="900" y="671"/>
                  </a:lnTo>
                  <a:lnTo>
                    <a:pt x="934" y="623"/>
                  </a:lnTo>
                  <a:lnTo>
                    <a:pt x="934" y="591"/>
                  </a:lnTo>
                  <a:lnTo>
                    <a:pt x="952" y="575"/>
                  </a:lnTo>
                  <a:lnTo>
                    <a:pt x="952" y="462"/>
                  </a:lnTo>
                  <a:lnTo>
                    <a:pt x="1038" y="366"/>
                  </a:lnTo>
                  <a:lnTo>
                    <a:pt x="1073" y="318"/>
                  </a:lnTo>
                  <a:lnTo>
                    <a:pt x="1055" y="255"/>
                  </a:lnTo>
                  <a:lnTo>
                    <a:pt x="1004" y="255"/>
                  </a:lnTo>
                  <a:lnTo>
                    <a:pt x="917" y="191"/>
                  </a:lnTo>
                  <a:lnTo>
                    <a:pt x="883" y="207"/>
                  </a:lnTo>
                  <a:lnTo>
                    <a:pt x="831" y="191"/>
                  </a:lnTo>
                  <a:lnTo>
                    <a:pt x="796" y="191"/>
                  </a:lnTo>
                  <a:lnTo>
                    <a:pt x="796" y="174"/>
                  </a:lnTo>
                  <a:lnTo>
                    <a:pt x="796" y="159"/>
                  </a:lnTo>
                  <a:lnTo>
                    <a:pt x="779" y="159"/>
                  </a:lnTo>
                  <a:lnTo>
                    <a:pt x="710" y="144"/>
                  </a:lnTo>
                  <a:lnTo>
                    <a:pt x="693" y="159"/>
                  </a:lnTo>
                  <a:lnTo>
                    <a:pt x="693" y="126"/>
                  </a:lnTo>
                  <a:lnTo>
                    <a:pt x="675" y="126"/>
                  </a:lnTo>
                  <a:lnTo>
                    <a:pt x="641" y="126"/>
                  </a:lnTo>
                  <a:lnTo>
                    <a:pt x="641" y="159"/>
                  </a:lnTo>
                  <a:lnTo>
                    <a:pt x="623" y="144"/>
                  </a:lnTo>
                  <a:lnTo>
                    <a:pt x="606" y="159"/>
                  </a:lnTo>
                  <a:lnTo>
                    <a:pt x="623" y="126"/>
                  </a:lnTo>
                  <a:lnTo>
                    <a:pt x="658" y="96"/>
                  </a:lnTo>
                  <a:lnTo>
                    <a:pt x="658" y="78"/>
                  </a:lnTo>
                  <a:lnTo>
                    <a:pt x="641" y="78"/>
                  </a:lnTo>
                  <a:lnTo>
                    <a:pt x="623" y="30"/>
                  </a:lnTo>
                  <a:close/>
                </a:path>
              </a:pathLst>
            </a:custGeom>
            <a:solidFill>
              <a:srgbClr val="D8CEB8"/>
            </a:solidFill>
            <a:ln w="9525">
              <a:solidFill>
                <a:srgbClr val="BBAD87"/>
              </a:solidFill>
              <a:round/>
              <a:headEnd/>
              <a:tailEnd/>
            </a:ln>
          </p:spPr>
          <p:txBody>
            <a:bodyPr/>
            <a:lstStyle/>
            <a:p>
              <a:endParaRPr lang="en-US"/>
            </a:p>
          </p:txBody>
        </p:sp>
        <p:sp>
          <p:nvSpPr>
            <p:cNvPr id="6263" name="Freeform 80"/>
            <p:cNvSpPr>
              <a:spLocks/>
            </p:cNvSpPr>
            <p:nvPr>
              <p:custDataLst>
                <p:tags r:id="rId80"/>
              </p:custDataLst>
            </p:nvPr>
          </p:nvSpPr>
          <p:spPr bwMode="auto">
            <a:xfrm>
              <a:off x="3540125" y="4529138"/>
              <a:ext cx="53975" cy="76200"/>
            </a:xfrm>
            <a:custGeom>
              <a:avLst/>
              <a:gdLst>
                <a:gd name="T0" fmla="*/ 0 w 69"/>
                <a:gd name="T1" fmla="*/ 2147483646 h 96"/>
                <a:gd name="T2" fmla="*/ 0 w 69"/>
                <a:gd name="T3" fmla="*/ 2147483646 h 96"/>
                <a:gd name="T4" fmla="*/ 2147483646 w 69"/>
                <a:gd name="T5" fmla="*/ 2147483646 h 96"/>
                <a:gd name="T6" fmla="*/ 2147483646 w 69"/>
                <a:gd name="T7" fmla="*/ 2147483646 h 96"/>
                <a:gd name="T8" fmla="*/ 2147483646 w 69"/>
                <a:gd name="T9" fmla="*/ 2147483646 h 96"/>
                <a:gd name="T10" fmla="*/ 0 w 69"/>
                <a:gd name="T11" fmla="*/ 0 h 96"/>
                <a:gd name="T12" fmla="*/ 0 w 69"/>
                <a:gd name="T13" fmla="*/ 2147483646 h 96"/>
                <a:gd name="T14" fmla="*/ 0 w 69"/>
                <a:gd name="T15" fmla="*/ 2147483646 h 96"/>
                <a:gd name="T16" fmla="*/ 0 w 69"/>
                <a:gd name="T17" fmla="*/ 2147483646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96"/>
                <a:gd name="T29" fmla="*/ 69 w 69"/>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96">
                  <a:moveTo>
                    <a:pt x="0" y="81"/>
                  </a:moveTo>
                  <a:lnTo>
                    <a:pt x="0" y="81"/>
                  </a:lnTo>
                  <a:lnTo>
                    <a:pt x="17" y="96"/>
                  </a:lnTo>
                  <a:lnTo>
                    <a:pt x="35" y="81"/>
                  </a:lnTo>
                  <a:lnTo>
                    <a:pt x="69" y="48"/>
                  </a:lnTo>
                  <a:lnTo>
                    <a:pt x="0" y="0"/>
                  </a:lnTo>
                  <a:lnTo>
                    <a:pt x="0" y="18"/>
                  </a:lnTo>
                  <a:lnTo>
                    <a:pt x="0" y="48"/>
                  </a:lnTo>
                  <a:lnTo>
                    <a:pt x="0" y="81"/>
                  </a:lnTo>
                  <a:close/>
                </a:path>
              </a:pathLst>
            </a:custGeom>
            <a:solidFill>
              <a:srgbClr val="D8CEB8"/>
            </a:solidFill>
            <a:ln w="9525">
              <a:solidFill>
                <a:srgbClr val="BBAD87"/>
              </a:solidFill>
              <a:round/>
              <a:headEnd/>
              <a:tailEnd/>
            </a:ln>
          </p:spPr>
          <p:txBody>
            <a:bodyPr/>
            <a:lstStyle/>
            <a:p>
              <a:endParaRPr lang="en-US"/>
            </a:p>
          </p:txBody>
        </p:sp>
        <p:sp>
          <p:nvSpPr>
            <p:cNvPr id="6264" name="Freeform 81"/>
            <p:cNvSpPr>
              <a:spLocks/>
            </p:cNvSpPr>
            <p:nvPr>
              <p:custDataLst>
                <p:tags r:id="rId81"/>
              </p:custDataLst>
            </p:nvPr>
          </p:nvSpPr>
          <p:spPr bwMode="auto">
            <a:xfrm>
              <a:off x="3457575" y="4529138"/>
              <a:ext cx="82550" cy="76200"/>
            </a:xfrm>
            <a:custGeom>
              <a:avLst/>
              <a:gdLst>
                <a:gd name="T0" fmla="*/ 2147483646 w 104"/>
                <a:gd name="T1" fmla="*/ 2147483646 h 96"/>
                <a:gd name="T2" fmla="*/ 2147483646 w 104"/>
                <a:gd name="T3" fmla="*/ 2147483646 h 96"/>
                <a:gd name="T4" fmla="*/ 2147483646 w 104"/>
                <a:gd name="T5" fmla="*/ 2147483646 h 96"/>
                <a:gd name="T6" fmla="*/ 2147483646 w 104"/>
                <a:gd name="T7" fmla="*/ 2147483646 h 96"/>
                <a:gd name="T8" fmla="*/ 2147483646 w 104"/>
                <a:gd name="T9" fmla="*/ 0 h 96"/>
                <a:gd name="T10" fmla="*/ 2147483646 w 104"/>
                <a:gd name="T11" fmla="*/ 0 h 96"/>
                <a:gd name="T12" fmla="*/ 0 w 104"/>
                <a:gd name="T13" fmla="*/ 2147483646 h 96"/>
                <a:gd name="T14" fmla="*/ 2147483646 w 104"/>
                <a:gd name="T15" fmla="*/ 2147483646 h 96"/>
                <a:gd name="T16" fmla="*/ 2147483646 w 104"/>
                <a:gd name="T17" fmla="*/ 2147483646 h 96"/>
                <a:gd name="T18" fmla="*/ 2147483646 w 104"/>
                <a:gd name="T19" fmla="*/ 2147483646 h 96"/>
                <a:gd name="T20" fmla="*/ 2147483646 w 104"/>
                <a:gd name="T21" fmla="*/ 2147483646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96"/>
                <a:gd name="T35" fmla="*/ 104 w 104"/>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96">
                  <a:moveTo>
                    <a:pt x="104" y="81"/>
                  </a:moveTo>
                  <a:lnTo>
                    <a:pt x="104" y="81"/>
                  </a:lnTo>
                  <a:lnTo>
                    <a:pt x="104" y="48"/>
                  </a:lnTo>
                  <a:lnTo>
                    <a:pt x="104" y="18"/>
                  </a:lnTo>
                  <a:lnTo>
                    <a:pt x="104" y="0"/>
                  </a:lnTo>
                  <a:lnTo>
                    <a:pt x="35" y="0"/>
                  </a:lnTo>
                  <a:lnTo>
                    <a:pt x="0" y="33"/>
                  </a:lnTo>
                  <a:lnTo>
                    <a:pt x="35" y="96"/>
                  </a:lnTo>
                  <a:lnTo>
                    <a:pt x="52" y="96"/>
                  </a:lnTo>
                  <a:lnTo>
                    <a:pt x="69" y="81"/>
                  </a:lnTo>
                  <a:lnTo>
                    <a:pt x="104" y="81"/>
                  </a:lnTo>
                  <a:close/>
                </a:path>
              </a:pathLst>
            </a:custGeom>
            <a:solidFill>
              <a:srgbClr val="D8CEB8"/>
            </a:solidFill>
            <a:ln w="9525">
              <a:solidFill>
                <a:srgbClr val="BBAD87"/>
              </a:solidFill>
              <a:round/>
              <a:headEnd/>
              <a:tailEnd/>
            </a:ln>
          </p:spPr>
          <p:txBody>
            <a:bodyPr/>
            <a:lstStyle/>
            <a:p>
              <a:endParaRPr lang="en-US"/>
            </a:p>
          </p:txBody>
        </p:sp>
        <p:sp>
          <p:nvSpPr>
            <p:cNvPr id="6265" name="Freeform 82"/>
            <p:cNvSpPr>
              <a:spLocks/>
            </p:cNvSpPr>
            <p:nvPr>
              <p:custDataLst>
                <p:tags r:id="rId82"/>
              </p:custDataLst>
            </p:nvPr>
          </p:nvSpPr>
          <p:spPr bwMode="auto">
            <a:xfrm>
              <a:off x="3387725" y="4483101"/>
              <a:ext cx="95250" cy="139700"/>
            </a:xfrm>
            <a:custGeom>
              <a:avLst/>
              <a:gdLst>
                <a:gd name="T0" fmla="*/ 2147483646 w 121"/>
                <a:gd name="T1" fmla="*/ 0 h 177"/>
                <a:gd name="T2" fmla="*/ 2147483646 w 121"/>
                <a:gd name="T3" fmla="*/ 0 h 177"/>
                <a:gd name="T4" fmla="*/ 2147483646 w 121"/>
                <a:gd name="T5" fmla="*/ 2147483646 h 177"/>
                <a:gd name="T6" fmla="*/ 2147483646 w 121"/>
                <a:gd name="T7" fmla="*/ 2147483646 h 177"/>
                <a:gd name="T8" fmla="*/ 2147483646 w 121"/>
                <a:gd name="T9" fmla="*/ 2147483646 h 177"/>
                <a:gd name="T10" fmla="*/ 2147483646 w 121"/>
                <a:gd name="T11" fmla="*/ 2147483646 h 177"/>
                <a:gd name="T12" fmla="*/ 2147483646 w 121"/>
                <a:gd name="T13" fmla="*/ 2147483646 h 177"/>
                <a:gd name="T14" fmla="*/ 2147483646 w 121"/>
                <a:gd name="T15" fmla="*/ 2147483646 h 177"/>
                <a:gd name="T16" fmla="*/ 2147483646 w 121"/>
                <a:gd name="T17" fmla="*/ 2147483646 h 177"/>
                <a:gd name="T18" fmla="*/ 2147483646 w 121"/>
                <a:gd name="T19" fmla="*/ 2147483646 h 177"/>
                <a:gd name="T20" fmla="*/ 2147483646 w 121"/>
                <a:gd name="T21" fmla="*/ 2147483646 h 177"/>
                <a:gd name="T22" fmla="*/ 2147483646 w 121"/>
                <a:gd name="T23" fmla="*/ 2147483646 h 177"/>
                <a:gd name="T24" fmla="*/ 2147483646 w 121"/>
                <a:gd name="T25" fmla="*/ 2147483646 h 177"/>
                <a:gd name="T26" fmla="*/ 2147483646 w 121"/>
                <a:gd name="T27" fmla="*/ 2147483646 h 177"/>
                <a:gd name="T28" fmla="*/ 0 w 121"/>
                <a:gd name="T29" fmla="*/ 2147483646 h 177"/>
                <a:gd name="T30" fmla="*/ 0 w 121"/>
                <a:gd name="T31" fmla="*/ 2147483646 h 177"/>
                <a:gd name="T32" fmla="*/ 2147483646 w 121"/>
                <a:gd name="T33" fmla="*/ 2147483646 h 177"/>
                <a:gd name="T34" fmla="*/ 2147483646 w 121"/>
                <a:gd name="T35" fmla="*/ 2147483646 h 177"/>
                <a:gd name="T36" fmla="*/ 2147483646 w 121"/>
                <a:gd name="T37" fmla="*/ 0 h 1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1"/>
                <a:gd name="T58" fmla="*/ 0 h 177"/>
                <a:gd name="T59" fmla="*/ 121 w 121"/>
                <a:gd name="T60" fmla="*/ 177 h 1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1" h="177">
                  <a:moveTo>
                    <a:pt x="35" y="0"/>
                  </a:moveTo>
                  <a:lnTo>
                    <a:pt x="35" y="0"/>
                  </a:lnTo>
                  <a:lnTo>
                    <a:pt x="69" y="15"/>
                  </a:lnTo>
                  <a:lnTo>
                    <a:pt x="69" y="33"/>
                  </a:lnTo>
                  <a:lnTo>
                    <a:pt x="86" y="33"/>
                  </a:lnTo>
                  <a:lnTo>
                    <a:pt x="121" y="63"/>
                  </a:lnTo>
                  <a:lnTo>
                    <a:pt x="86" y="96"/>
                  </a:lnTo>
                  <a:lnTo>
                    <a:pt x="121" y="159"/>
                  </a:lnTo>
                  <a:lnTo>
                    <a:pt x="69" y="177"/>
                  </a:lnTo>
                  <a:lnTo>
                    <a:pt x="52" y="177"/>
                  </a:lnTo>
                  <a:lnTo>
                    <a:pt x="35" y="144"/>
                  </a:lnTo>
                  <a:lnTo>
                    <a:pt x="35" y="96"/>
                  </a:lnTo>
                  <a:lnTo>
                    <a:pt x="35" y="81"/>
                  </a:lnTo>
                  <a:lnTo>
                    <a:pt x="17" y="81"/>
                  </a:lnTo>
                  <a:lnTo>
                    <a:pt x="0" y="63"/>
                  </a:lnTo>
                  <a:lnTo>
                    <a:pt x="0" y="33"/>
                  </a:lnTo>
                  <a:lnTo>
                    <a:pt x="17" y="33"/>
                  </a:lnTo>
                  <a:lnTo>
                    <a:pt x="17" y="15"/>
                  </a:lnTo>
                  <a:lnTo>
                    <a:pt x="35" y="0"/>
                  </a:lnTo>
                  <a:close/>
                </a:path>
              </a:pathLst>
            </a:custGeom>
            <a:solidFill>
              <a:srgbClr val="D8CEB8"/>
            </a:solidFill>
            <a:ln w="9525">
              <a:solidFill>
                <a:srgbClr val="BBAD87"/>
              </a:solidFill>
              <a:round/>
              <a:headEnd/>
              <a:tailEnd/>
            </a:ln>
          </p:spPr>
          <p:txBody>
            <a:bodyPr/>
            <a:lstStyle/>
            <a:p>
              <a:endParaRPr lang="en-US"/>
            </a:p>
          </p:txBody>
        </p:sp>
        <p:sp>
          <p:nvSpPr>
            <p:cNvPr id="6266" name="Freeform 83"/>
            <p:cNvSpPr>
              <a:spLocks/>
            </p:cNvSpPr>
            <p:nvPr>
              <p:custDataLst>
                <p:tags r:id="rId83"/>
              </p:custDataLst>
            </p:nvPr>
          </p:nvSpPr>
          <p:spPr bwMode="auto">
            <a:xfrm>
              <a:off x="3125788" y="4406901"/>
              <a:ext cx="290513" cy="228600"/>
            </a:xfrm>
            <a:custGeom>
              <a:avLst/>
              <a:gdLst>
                <a:gd name="T0" fmla="*/ 2147483646 w 365"/>
                <a:gd name="T1" fmla="*/ 2147483646 h 288"/>
                <a:gd name="T2" fmla="*/ 2147483646 w 365"/>
                <a:gd name="T3" fmla="*/ 2147483646 h 288"/>
                <a:gd name="T4" fmla="*/ 2147483646 w 365"/>
                <a:gd name="T5" fmla="*/ 2147483646 h 288"/>
                <a:gd name="T6" fmla="*/ 2147483646 w 365"/>
                <a:gd name="T7" fmla="*/ 2147483646 h 288"/>
                <a:gd name="T8" fmla="*/ 2147483646 w 365"/>
                <a:gd name="T9" fmla="*/ 2147483646 h 288"/>
                <a:gd name="T10" fmla="*/ 2147483646 w 365"/>
                <a:gd name="T11" fmla="*/ 2147483646 h 288"/>
                <a:gd name="T12" fmla="*/ 2147483646 w 365"/>
                <a:gd name="T13" fmla="*/ 2147483646 h 288"/>
                <a:gd name="T14" fmla="*/ 2147483646 w 365"/>
                <a:gd name="T15" fmla="*/ 2147483646 h 288"/>
                <a:gd name="T16" fmla="*/ 2147483646 w 365"/>
                <a:gd name="T17" fmla="*/ 2147483646 h 288"/>
                <a:gd name="T18" fmla="*/ 2147483646 w 365"/>
                <a:gd name="T19" fmla="*/ 2147483646 h 288"/>
                <a:gd name="T20" fmla="*/ 2147483646 w 365"/>
                <a:gd name="T21" fmla="*/ 2147483646 h 288"/>
                <a:gd name="T22" fmla="*/ 2147483646 w 365"/>
                <a:gd name="T23" fmla="*/ 2147483646 h 288"/>
                <a:gd name="T24" fmla="*/ 2147483646 w 365"/>
                <a:gd name="T25" fmla="*/ 2147483646 h 288"/>
                <a:gd name="T26" fmla="*/ 2147483646 w 365"/>
                <a:gd name="T27" fmla="*/ 2147483646 h 288"/>
                <a:gd name="T28" fmla="*/ 2147483646 w 365"/>
                <a:gd name="T29" fmla="*/ 2147483646 h 288"/>
                <a:gd name="T30" fmla="*/ 2147483646 w 365"/>
                <a:gd name="T31" fmla="*/ 2147483646 h 288"/>
                <a:gd name="T32" fmla="*/ 2147483646 w 365"/>
                <a:gd name="T33" fmla="*/ 2147483646 h 288"/>
                <a:gd name="T34" fmla="*/ 2147483646 w 365"/>
                <a:gd name="T35" fmla="*/ 2147483646 h 288"/>
                <a:gd name="T36" fmla="*/ 2147483646 w 365"/>
                <a:gd name="T37" fmla="*/ 2147483646 h 288"/>
                <a:gd name="T38" fmla="*/ 2147483646 w 365"/>
                <a:gd name="T39" fmla="*/ 2147483646 h 288"/>
                <a:gd name="T40" fmla="*/ 2147483646 w 365"/>
                <a:gd name="T41" fmla="*/ 2147483646 h 288"/>
                <a:gd name="T42" fmla="*/ 2147483646 w 365"/>
                <a:gd name="T43" fmla="*/ 2147483646 h 288"/>
                <a:gd name="T44" fmla="*/ 2147483646 w 365"/>
                <a:gd name="T45" fmla="*/ 2147483646 h 288"/>
                <a:gd name="T46" fmla="*/ 2147483646 w 365"/>
                <a:gd name="T47" fmla="*/ 2147483646 h 288"/>
                <a:gd name="T48" fmla="*/ 2147483646 w 365"/>
                <a:gd name="T49" fmla="*/ 2147483646 h 288"/>
                <a:gd name="T50" fmla="*/ 0 w 365"/>
                <a:gd name="T51" fmla="*/ 2147483646 h 288"/>
                <a:gd name="T52" fmla="*/ 2147483646 w 365"/>
                <a:gd name="T53" fmla="*/ 2147483646 h 288"/>
                <a:gd name="T54" fmla="*/ 2147483646 w 365"/>
                <a:gd name="T55" fmla="*/ 2147483646 h 288"/>
                <a:gd name="T56" fmla="*/ 2147483646 w 365"/>
                <a:gd name="T57" fmla="*/ 2147483646 h 288"/>
                <a:gd name="T58" fmla="*/ 2147483646 w 365"/>
                <a:gd name="T59" fmla="*/ 2147483646 h 288"/>
                <a:gd name="T60" fmla="*/ 2147483646 w 365"/>
                <a:gd name="T61" fmla="*/ 2147483646 h 288"/>
                <a:gd name="T62" fmla="*/ 2147483646 w 365"/>
                <a:gd name="T63" fmla="*/ 2147483646 h 288"/>
                <a:gd name="T64" fmla="*/ 2147483646 w 365"/>
                <a:gd name="T65" fmla="*/ 2147483646 h 288"/>
                <a:gd name="T66" fmla="*/ 2147483646 w 365"/>
                <a:gd name="T67" fmla="*/ 2147483646 h 288"/>
                <a:gd name="T68" fmla="*/ 2147483646 w 365"/>
                <a:gd name="T69" fmla="*/ 0 h 288"/>
                <a:gd name="T70" fmla="*/ 2147483646 w 365"/>
                <a:gd name="T71" fmla="*/ 2147483646 h 288"/>
                <a:gd name="T72" fmla="*/ 2147483646 w 365"/>
                <a:gd name="T73" fmla="*/ 2147483646 h 288"/>
                <a:gd name="T74" fmla="*/ 2147483646 w 365"/>
                <a:gd name="T75" fmla="*/ 2147483646 h 288"/>
                <a:gd name="T76" fmla="*/ 2147483646 w 365"/>
                <a:gd name="T77" fmla="*/ 2147483646 h 288"/>
                <a:gd name="T78" fmla="*/ 2147483646 w 365"/>
                <a:gd name="T79" fmla="*/ 2147483646 h 288"/>
                <a:gd name="T80" fmla="*/ 2147483646 w 365"/>
                <a:gd name="T81" fmla="*/ 2147483646 h 288"/>
                <a:gd name="T82" fmla="*/ 2147483646 w 365"/>
                <a:gd name="T83" fmla="*/ 2147483646 h 288"/>
                <a:gd name="T84" fmla="*/ 2147483646 w 365"/>
                <a:gd name="T85" fmla="*/ 2147483646 h 288"/>
                <a:gd name="T86" fmla="*/ 2147483646 w 365"/>
                <a:gd name="T87" fmla="*/ 2147483646 h 288"/>
                <a:gd name="T88" fmla="*/ 2147483646 w 365"/>
                <a:gd name="T89" fmla="*/ 2147483646 h 288"/>
                <a:gd name="T90" fmla="*/ 2147483646 w 365"/>
                <a:gd name="T91" fmla="*/ 2147483646 h 288"/>
                <a:gd name="T92" fmla="*/ 2147483646 w 365"/>
                <a:gd name="T93" fmla="*/ 2147483646 h 288"/>
                <a:gd name="T94" fmla="*/ 2147483646 w 365"/>
                <a:gd name="T95" fmla="*/ 2147483646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5"/>
                <a:gd name="T145" fmla="*/ 0 h 288"/>
                <a:gd name="T146" fmla="*/ 365 w 365"/>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5" h="288">
                  <a:moveTo>
                    <a:pt x="365" y="96"/>
                  </a:moveTo>
                  <a:lnTo>
                    <a:pt x="365" y="96"/>
                  </a:lnTo>
                  <a:lnTo>
                    <a:pt x="347" y="111"/>
                  </a:lnTo>
                  <a:lnTo>
                    <a:pt x="347" y="129"/>
                  </a:lnTo>
                  <a:lnTo>
                    <a:pt x="330" y="129"/>
                  </a:lnTo>
                  <a:lnTo>
                    <a:pt x="330" y="159"/>
                  </a:lnTo>
                  <a:lnTo>
                    <a:pt x="347" y="177"/>
                  </a:lnTo>
                  <a:lnTo>
                    <a:pt x="330" y="192"/>
                  </a:lnTo>
                  <a:lnTo>
                    <a:pt x="278" y="207"/>
                  </a:lnTo>
                  <a:lnTo>
                    <a:pt x="224" y="192"/>
                  </a:lnTo>
                  <a:lnTo>
                    <a:pt x="242" y="207"/>
                  </a:lnTo>
                  <a:lnTo>
                    <a:pt x="242" y="240"/>
                  </a:lnTo>
                  <a:lnTo>
                    <a:pt x="261" y="255"/>
                  </a:lnTo>
                  <a:lnTo>
                    <a:pt x="207" y="288"/>
                  </a:lnTo>
                  <a:lnTo>
                    <a:pt x="190" y="288"/>
                  </a:lnTo>
                  <a:lnTo>
                    <a:pt x="173" y="273"/>
                  </a:lnTo>
                  <a:lnTo>
                    <a:pt x="155" y="255"/>
                  </a:lnTo>
                  <a:lnTo>
                    <a:pt x="155" y="225"/>
                  </a:lnTo>
                  <a:lnTo>
                    <a:pt x="138" y="192"/>
                  </a:lnTo>
                  <a:lnTo>
                    <a:pt x="155" y="144"/>
                  </a:lnTo>
                  <a:lnTo>
                    <a:pt x="103" y="144"/>
                  </a:lnTo>
                  <a:lnTo>
                    <a:pt x="86" y="129"/>
                  </a:lnTo>
                  <a:lnTo>
                    <a:pt x="34" y="129"/>
                  </a:lnTo>
                  <a:lnTo>
                    <a:pt x="17" y="111"/>
                  </a:lnTo>
                  <a:lnTo>
                    <a:pt x="17" y="96"/>
                  </a:lnTo>
                  <a:lnTo>
                    <a:pt x="0" y="63"/>
                  </a:lnTo>
                  <a:lnTo>
                    <a:pt x="17" y="33"/>
                  </a:lnTo>
                  <a:lnTo>
                    <a:pt x="34" y="15"/>
                  </a:lnTo>
                  <a:lnTo>
                    <a:pt x="52" y="33"/>
                  </a:lnTo>
                  <a:lnTo>
                    <a:pt x="34" y="48"/>
                  </a:lnTo>
                  <a:lnTo>
                    <a:pt x="34" y="81"/>
                  </a:lnTo>
                  <a:lnTo>
                    <a:pt x="52" y="63"/>
                  </a:lnTo>
                  <a:lnTo>
                    <a:pt x="52" y="33"/>
                  </a:lnTo>
                  <a:lnTo>
                    <a:pt x="86" y="15"/>
                  </a:lnTo>
                  <a:lnTo>
                    <a:pt x="86" y="0"/>
                  </a:lnTo>
                  <a:lnTo>
                    <a:pt x="86" y="15"/>
                  </a:lnTo>
                  <a:lnTo>
                    <a:pt x="138" y="15"/>
                  </a:lnTo>
                  <a:lnTo>
                    <a:pt x="138" y="33"/>
                  </a:lnTo>
                  <a:lnTo>
                    <a:pt x="190" y="33"/>
                  </a:lnTo>
                  <a:lnTo>
                    <a:pt x="224" y="48"/>
                  </a:lnTo>
                  <a:lnTo>
                    <a:pt x="261" y="33"/>
                  </a:lnTo>
                  <a:lnTo>
                    <a:pt x="295" y="33"/>
                  </a:lnTo>
                  <a:lnTo>
                    <a:pt x="278" y="33"/>
                  </a:lnTo>
                  <a:lnTo>
                    <a:pt x="295" y="48"/>
                  </a:lnTo>
                  <a:lnTo>
                    <a:pt x="330" y="63"/>
                  </a:lnTo>
                  <a:lnTo>
                    <a:pt x="330" y="96"/>
                  </a:lnTo>
                  <a:lnTo>
                    <a:pt x="347" y="81"/>
                  </a:lnTo>
                  <a:lnTo>
                    <a:pt x="365" y="96"/>
                  </a:lnTo>
                  <a:close/>
                </a:path>
              </a:pathLst>
            </a:custGeom>
            <a:solidFill>
              <a:srgbClr val="D8CEB8"/>
            </a:solidFill>
            <a:ln w="9525">
              <a:solidFill>
                <a:srgbClr val="BBAD87"/>
              </a:solidFill>
              <a:round/>
              <a:headEnd/>
              <a:tailEnd/>
            </a:ln>
          </p:spPr>
          <p:txBody>
            <a:bodyPr/>
            <a:lstStyle/>
            <a:p>
              <a:endParaRPr lang="en-US"/>
            </a:p>
          </p:txBody>
        </p:sp>
        <p:sp>
          <p:nvSpPr>
            <p:cNvPr id="6267" name="Freeform 84"/>
            <p:cNvSpPr>
              <a:spLocks/>
            </p:cNvSpPr>
            <p:nvPr>
              <p:custDataLst>
                <p:tags r:id="rId84"/>
              </p:custDataLst>
            </p:nvPr>
          </p:nvSpPr>
          <p:spPr bwMode="auto">
            <a:xfrm>
              <a:off x="2178050" y="3954463"/>
              <a:ext cx="646113" cy="393700"/>
            </a:xfrm>
            <a:custGeom>
              <a:avLst/>
              <a:gdLst>
                <a:gd name="T0" fmla="*/ 2147483646 w 814"/>
                <a:gd name="T1" fmla="*/ 2147483646 h 497"/>
                <a:gd name="T2" fmla="*/ 2147483646 w 814"/>
                <a:gd name="T3" fmla="*/ 2147483646 h 497"/>
                <a:gd name="T4" fmla="*/ 2147483646 w 814"/>
                <a:gd name="T5" fmla="*/ 2147483646 h 497"/>
                <a:gd name="T6" fmla="*/ 2147483646 w 814"/>
                <a:gd name="T7" fmla="*/ 2147483646 h 497"/>
                <a:gd name="T8" fmla="*/ 2147483646 w 814"/>
                <a:gd name="T9" fmla="*/ 2147483646 h 497"/>
                <a:gd name="T10" fmla="*/ 2147483646 w 814"/>
                <a:gd name="T11" fmla="*/ 2147483646 h 497"/>
                <a:gd name="T12" fmla="*/ 2147483646 w 814"/>
                <a:gd name="T13" fmla="*/ 2147483646 h 497"/>
                <a:gd name="T14" fmla="*/ 2147483646 w 814"/>
                <a:gd name="T15" fmla="*/ 2147483646 h 497"/>
                <a:gd name="T16" fmla="*/ 2147483646 w 814"/>
                <a:gd name="T17" fmla="*/ 2147483646 h 497"/>
                <a:gd name="T18" fmla="*/ 2147483646 w 814"/>
                <a:gd name="T19" fmla="*/ 2147483646 h 497"/>
                <a:gd name="T20" fmla="*/ 2147483646 w 814"/>
                <a:gd name="T21" fmla="*/ 2147483646 h 497"/>
                <a:gd name="T22" fmla="*/ 2147483646 w 814"/>
                <a:gd name="T23" fmla="*/ 2147483646 h 497"/>
                <a:gd name="T24" fmla="*/ 2147483646 w 814"/>
                <a:gd name="T25" fmla="*/ 2147483646 h 497"/>
                <a:gd name="T26" fmla="*/ 2147483646 w 814"/>
                <a:gd name="T27" fmla="*/ 2147483646 h 497"/>
                <a:gd name="T28" fmla="*/ 2147483646 w 814"/>
                <a:gd name="T29" fmla="*/ 2147483646 h 497"/>
                <a:gd name="T30" fmla="*/ 2147483646 w 814"/>
                <a:gd name="T31" fmla="*/ 2147483646 h 497"/>
                <a:gd name="T32" fmla="*/ 2147483646 w 814"/>
                <a:gd name="T33" fmla="*/ 2147483646 h 497"/>
                <a:gd name="T34" fmla="*/ 2147483646 w 814"/>
                <a:gd name="T35" fmla="*/ 2147483646 h 497"/>
                <a:gd name="T36" fmla="*/ 2147483646 w 814"/>
                <a:gd name="T37" fmla="*/ 2147483646 h 497"/>
                <a:gd name="T38" fmla="*/ 2147483646 w 814"/>
                <a:gd name="T39" fmla="*/ 2147483646 h 497"/>
                <a:gd name="T40" fmla="*/ 2147483646 w 814"/>
                <a:gd name="T41" fmla="*/ 2147483646 h 497"/>
                <a:gd name="T42" fmla="*/ 2147483646 w 814"/>
                <a:gd name="T43" fmla="*/ 2147483646 h 497"/>
                <a:gd name="T44" fmla="*/ 2147483646 w 814"/>
                <a:gd name="T45" fmla="*/ 2147483646 h 497"/>
                <a:gd name="T46" fmla="*/ 2147483646 w 814"/>
                <a:gd name="T47" fmla="*/ 2147483646 h 497"/>
                <a:gd name="T48" fmla="*/ 2147483646 w 814"/>
                <a:gd name="T49" fmla="*/ 2147483646 h 497"/>
                <a:gd name="T50" fmla="*/ 2147483646 w 814"/>
                <a:gd name="T51" fmla="*/ 2147483646 h 497"/>
                <a:gd name="T52" fmla="*/ 2147483646 w 814"/>
                <a:gd name="T53" fmla="*/ 2147483646 h 497"/>
                <a:gd name="T54" fmla="*/ 2147483646 w 814"/>
                <a:gd name="T55" fmla="*/ 2147483646 h 497"/>
                <a:gd name="T56" fmla="*/ 2147483646 w 814"/>
                <a:gd name="T57" fmla="*/ 2147483646 h 497"/>
                <a:gd name="T58" fmla="*/ 2147483646 w 814"/>
                <a:gd name="T59" fmla="*/ 2147483646 h 497"/>
                <a:gd name="T60" fmla="*/ 0 w 814"/>
                <a:gd name="T61" fmla="*/ 0 h 497"/>
                <a:gd name="T62" fmla="*/ 2147483646 w 814"/>
                <a:gd name="T63" fmla="*/ 2147483646 h 497"/>
                <a:gd name="T64" fmla="*/ 2147483646 w 814"/>
                <a:gd name="T65" fmla="*/ 2147483646 h 497"/>
                <a:gd name="T66" fmla="*/ 2147483646 w 814"/>
                <a:gd name="T67" fmla="*/ 2147483646 h 497"/>
                <a:gd name="T68" fmla="*/ 2147483646 w 814"/>
                <a:gd name="T69" fmla="*/ 2147483646 h 497"/>
                <a:gd name="T70" fmla="*/ 2147483646 w 814"/>
                <a:gd name="T71" fmla="*/ 2147483646 h 4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14"/>
                <a:gd name="T109" fmla="*/ 0 h 497"/>
                <a:gd name="T110" fmla="*/ 814 w 814"/>
                <a:gd name="T111" fmla="*/ 497 h 4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14" h="497">
                  <a:moveTo>
                    <a:pt x="537" y="192"/>
                  </a:moveTo>
                  <a:lnTo>
                    <a:pt x="537" y="192"/>
                  </a:lnTo>
                  <a:lnTo>
                    <a:pt x="520" y="224"/>
                  </a:lnTo>
                  <a:lnTo>
                    <a:pt x="520" y="288"/>
                  </a:lnTo>
                  <a:lnTo>
                    <a:pt x="537" y="305"/>
                  </a:lnTo>
                  <a:lnTo>
                    <a:pt x="537" y="320"/>
                  </a:lnTo>
                  <a:lnTo>
                    <a:pt x="572" y="384"/>
                  </a:lnTo>
                  <a:lnTo>
                    <a:pt x="624" y="401"/>
                  </a:lnTo>
                  <a:lnTo>
                    <a:pt x="676" y="384"/>
                  </a:lnTo>
                  <a:lnTo>
                    <a:pt x="710" y="384"/>
                  </a:lnTo>
                  <a:lnTo>
                    <a:pt x="693" y="384"/>
                  </a:lnTo>
                  <a:lnTo>
                    <a:pt x="710" y="368"/>
                  </a:lnTo>
                  <a:lnTo>
                    <a:pt x="727" y="320"/>
                  </a:lnTo>
                  <a:lnTo>
                    <a:pt x="745" y="320"/>
                  </a:lnTo>
                  <a:lnTo>
                    <a:pt x="796" y="305"/>
                  </a:lnTo>
                  <a:lnTo>
                    <a:pt x="814" y="320"/>
                  </a:lnTo>
                  <a:lnTo>
                    <a:pt x="796" y="384"/>
                  </a:lnTo>
                  <a:lnTo>
                    <a:pt x="796" y="401"/>
                  </a:lnTo>
                  <a:lnTo>
                    <a:pt x="779" y="384"/>
                  </a:lnTo>
                  <a:lnTo>
                    <a:pt x="762" y="401"/>
                  </a:lnTo>
                  <a:lnTo>
                    <a:pt x="710" y="401"/>
                  </a:lnTo>
                  <a:lnTo>
                    <a:pt x="693" y="416"/>
                  </a:lnTo>
                  <a:lnTo>
                    <a:pt x="727" y="449"/>
                  </a:lnTo>
                  <a:lnTo>
                    <a:pt x="693" y="449"/>
                  </a:lnTo>
                  <a:lnTo>
                    <a:pt x="676" y="497"/>
                  </a:lnTo>
                  <a:lnTo>
                    <a:pt x="624" y="449"/>
                  </a:lnTo>
                  <a:lnTo>
                    <a:pt x="589" y="449"/>
                  </a:lnTo>
                  <a:lnTo>
                    <a:pt x="572" y="464"/>
                  </a:lnTo>
                  <a:lnTo>
                    <a:pt x="520" y="449"/>
                  </a:lnTo>
                  <a:lnTo>
                    <a:pt x="434" y="416"/>
                  </a:lnTo>
                  <a:lnTo>
                    <a:pt x="416" y="401"/>
                  </a:lnTo>
                  <a:lnTo>
                    <a:pt x="365" y="401"/>
                  </a:lnTo>
                  <a:lnTo>
                    <a:pt x="330" y="368"/>
                  </a:lnTo>
                  <a:lnTo>
                    <a:pt x="313" y="336"/>
                  </a:lnTo>
                  <a:lnTo>
                    <a:pt x="330" y="320"/>
                  </a:lnTo>
                  <a:lnTo>
                    <a:pt x="313" y="288"/>
                  </a:lnTo>
                  <a:lnTo>
                    <a:pt x="244" y="209"/>
                  </a:lnTo>
                  <a:lnTo>
                    <a:pt x="207" y="192"/>
                  </a:lnTo>
                  <a:lnTo>
                    <a:pt x="207" y="176"/>
                  </a:lnTo>
                  <a:lnTo>
                    <a:pt x="173" y="144"/>
                  </a:lnTo>
                  <a:lnTo>
                    <a:pt x="173" y="128"/>
                  </a:lnTo>
                  <a:lnTo>
                    <a:pt x="155" y="128"/>
                  </a:lnTo>
                  <a:lnTo>
                    <a:pt x="138" y="96"/>
                  </a:lnTo>
                  <a:lnTo>
                    <a:pt x="103" y="32"/>
                  </a:lnTo>
                  <a:lnTo>
                    <a:pt x="86" y="32"/>
                  </a:lnTo>
                  <a:lnTo>
                    <a:pt x="52" y="17"/>
                  </a:lnTo>
                  <a:lnTo>
                    <a:pt x="69" y="65"/>
                  </a:lnTo>
                  <a:lnTo>
                    <a:pt x="155" y="176"/>
                  </a:lnTo>
                  <a:lnTo>
                    <a:pt x="173" y="240"/>
                  </a:lnTo>
                  <a:lnTo>
                    <a:pt x="190" y="240"/>
                  </a:lnTo>
                  <a:lnTo>
                    <a:pt x="207" y="257"/>
                  </a:lnTo>
                  <a:lnTo>
                    <a:pt x="190" y="272"/>
                  </a:lnTo>
                  <a:lnTo>
                    <a:pt x="173" y="257"/>
                  </a:lnTo>
                  <a:lnTo>
                    <a:pt x="121" y="224"/>
                  </a:lnTo>
                  <a:lnTo>
                    <a:pt x="138" y="209"/>
                  </a:lnTo>
                  <a:lnTo>
                    <a:pt x="121" y="176"/>
                  </a:lnTo>
                  <a:lnTo>
                    <a:pt x="69" y="161"/>
                  </a:lnTo>
                  <a:lnTo>
                    <a:pt x="52" y="128"/>
                  </a:lnTo>
                  <a:lnTo>
                    <a:pt x="69" y="144"/>
                  </a:lnTo>
                  <a:lnTo>
                    <a:pt x="86" y="113"/>
                  </a:lnTo>
                  <a:lnTo>
                    <a:pt x="34" y="80"/>
                  </a:lnTo>
                  <a:lnTo>
                    <a:pt x="0" y="0"/>
                  </a:lnTo>
                  <a:lnTo>
                    <a:pt x="52" y="0"/>
                  </a:lnTo>
                  <a:lnTo>
                    <a:pt x="155" y="32"/>
                  </a:lnTo>
                  <a:lnTo>
                    <a:pt x="295" y="17"/>
                  </a:lnTo>
                  <a:lnTo>
                    <a:pt x="330" y="48"/>
                  </a:lnTo>
                  <a:lnTo>
                    <a:pt x="330" y="80"/>
                  </a:lnTo>
                  <a:lnTo>
                    <a:pt x="365" y="96"/>
                  </a:lnTo>
                  <a:lnTo>
                    <a:pt x="382" y="96"/>
                  </a:lnTo>
                  <a:lnTo>
                    <a:pt x="399" y="80"/>
                  </a:lnTo>
                  <a:lnTo>
                    <a:pt x="416" y="80"/>
                  </a:lnTo>
                  <a:lnTo>
                    <a:pt x="485" y="176"/>
                  </a:lnTo>
                  <a:lnTo>
                    <a:pt x="537" y="192"/>
                  </a:lnTo>
                  <a:close/>
                </a:path>
              </a:pathLst>
            </a:custGeom>
            <a:solidFill>
              <a:srgbClr val="D8CEB8"/>
            </a:solidFill>
            <a:ln w="9525">
              <a:solidFill>
                <a:srgbClr val="BBAD87"/>
              </a:solidFill>
              <a:round/>
              <a:headEnd/>
              <a:tailEnd/>
            </a:ln>
          </p:spPr>
          <p:txBody>
            <a:bodyPr/>
            <a:lstStyle/>
            <a:p>
              <a:endParaRPr lang="en-US"/>
            </a:p>
          </p:txBody>
        </p:sp>
        <p:sp>
          <p:nvSpPr>
            <p:cNvPr id="6268" name="Freeform 85"/>
            <p:cNvSpPr>
              <a:spLocks/>
            </p:cNvSpPr>
            <p:nvPr>
              <p:custDataLst>
                <p:tags r:id="rId85"/>
              </p:custDataLst>
            </p:nvPr>
          </p:nvSpPr>
          <p:spPr bwMode="auto">
            <a:xfrm>
              <a:off x="2714625" y="4271963"/>
              <a:ext cx="82550" cy="88900"/>
            </a:xfrm>
            <a:custGeom>
              <a:avLst/>
              <a:gdLst>
                <a:gd name="T0" fmla="*/ 2147483646 w 103"/>
                <a:gd name="T1" fmla="*/ 2147483646 h 111"/>
                <a:gd name="T2" fmla="*/ 2147483646 w 103"/>
                <a:gd name="T3" fmla="*/ 2147483646 h 111"/>
                <a:gd name="T4" fmla="*/ 2147483646 w 103"/>
                <a:gd name="T5" fmla="*/ 2147483646 h 111"/>
                <a:gd name="T6" fmla="*/ 2147483646 w 103"/>
                <a:gd name="T7" fmla="*/ 2147483646 h 111"/>
                <a:gd name="T8" fmla="*/ 2147483646 w 103"/>
                <a:gd name="T9" fmla="*/ 2147483646 h 111"/>
                <a:gd name="T10" fmla="*/ 0 w 103"/>
                <a:gd name="T11" fmla="*/ 2147483646 h 111"/>
                <a:gd name="T12" fmla="*/ 2147483646 w 103"/>
                <a:gd name="T13" fmla="*/ 2147483646 h 111"/>
                <a:gd name="T14" fmla="*/ 2147483646 w 103"/>
                <a:gd name="T15" fmla="*/ 2147483646 h 111"/>
                <a:gd name="T16" fmla="*/ 2147483646 w 103"/>
                <a:gd name="T17" fmla="*/ 2147483646 h 111"/>
                <a:gd name="T18" fmla="*/ 2147483646 w 103"/>
                <a:gd name="T19" fmla="*/ 0 h 111"/>
                <a:gd name="T20" fmla="*/ 2147483646 w 103"/>
                <a:gd name="T21" fmla="*/ 0 h 111"/>
                <a:gd name="T22" fmla="*/ 2147483646 w 103"/>
                <a:gd name="T23" fmla="*/ 2147483646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3"/>
                <a:gd name="T37" fmla="*/ 0 h 111"/>
                <a:gd name="T38" fmla="*/ 103 w 103"/>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3" h="111">
                  <a:moveTo>
                    <a:pt x="86" y="48"/>
                  </a:moveTo>
                  <a:lnTo>
                    <a:pt x="86" y="48"/>
                  </a:lnTo>
                  <a:lnTo>
                    <a:pt x="103" y="63"/>
                  </a:lnTo>
                  <a:lnTo>
                    <a:pt x="69" y="96"/>
                  </a:lnTo>
                  <a:lnTo>
                    <a:pt x="51" y="111"/>
                  </a:lnTo>
                  <a:lnTo>
                    <a:pt x="0" y="96"/>
                  </a:lnTo>
                  <a:lnTo>
                    <a:pt x="17" y="48"/>
                  </a:lnTo>
                  <a:lnTo>
                    <a:pt x="51" y="48"/>
                  </a:lnTo>
                  <a:lnTo>
                    <a:pt x="17" y="15"/>
                  </a:lnTo>
                  <a:lnTo>
                    <a:pt x="34" y="0"/>
                  </a:lnTo>
                  <a:lnTo>
                    <a:pt x="86" y="0"/>
                  </a:lnTo>
                  <a:lnTo>
                    <a:pt x="86" y="48"/>
                  </a:lnTo>
                </a:path>
              </a:pathLst>
            </a:custGeom>
            <a:solidFill>
              <a:srgbClr val="D8CEB8"/>
            </a:solidFill>
            <a:ln w="9525">
              <a:solidFill>
                <a:srgbClr val="BBAD87"/>
              </a:solidFill>
              <a:prstDash val="solid"/>
              <a:round/>
              <a:headEnd/>
              <a:tailEnd/>
            </a:ln>
          </p:spPr>
          <p:txBody>
            <a:bodyPr/>
            <a:lstStyle/>
            <a:p>
              <a:endParaRPr lang="en-US"/>
            </a:p>
          </p:txBody>
        </p:sp>
        <p:sp>
          <p:nvSpPr>
            <p:cNvPr id="6269" name="Freeform 86"/>
            <p:cNvSpPr>
              <a:spLocks/>
            </p:cNvSpPr>
            <p:nvPr>
              <p:custDataLst>
                <p:tags r:id="rId86"/>
              </p:custDataLst>
            </p:nvPr>
          </p:nvSpPr>
          <p:spPr bwMode="auto">
            <a:xfrm>
              <a:off x="2771775" y="4322763"/>
              <a:ext cx="134938" cy="50800"/>
            </a:xfrm>
            <a:custGeom>
              <a:avLst/>
              <a:gdLst>
                <a:gd name="T0" fmla="*/ 2147483646 w 170"/>
                <a:gd name="T1" fmla="*/ 0 h 63"/>
                <a:gd name="T2" fmla="*/ 2147483646 w 170"/>
                <a:gd name="T3" fmla="*/ 0 h 63"/>
                <a:gd name="T4" fmla="*/ 2147483646 w 170"/>
                <a:gd name="T5" fmla="*/ 0 h 63"/>
                <a:gd name="T6" fmla="*/ 2147483646 w 170"/>
                <a:gd name="T7" fmla="*/ 2147483646 h 63"/>
                <a:gd name="T8" fmla="*/ 2147483646 w 170"/>
                <a:gd name="T9" fmla="*/ 2147483646 h 63"/>
                <a:gd name="T10" fmla="*/ 2147483646 w 170"/>
                <a:gd name="T11" fmla="*/ 2147483646 h 63"/>
                <a:gd name="T12" fmla="*/ 2147483646 w 170"/>
                <a:gd name="T13" fmla="*/ 2147483646 h 63"/>
                <a:gd name="T14" fmla="*/ 2147483646 w 170"/>
                <a:gd name="T15" fmla="*/ 2147483646 h 63"/>
                <a:gd name="T16" fmla="*/ 0 w 170"/>
                <a:gd name="T17" fmla="*/ 2147483646 h 63"/>
                <a:gd name="T18" fmla="*/ 2147483646 w 170"/>
                <a:gd name="T19" fmla="*/ 0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0"/>
                <a:gd name="T31" fmla="*/ 0 h 63"/>
                <a:gd name="T32" fmla="*/ 170 w 170"/>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0" h="63">
                  <a:moveTo>
                    <a:pt x="34" y="0"/>
                  </a:moveTo>
                  <a:lnTo>
                    <a:pt x="34" y="0"/>
                  </a:lnTo>
                  <a:lnTo>
                    <a:pt x="119" y="0"/>
                  </a:lnTo>
                  <a:lnTo>
                    <a:pt x="170" y="15"/>
                  </a:lnTo>
                  <a:lnTo>
                    <a:pt x="136" y="33"/>
                  </a:lnTo>
                  <a:lnTo>
                    <a:pt x="69" y="63"/>
                  </a:lnTo>
                  <a:lnTo>
                    <a:pt x="51" y="63"/>
                  </a:lnTo>
                  <a:lnTo>
                    <a:pt x="51" y="48"/>
                  </a:lnTo>
                  <a:lnTo>
                    <a:pt x="0" y="33"/>
                  </a:lnTo>
                  <a:lnTo>
                    <a:pt x="34" y="0"/>
                  </a:lnTo>
                  <a:close/>
                </a:path>
              </a:pathLst>
            </a:custGeom>
            <a:solidFill>
              <a:srgbClr val="D8CEB8"/>
            </a:solidFill>
            <a:ln w="9525">
              <a:solidFill>
                <a:srgbClr val="BBAD87"/>
              </a:solidFill>
              <a:round/>
              <a:headEnd/>
              <a:tailEnd/>
            </a:ln>
          </p:spPr>
          <p:txBody>
            <a:bodyPr/>
            <a:lstStyle/>
            <a:p>
              <a:endParaRPr lang="en-US"/>
            </a:p>
          </p:txBody>
        </p:sp>
        <p:sp>
          <p:nvSpPr>
            <p:cNvPr id="6270" name="Freeform 87"/>
            <p:cNvSpPr>
              <a:spLocks/>
            </p:cNvSpPr>
            <p:nvPr>
              <p:custDataLst>
                <p:tags r:id="rId87"/>
              </p:custDataLst>
            </p:nvPr>
          </p:nvSpPr>
          <p:spPr bwMode="auto">
            <a:xfrm>
              <a:off x="2755900" y="4348163"/>
              <a:ext cx="57150" cy="25400"/>
            </a:xfrm>
            <a:custGeom>
              <a:avLst/>
              <a:gdLst>
                <a:gd name="T0" fmla="*/ 2147483646 w 71"/>
                <a:gd name="T1" fmla="*/ 0 h 30"/>
                <a:gd name="T2" fmla="*/ 2147483646 w 71"/>
                <a:gd name="T3" fmla="*/ 0 h 30"/>
                <a:gd name="T4" fmla="*/ 0 w 71"/>
                <a:gd name="T5" fmla="*/ 2147483646 h 30"/>
                <a:gd name="T6" fmla="*/ 2147483646 w 71"/>
                <a:gd name="T7" fmla="*/ 2147483646 h 30"/>
                <a:gd name="T8" fmla="*/ 2147483646 w 71"/>
                <a:gd name="T9" fmla="*/ 2147483646 h 30"/>
                <a:gd name="T10" fmla="*/ 2147483646 w 71"/>
                <a:gd name="T11" fmla="*/ 2147483646 h 30"/>
                <a:gd name="T12" fmla="*/ 2147483646 w 71"/>
                <a:gd name="T13" fmla="*/ 0 h 30"/>
                <a:gd name="T14" fmla="*/ 0 60000 65536"/>
                <a:gd name="T15" fmla="*/ 0 60000 65536"/>
                <a:gd name="T16" fmla="*/ 0 60000 65536"/>
                <a:gd name="T17" fmla="*/ 0 60000 65536"/>
                <a:gd name="T18" fmla="*/ 0 60000 65536"/>
                <a:gd name="T19" fmla="*/ 0 60000 65536"/>
                <a:gd name="T20" fmla="*/ 0 60000 65536"/>
                <a:gd name="T21" fmla="*/ 0 w 71"/>
                <a:gd name="T22" fmla="*/ 0 h 30"/>
                <a:gd name="T23" fmla="*/ 71 w 7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30">
                  <a:moveTo>
                    <a:pt x="20" y="0"/>
                  </a:moveTo>
                  <a:lnTo>
                    <a:pt x="20" y="0"/>
                  </a:lnTo>
                  <a:lnTo>
                    <a:pt x="0" y="15"/>
                  </a:lnTo>
                  <a:lnTo>
                    <a:pt x="20" y="30"/>
                  </a:lnTo>
                  <a:lnTo>
                    <a:pt x="71" y="30"/>
                  </a:lnTo>
                  <a:lnTo>
                    <a:pt x="71" y="15"/>
                  </a:lnTo>
                  <a:lnTo>
                    <a:pt x="20" y="0"/>
                  </a:lnTo>
                </a:path>
              </a:pathLst>
            </a:custGeom>
            <a:solidFill>
              <a:srgbClr val="D8CEB8"/>
            </a:solidFill>
            <a:ln w="9525">
              <a:solidFill>
                <a:srgbClr val="BBAD87"/>
              </a:solidFill>
              <a:prstDash val="solid"/>
              <a:round/>
              <a:headEnd/>
              <a:tailEnd/>
            </a:ln>
          </p:spPr>
          <p:txBody>
            <a:bodyPr/>
            <a:lstStyle/>
            <a:p>
              <a:endParaRPr lang="en-US"/>
            </a:p>
          </p:txBody>
        </p:sp>
        <p:sp>
          <p:nvSpPr>
            <p:cNvPr id="6271" name="Freeform 88"/>
            <p:cNvSpPr>
              <a:spLocks/>
            </p:cNvSpPr>
            <p:nvPr>
              <p:custDataLst>
                <p:tags r:id="rId88"/>
              </p:custDataLst>
            </p:nvPr>
          </p:nvSpPr>
          <p:spPr bwMode="auto">
            <a:xfrm>
              <a:off x="2824163" y="4335463"/>
              <a:ext cx="82550" cy="88900"/>
            </a:xfrm>
            <a:custGeom>
              <a:avLst/>
              <a:gdLst>
                <a:gd name="T0" fmla="*/ 2147483646 w 103"/>
                <a:gd name="T1" fmla="*/ 0 h 114"/>
                <a:gd name="T2" fmla="*/ 2147483646 w 103"/>
                <a:gd name="T3" fmla="*/ 0 h 114"/>
                <a:gd name="T4" fmla="*/ 2147483646 w 103"/>
                <a:gd name="T5" fmla="*/ 2147483646 h 114"/>
                <a:gd name="T6" fmla="*/ 2147483646 w 103"/>
                <a:gd name="T7" fmla="*/ 2147483646 h 114"/>
                <a:gd name="T8" fmla="*/ 2147483646 w 103"/>
                <a:gd name="T9" fmla="*/ 2147483646 h 114"/>
                <a:gd name="T10" fmla="*/ 2147483646 w 103"/>
                <a:gd name="T11" fmla="*/ 2147483646 h 114"/>
                <a:gd name="T12" fmla="*/ 2147483646 w 103"/>
                <a:gd name="T13" fmla="*/ 2147483646 h 114"/>
                <a:gd name="T14" fmla="*/ 0 w 103"/>
                <a:gd name="T15" fmla="*/ 2147483646 h 114"/>
                <a:gd name="T16" fmla="*/ 0 w 103"/>
                <a:gd name="T17" fmla="*/ 2147483646 h 114"/>
                <a:gd name="T18" fmla="*/ 2147483646 w 103"/>
                <a:gd name="T19" fmla="*/ 2147483646 h 114"/>
                <a:gd name="T20" fmla="*/ 2147483646 w 103"/>
                <a:gd name="T21" fmla="*/ 0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3"/>
                <a:gd name="T34" fmla="*/ 0 h 114"/>
                <a:gd name="T35" fmla="*/ 103 w 103"/>
                <a:gd name="T36" fmla="*/ 114 h 1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3" h="114">
                  <a:moveTo>
                    <a:pt x="103" y="0"/>
                  </a:moveTo>
                  <a:lnTo>
                    <a:pt x="103" y="0"/>
                  </a:lnTo>
                  <a:lnTo>
                    <a:pt x="103" y="18"/>
                  </a:lnTo>
                  <a:lnTo>
                    <a:pt x="86" y="96"/>
                  </a:lnTo>
                  <a:lnTo>
                    <a:pt x="103" y="114"/>
                  </a:lnTo>
                  <a:lnTo>
                    <a:pt x="86" y="114"/>
                  </a:lnTo>
                  <a:lnTo>
                    <a:pt x="34" y="96"/>
                  </a:lnTo>
                  <a:lnTo>
                    <a:pt x="0" y="66"/>
                  </a:lnTo>
                  <a:lnTo>
                    <a:pt x="0" y="48"/>
                  </a:lnTo>
                  <a:lnTo>
                    <a:pt x="69" y="18"/>
                  </a:lnTo>
                  <a:lnTo>
                    <a:pt x="103" y="0"/>
                  </a:lnTo>
                  <a:close/>
                </a:path>
              </a:pathLst>
            </a:custGeom>
            <a:solidFill>
              <a:srgbClr val="D8CEB8"/>
            </a:solidFill>
            <a:ln w="9525">
              <a:solidFill>
                <a:srgbClr val="BBAD87"/>
              </a:solidFill>
              <a:round/>
              <a:headEnd/>
              <a:tailEnd/>
            </a:ln>
          </p:spPr>
          <p:txBody>
            <a:bodyPr/>
            <a:lstStyle/>
            <a:p>
              <a:endParaRPr lang="en-US"/>
            </a:p>
          </p:txBody>
        </p:sp>
        <p:sp>
          <p:nvSpPr>
            <p:cNvPr id="6272" name="Freeform 89"/>
            <p:cNvSpPr>
              <a:spLocks/>
            </p:cNvSpPr>
            <p:nvPr>
              <p:custDataLst>
                <p:tags r:id="rId89"/>
              </p:custDataLst>
            </p:nvPr>
          </p:nvSpPr>
          <p:spPr bwMode="auto">
            <a:xfrm>
              <a:off x="2854325" y="4411663"/>
              <a:ext cx="68263" cy="63500"/>
            </a:xfrm>
            <a:custGeom>
              <a:avLst/>
              <a:gdLst>
                <a:gd name="T0" fmla="*/ 2147483646 w 87"/>
                <a:gd name="T1" fmla="*/ 2147483646 h 81"/>
                <a:gd name="T2" fmla="*/ 2147483646 w 87"/>
                <a:gd name="T3" fmla="*/ 2147483646 h 81"/>
                <a:gd name="T4" fmla="*/ 2147483646 w 87"/>
                <a:gd name="T5" fmla="*/ 2147483646 h 81"/>
                <a:gd name="T6" fmla="*/ 2147483646 w 87"/>
                <a:gd name="T7" fmla="*/ 2147483646 h 81"/>
                <a:gd name="T8" fmla="*/ 2147483646 w 87"/>
                <a:gd name="T9" fmla="*/ 2147483646 h 81"/>
                <a:gd name="T10" fmla="*/ 2147483646 w 87"/>
                <a:gd name="T11" fmla="*/ 2147483646 h 81"/>
                <a:gd name="T12" fmla="*/ 0 w 87"/>
                <a:gd name="T13" fmla="*/ 0 h 81"/>
                <a:gd name="T14" fmla="*/ 0 w 87"/>
                <a:gd name="T15" fmla="*/ 2147483646 h 81"/>
                <a:gd name="T16" fmla="*/ 2147483646 w 87"/>
                <a:gd name="T17" fmla="*/ 2147483646 h 81"/>
                <a:gd name="T18" fmla="*/ 2147483646 w 87"/>
                <a:gd name="T19" fmla="*/ 2147483646 h 81"/>
                <a:gd name="T20" fmla="*/ 2147483646 w 87"/>
                <a:gd name="T21" fmla="*/ 2147483646 h 81"/>
                <a:gd name="T22" fmla="*/ 2147483646 w 87"/>
                <a:gd name="T23" fmla="*/ 2147483646 h 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7"/>
                <a:gd name="T37" fmla="*/ 0 h 81"/>
                <a:gd name="T38" fmla="*/ 87 w 87"/>
                <a:gd name="T39" fmla="*/ 81 h 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7" h="81">
                  <a:moveTo>
                    <a:pt x="87" y="81"/>
                  </a:moveTo>
                  <a:lnTo>
                    <a:pt x="87" y="81"/>
                  </a:lnTo>
                  <a:lnTo>
                    <a:pt x="87" y="48"/>
                  </a:lnTo>
                  <a:lnTo>
                    <a:pt x="69" y="33"/>
                  </a:lnTo>
                  <a:lnTo>
                    <a:pt x="69" y="18"/>
                  </a:lnTo>
                  <a:lnTo>
                    <a:pt x="52" y="18"/>
                  </a:lnTo>
                  <a:lnTo>
                    <a:pt x="0" y="0"/>
                  </a:lnTo>
                  <a:lnTo>
                    <a:pt x="0" y="33"/>
                  </a:lnTo>
                  <a:lnTo>
                    <a:pt x="18" y="48"/>
                  </a:lnTo>
                  <a:lnTo>
                    <a:pt x="35" y="33"/>
                  </a:lnTo>
                  <a:lnTo>
                    <a:pt x="52" y="66"/>
                  </a:lnTo>
                  <a:lnTo>
                    <a:pt x="87" y="81"/>
                  </a:lnTo>
                  <a:close/>
                </a:path>
              </a:pathLst>
            </a:custGeom>
            <a:solidFill>
              <a:srgbClr val="D8CEB8"/>
            </a:solidFill>
            <a:ln w="9525">
              <a:solidFill>
                <a:srgbClr val="BBAD87"/>
              </a:solidFill>
              <a:round/>
              <a:headEnd/>
              <a:tailEnd/>
            </a:ln>
          </p:spPr>
          <p:txBody>
            <a:bodyPr/>
            <a:lstStyle/>
            <a:p>
              <a:endParaRPr lang="en-US"/>
            </a:p>
          </p:txBody>
        </p:sp>
        <p:sp>
          <p:nvSpPr>
            <p:cNvPr id="6273" name="Freeform 90"/>
            <p:cNvSpPr>
              <a:spLocks/>
            </p:cNvSpPr>
            <p:nvPr>
              <p:custDataLst>
                <p:tags r:id="rId90"/>
              </p:custDataLst>
            </p:nvPr>
          </p:nvSpPr>
          <p:spPr bwMode="auto">
            <a:xfrm>
              <a:off x="2922588" y="4449763"/>
              <a:ext cx="66675" cy="50800"/>
            </a:xfrm>
            <a:custGeom>
              <a:avLst/>
              <a:gdLst>
                <a:gd name="T0" fmla="*/ 0 w 84"/>
                <a:gd name="T1" fmla="*/ 2147483646 h 66"/>
                <a:gd name="T2" fmla="*/ 0 w 84"/>
                <a:gd name="T3" fmla="*/ 2147483646 h 66"/>
                <a:gd name="T4" fmla="*/ 2147483646 w 84"/>
                <a:gd name="T5" fmla="*/ 2147483646 h 66"/>
                <a:gd name="T6" fmla="*/ 2147483646 w 84"/>
                <a:gd name="T7" fmla="*/ 2147483646 h 66"/>
                <a:gd name="T8" fmla="*/ 2147483646 w 84"/>
                <a:gd name="T9" fmla="*/ 2147483646 h 66"/>
                <a:gd name="T10" fmla="*/ 2147483646 w 84"/>
                <a:gd name="T11" fmla="*/ 2147483646 h 66"/>
                <a:gd name="T12" fmla="*/ 2147483646 w 84"/>
                <a:gd name="T13" fmla="*/ 2147483646 h 66"/>
                <a:gd name="T14" fmla="*/ 2147483646 w 84"/>
                <a:gd name="T15" fmla="*/ 0 h 66"/>
                <a:gd name="T16" fmla="*/ 2147483646 w 84"/>
                <a:gd name="T17" fmla="*/ 2147483646 h 66"/>
                <a:gd name="T18" fmla="*/ 2147483646 w 84"/>
                <a:gd name="T19" fmla="*/ 2147483646 h 66"/>
                <a:gd name="T20" fmla="*/ 0 w 84"/>
                <a:gd name="T21" fmla="*/ 0 h 66"/>
                <a:gd name="T22" fmla="*/ 0 w 84"/>
                <a:gd name="T23" fmla="*/ 2147483646 h 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66"/>
                <a:gd name="T38" fmla="*/ 84 w 84"/>
                <a:gd name="T39" fmla="*/ 66 h 6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66">
                  <a:moveTo>
                    <a:pt x="0" y="33"/>
                  </a:moveTo>
                  <a:lnTo>
                    <a:pt x="0" y="33"/>
                  </a:lnTo>
                  <a:lnTo>
                    <a:pt x="51" y="48"/>
                  </a:lnTo>
                  <a:lnTo>
                    <a:pt x="51" y="66"/>
                  </a:lnTo>
                  <a:lnTo>
                    <a:pt x="69" y="48"/>
                  </a:lnTo>
                  <a:lnTo>
                    <a:pt x="51" y="33"/>
                  </a:lnTo>
                  <a:lnTo>
                    <a:pt x="84" y="18"/>
                  </a:lnTo>
                  <a:lnTo>
                    <a:pt x="69" y="0"/>
                  </a:lnTo>
                  <a:lnTo>
                    <a:pt x="34" y="18"/>
                  </a:lnTo>
                  <a:lnTo>
                    <a:pt x="17" y="18"/>
                  </a:lnTo>
                  <a:lnTo>
                    <a:pt x="0" y="0"/>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274" name="Freeform 91"/>
            <p:cNvSpPr>
              <a:spLocks/>
            </p:cNvSpPr>
            <p:nvPr>
              <p:custDataLst>
                <p:tags r:id="rId91"/>
              </p:custDataLst>
            </p:nvPr>
          </p:nvSpPr>
          <p:spPr bwMode="auto">
            <a:xfrm>
              <a:off x="2990850" y="4449763"/>
              <a:ext cx="55563" cy="50800"/>
            </a:xfrm>
            <a:custGeom>
              <a:avLst/>
              <a:gdLst>
                <a:gd name="T0" fmla="*/ 2147483646 w 69"/>
                <a:gd name="T1" fmla="*/ 2147483646 h 66"/>
                <a:gd name="T2" fmla="*/ 2147483646 w 69"/>
                <a:gd name="T3" fmla="*/ 2147483646 h 66"/>
                <a:gd name="T4" fmla="*/ 2147483646 w 69"/>
                <a:gd name="T5" fmla="*/ 2147483646 h 66"/>
                <a:gd name="T6" fmla="*/ 2147483646 w 69"/>
                <a:gd name="T7" fmla="*/ 2147483646 h 66"/>
                <a:gd name="T8" fmla="*/ 2147483646 w 69"/>
                <a:gd name="T9" fmla="*/ 2147483646 h 66"/>
                <a:gd name="T10" fmla="*/ 2147483646 w 69"/>
                <a:gd name="T11" fmla="*/ 2147483646 h 66"/>
                <a:gd name="T12" fmla="*/ 0 w 69"/>
                <a:gd name="T13" fmla="*/ 2147483646 h 66"/>
                <a:gd name="T14" fmla="*/ 0 w 69"/>
                <a:gd name="T15" fmla="*/ 0 h 66"/>
                <a:gd name="T16" fmla="*/ 2147483646 w 69"/>
                <a:gd name="T17" fmla="*/ 0 h 66"/>
                <a:gd name="T18" fmla="*/ 2147483646 w 69"/>
                <a:gd name="T19" fmla="*/ 0 h 66"/>
                <a:gd name="T20" fmla="*/ 2147483646 w 69"/>
                <a:gd name="T21" fmla="*/ 2147483646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
                <a:gd name="T34" fmla="*/ 0 h 66"/>
                <a:gd name="T35" fmla="*/ 69 w 69"/>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 h="66">
                  <a:moveTo>
                    <a:pt x="52" y="18"/>
                  </a:moveTo>
                  <a:lnTo>
                    <a:pt x="52" y="18"/>
                  </a:lnTo>
                  <a:lnTo>
                    <a:pt x="69" y="33"/>
                  </a:lnTo>
                  <a:lnTo>
                    <a:pt x="52" y="48"/>
                  </a:lnTo>
                  <a:lnTo>
                    <a:pt x="52" y="66"/>
                  </a:lnTo>
                  <a:lnTo>
                    <a:pt x="35" y="33"/>
                  </a:lnTo>
                  <a:lnTo>
                    <a:pt x="0" y="18"/>
                  </a:lnTo>
                  <a:lnTo>
                    <a:pt x="0" y="0"/>
                  </a:lnTo>
                  <a:lnTo>
                    <a:pt x="17" y="0"/>
                  </a:lnTo>
                  <a:lnTo>
                    <a:pt x="35" y="0"/>
                  </a:lnTo>
                  <a:lnTo>
                    <a:pt x="52" y="18"/>
                  </a:lnTo>
                </a:path>
              </a:pathLst>
            </a:custGeom>
            <a:solidFill>
              <a:srgbClr val="D8CEB8"/>
            </a:solidFill>
            <a:ln w="9525">
              <a:solidFill>
                <a:srgbClr val="BBAD87"/>
              </a:solidFill>
              <a:prstDash val="solid"/>
              <a:round/>
              <a:headEnd/>
              <a:tailEnd/>
            </a:ln>
          </p:spPr>
          <p:txBody>
            <a:bodyPr/>
            <a:lstStyle/>
            <a:p>
              <a:endParaRPr lang="en-US"/>
            </a:p>
          </p:txBody>
        </p:sp>
        <p:sp>
          <p:nvSpPr>
            <p:cNvPr id="6275" name="Freeform 92"/>
            <p:cNvSpPr>
              <a:spLocks/>
            </p:cNvSpPr>
            <p:nvPr>
              <p:custDataLst>
                <p:tags r:id="rId92"/>
              </p:custDataLst>
            </p:nvPr>
          </p:nvSpPr>
          <p:spPr bwMode="auto">
            <a:xfrm>
              <a:off x="2976563" y="4449763"/>
              <a:ext cx="14288" cy="12700"/>
            </a:xfrm>
            <a:custGeom>
              <a:avLst/>
              <a:gdLst>
                <a:gd name="T0" fmla="*/ 2147483646 w 17"/>
                <a:gd name="T1" fmla="*/ 2147483646 h 18"/>
                <a:gd name="T2" fmla="*/ 2147483646 w 17"/>
                <a:gd name="T3" fmla="*/ 2147483646 h 18"/>
                <a:gd name="T4" fmla="*/ 2147483646 w 17"/>
                <a:gd name="T5" fmla="*/ 0 h 18"/>
                <a:gd name="T6" fmla="*/ 0 w 17"/>
                <a:gd name="T7" fmla="*/ 0 h 18"/>
                <a:gd name="T8" fmla="*/ 2147483646 w 17"/>
                <a:gd name="T9" fmla="*/ 2147483646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7" y="18"/>
                  </a:moveTo>
                  <a:lnTo>
                    <a:pt x="17" y="18"/>
                  </a:lnTo>
                  <a:lnTo>
                    <a:pt x="17" y="0"/>
                  </a:lnTo>
                  <a:lnTo>
                    <a:pt x="0" y="0"/>
                  </a:lnTo>
                  <a:lnTo>
                    <a:pt x="17" y="18"/>
                  </a:lnTo>
                </a:path>
              </a:pathLst>
            </a:custGeom>
            <a:solidFill>
              <a:srgbClr val="D8CEB8"/>
            </a:solidFill>
            <a:ln w="9525">
              <a:solidFill>
                <a:srgbClr val="BBAD87"/>
              </a:solidFill>
              <a:prstDash val="solid"/>
              <a:round/>
              <a:headEnd/>
              <a:tailEnd/>
            </a:ln>
          </p:spPr>
          <p:txBody>
            <a:bodyPr/>
            <a:lstStyle/>
            <a:p>
              <a:endParaRPr lang="en-US"/>
            </a:p>
          </p:txBody>
        </p:sp>
        <p:sp>
          <p:nvSpPr>
            <p:cNvPr id="6276" name="Freeform 93"/>
            <p:cNvSpPr>
              <a:spLocks/>
            </p:cNvSpPr>
            <p:nvPr>
              <p:custDataLst>
                <p:tags r:id="rId93"/>
              </p:custDataLst>
            </p:nvPr>
          </p:nvSpPr>
          <p:spPr bwMode="auto">
            <a:xfrm>
              <a:off x="7558087" y="4643438"/>
              <a:ext cx="217488" cy="177800"/>
            </a:xfrm>
            <a:custGeom>
              <a:avLst/>
              <a:gdLst>
                <a:gd name="T0" fmla="*/ 2147483646 w 275"/>
                <a:gd name="T1" fmla="*/ 2147483646 h 225"/>
                <a:gd name="T2" fmla="*/ 2147483646 w 275"/>
                <a:gd name="T3" fmla="*/ 2147483646 h 225"/>
                <a:gd name="T4" fmla="*/ 2147483646 w 275"/>
                <a:gd name="T5" fmla="*/ 2147483646 h 225"/>
                <a:gd name="T6" fmla="*/ 2147483646 w 275"/>
                <a:gd name="T7" fmla="*/ 2147483646 h 225"/>
                <a:gd name="T8" fmla="*/ 2147483646 w 275"/>
                <a:gd name="T9" fmla="*/ 2147483646 h 225"/>
                <a:gd name="T10" fmla="*/ 2147483646 w 275"/>
                <a:gd name="T11" fmla="*/ 2147483646 h 225"/>
                <a:gd name="T12" fmla="*/ 2147483646 w 275"/>
                <a:gd name="T13" fmla="*/ 2147483646 h 225"/>
                <a:gd name="T14" fmla="*/ 2147483646 w 275"/>
                <a:gd name="T15" fmla="*/ 2147483646 h 225"/>
                <a:gd name="T16" fmla="*/ 2147483646 w 275"/>
                <a:gd name="T17" fmla="*/ 2147483646 h 225"/>
                <a:gd name="T18" fmla="*/ 2147483646 w 275"/>
                <a:gd name="T19" fmla="*/ 2147483646 h 225"/>
                <a:gd name="T20" fmla="*/ 2147483646 w 275"/>
                <a:gd name="T21" fmla="*/ 2147483646 h 225"/>
                <a:gd name="T22" fmla="*/ 2147483646 w 275"/>
                <a:gd name="T23" fmla="*/ 2147483646 h 225"/>
                <a:gd name="T24" fmla="*/ 2147483646 w 275"/>
                <a:gd name="T25" fmla="*/ 2147483646 h 225"/>
                <a:gd name="T26" fmla="*/ 2147483646 w 275"/>
                <a:gd name="T27" fmla="*/ 2147483646 h 225"/>
                <a:gd name="T28" fmla="*/ 2147483646 w 275"/>
                <a:gd name="T29" fmla="*/ 2147483646 h 225"/>
                <a:gd name="T30" fmla="*/ 2147483646 w 275"/>
                <a:gd name="T31" fmla="*/ 2147483646 h 225"/>
                <a:gd name="T32" fmla="*/ 0 w 275"/>
                <a:gd name="T33" fmla="*/ 2147483646 h 225"/>
                <a:gd name="T34" fmla="*/ 2147483646 w 275"/>
                <a:gd name="T35" fmla="*/ 0 h 225"/>
                <a:gd name="T36" fmla="*/ 2147483646 w 275"/>
                <a:gd name="T37" fmla="*/ 0 h 225"/>
                <a:gd name="T38" fmla="*/ 2147483646 w 275"/>
                <a:gd name="T39" fmla="*/ 2147483646 h 225"/>
                <a:gd name="T40" fmla="*/ 2147483646 w 275"/>
                <a:gd name="T41" fmla="*/ 2147483646 h 225"/>
                <a:gd name="T42" fmla="*/ 2147483646 w 275"/>
                <a:gd name="T43" fmla="*/ 2147483646 h 225"/>
                <a:gd name="T44" fmla="*/ 2147483646 w 275"/>
                <a:gd name="T45" fmla="*/ 2147483646 h 225"/>
                <a:gd name="T46" fmla="*/ 2147483646 w 275"/>
                <a:gd name="T47" fmla="*/ 2147483646 h 225"/>
                <a:gd name="T48" fmla="*/ 2147483646 w 275"/>
                <a:gd name="T49" fmla="*/ 2147483646 h 2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5"/>
                <a:gd name="T76" fmla="*/ 0 h 225"/>
                <a:gd name="T77" fmla="*/ 275 w 275"/>
                <a:gd name="T78" fmla="*/ 225 h 2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5" h="225">
                  <a:moveTo>
                    <a:pt x="275" y="65"/>
                  </a:moveTo>
                  <a:lnTo>
                    <a:pt x="275" y="65"/>
                  </a:lnTo>
                  <a:lnTo>
                    <a:pt x="275" y="129"/>
                  </a:lnTo>
                  <a:lnTo>
                    <a:pt x="275" y="225"/>
                  </a:lnTo>
                  <a:lnTo>
                    <a:pt x="240" y="192"/>
                  </a:lnTo>
                  <a:lnTo>
                    <a:pt x="189" y="209"/>
                  </a:lnTo>
                  <a:lnTo>
                    <a:pt x="206" y="177"/>
                  </a:lnTo>
                  <a:lnTo>
                    <a:pt x="189" y="144"/>
                  </a:lnTo>
                  <a:lnTo>
                    <a:pt x="68" y="81"/>
                  </a:lnTo>
                  <a:lnTo>
                    <a:pt x="52" y="96"/>
                  </a:lnTo>
                  <a:lnTo>
                    <a:pt x="52" y="81"/>
                  </a:lnTo>
                  <a:lnTo>
                    <a:pt x="35" y="65"/>
                  </a:lnTo>
                  <a:lnTo>
                    <a:pt x="68" y="65"/>
                  </a:lnTo>
                  <a:lnTo>
                    <a:pt x="85" y="48"/>
                  </a:lnTo>
                  <a:lnTo>
                    <a:pt x="35" y="48"/>
                  </a:lnTo>
                  <a:lnTo>
                    <a:pt x="18" y="33"/>
                  </a:lnTo>
                  <a:lnTo>
                    <a:pt x="0" y="33"/>
                  </a:lnTo>
                  <a:lnTo>
                    <a:pt x="35" y="0"/>
                  </a:lnTo>
                  <a:lnTo>
                    <a:pt x="52" y="0"/>
                  </a:lnTo>
                  <a:lnTo>
                    <a:pt x="85" y="18"/>
                  </a:lnTo>
                  <a:lnTo>
                    <a:pt x="85" y="48"/>
                  </a:lnTo>
                  <a:lnTo>
                    <a:pt x="119" y="81"/>
                  </a:lnTo>
                  <a:lnTo>
                    <a:pt x="154" y="48"/>
                  </a:lnTo>
                  <a:lnTo>
                    <a:pt x="189" y="33"/>
                  </a:lnTo>
                  <a:lnTo>
                    <a:pt x="275" y="65"/>
                  </a:lnTo>
                  <a:close/>
                </a:path>
              </a:pathLst>
            </a:custGeom>
            <a:solidFill>
              <a:srgbClr val="D8CEB8"/>
            </a:solidFill>
            <a:ln w="9525">
              <a:solidFill>
                <a:srgbClr val="BBAD87"/>
              </a:solidFill>
              <a:round/>
              <a:headEnd/>
              <a:tailEnd/>
            </a:ln>
          </p:spPr>
          <p:txBody>
            <a:bodyPr/>
            <a:lstStyle/>
            <a:p>
              <a:endParaRPr lang="en-US"/>
            </a:p>
          </p:txBody>
        </p:sp>
        <p:sp>
          <p:nvSpPr>
            <p:cNvPr id="6277" name="Freeform 94"/>
            <p:cNvSpPr>
              <a:spLocks/>
            </p:cNvSpPr>
            <p:nvPr>
              <p:custDataLst>
                <p:tags r:id="rId94"/>
              </p:custDataLst>
            </p:nvPr>
          </p:nvSpPr>
          <p:spPr bwMode="auto">
            <a:xfrm>
              <a:off x="7775574" y="4694238"/>
              <a:ext cx="207963" cy="165100"/>
            </a:xfrm>
            <a:custGeom>
              <a:avLst/>
              <a:gdLst>
                <a:gd name="T0" fmla="*/ 0 w 261"/>
                <a:gd name="T1" fmla="*/ 2147483646 h 208"/>
                <a:gd name="T2" fmla="*/ 0 w 261"/>
                <a:gd name="T3" fmla="*/ 2147483646 h 208"/>
                <a:gd name="T4" fmla="*/ 0 w 261"/>
                <a:gd name="T5" fmla="*/ 2147483646 h 208"/>
                <a:gd name="T6" fmla="*/ 0 w 261"/>
                <a:gd name="T7" fmla="*/ 0 h 208"/>
                <a:gd name="T8" fmla="*/ 2147483646 w 261"/>
                <a:gd name="T9" fmla="*/ 2147483646 h 208"/>
                <a:gd name="T10" fmla="*/ 2147483646 w 261"/>
                <a:gd name="T11" fmla="*/ 2147483646 h 208"/>
                <a:gd name="T12" fmla="*/ 2147483646 w 261"/>
                <a:gd name="T13" fmla="*/ 2147483646 h 208"/>
                <a:gd name="T14" fmla="*/ 2147483646 w 261"/>
                <a:gd name="T15" fmla="*/ 2147483646 h 208"/>
                <a:gd name="T16" fmla="*/ 2147483646 w 261"/>
                <a:gd name="T17" fmla="*/ 2147483646 h 208"/>
                <a:gd name="T18" fmla="*/ 2147483646 w 261"/>
                <a:gd name="T19" fmla="*/ 2147483646 h 208"/>
                <a:gd name="T20" fmla="*/ 2147483646 w 261"/>
                <a:gd name="T21" fmla="*/ 2147483646 h 208"/>
                <a:gd name="T22" fmla="*/ 2147483646 w 261"/>
                <a:gd name="T23" fmla="*/ 2147483646 h 208"/>
                <a:gd name="T24" fmla="*/ 2147483646 w 261"/>
                <a:gd name="T25" fmla="*/ 2147483646 h 208"/>
                <a:gd name="T26" fmla="*/ 2147483646 w 261"/>
                <a:gd name="T27" fmla="*/ 2147483646 h 208"/>
                <a:gd name="T28" fmla="*/ 2147483646 w 261"/>
                <a:gd name="T29" fmla="*/ 2147483646 h 208"/>
                <a:gd name="T30" fmla="*/ 2147483646 w 261"/>
                <a:gd name="T31" fmla="*/ 2147483646 h 208"/>
                <a:gd name="T32" fmla="*/ 2147483646 w 261"/>
                <a:gd name="T33" fmla="*/ 2147483646 h 208"/>
                <a:gd name="T34" fmla="*/ 2147483646 w 261"/>
                <a:gd name="T35" fmla="*/ 2147483646 h 208"/>
                <a:gd name="T36" fmla="*/ 2147483646 w 261"/>
                <a:gd name="T37" fmla="*/ 2147483646 h 208"/>
                <a:gd name="T38" fmla="*/ 2147483646 w 261"/>
                <a:gd name="T39" fmla="*/ 2147483646 h 208"/>
                <a:gd name="T40" fmla="*/ 2147483646 w 261"/>
                <a:gd name="T41" fmla="*/ 2147483646 h 208"/>
                <a:gd name="T42" fmla="*/ 2147483646 w 261"/>
                <a:gd name="T43" fmla="*/ 2147483646 h 208"/>
                <a:gd name="T44" fmla="*/ 2147483646 w 261"/>
                <a:gd name="T45" fmla="*/ 2147483646 h 208"/>
                <a:gd name="T46" fmla="*/ 0 w 261"/>
                <a:gd name="T47" fmla="*/ 2147483646 h 2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61"/>
                <a:gd name="T73" fmla="*/ 0 h 208"/>
                <a:gd name="T74" fmla="*/ 261 w 261"/>
                <a:gd name="T75" fmla="*/ 208 h 20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61" h="208">
                  <a:moveTo>
                    <a:pt x="0" y="160"/>
                  </a:moveTo>
                  <a:lnTo>
                    <a:pt x="0" y="160"/>
                  </a:lnTo>
                  <a:lnTo>
                    <a:pt x="0" y="64"/>
                  </a:lnTo>
                  <a:lnTo>
                    <a:pt x="0" y="0"/>
                  </a:lnTo>
                  <a:lnTo>
                    <a:pt x="69" y="16"/>
                  </a:lnTo>
                  <a:lnTo>
                    <a:pt x="121" y="48"/>
                  </a:lnTo>
                  <a:lnTo>
                    <a:pt x="121" y="64"/>
                  </a:lnTo>
                  <a:lnTo>
                    <a:pt x="192" y="96"/>
                  </a:lnTo>
                  <a:lnTo>
                    <a:pt x="157" y="112"/>
                  </a:lnTo>
                  <a:lnTo>
                    <a:pt x="175" y="112"/>
                  </a:lnTo>
                  <a:lnTo>
                    <a:pt x="192" y="127"/>
                  </a:lnTo>
                  <a:lnTo>
                    <a:pt x="209" y="160"/>
                  </a:lnTo>
                  <a:lnTo>
                    <a:pt x="226" y="160"/>
                  </a:lnTo>
                  <a:lnTo>
                    <a:pt x="226" y="175"/>
                  </a:lnTo>
                  <a:lnTo>
                    <a:pt x="261" y="192"/>
                  </a:lnTo>
                  <a:lnTo>
                    <a:pt x="261" y="208"/>
                  </a:lnTo>
                  <a:lnTo>
                    <a:pt x="175" y="192"/>
                  </a:lnTo>
                  <a:lnTo>
                    <a:pt x="140" y="127"/>
                  </a:lnTo>
                  <a:lnTo>
                    <a:pt x="104" y="127"/>
                  </a:lnTo>
                  <a:lnTo>
                    <a:pt x="86" y="127"/>
                  </a:lnTo>
                  <a:lnTo>
                    <a:pt x="52" y="144"/>
                  </a:lnTo>
                  <a:lnTo>
                    <a:pt x="69" y="160"/>
                  </a:lnTo>
                  <a:lnTo>
                    <a:pt x="34" y="160"/>
                  </a:lnTo>
                  <a:lnTo>
                    <a:pt x="0" y="160"/>
                  </a:lnTo>
                  <a:close/>
                </a:path>
              </a:pathLst>
            </a:custGeom>
            <a:solidFill>
              <a:srgbClr val="D8CEB8"/>
            </a:solidFill>
            <a:ln w="9525">
              <a:solidFill>
                <a:srgbClr val="BBAD87"/>
              </a:solidFill>
              <a:round/>
              <a:headEnd/>
              <a:tailEnd/>
            </a:ln>
          </p:spPr>
          <p:txBody>
            <a:bodyPr/>
            <a:lstStyle/>
            <a:p>
              <a:endParaRPr lang="en-US"/>
            </a:p>
          </p:txBody>
        </p:sp>
        <p:sp>
          <p:nvSpPr>
            <p:cNvPr id="6278" name="Freeform 95"/>
            <p:cNvSpPr>
              <a:spLocks/>
            </p:cNvSpPr>
            <p:nvPr>
              <p:custDataLst>
                <p:tags r:id="rId95"/>
              </p:custDataLst>
            </p:nvPr>
          </p:nvSpPr>
          <p:spPr bwMode="auto">
            <a:xfrm>
              <a:off x="7170737" y="4859338"/>
              <a:ext cx="881063" cy="635000"/>
            </a:xfrm>
            <a:custGeom>
              <a:avLst/>
              <a:gdLst>
                <a:gd name="T0" fmla="*/ 2147483646 w 1109"/>
                <a:gd name="T1" fmla="*/ 2147483646 h 800"/>
                <a:gd name="T2" fmla="*/ 2147483646 w 1109"/>
                <a:gd name="T3" fmla="*/ 2147483646 h 800"/>
                <a:gd name="T4" fmla="*/ 2147483646 w 1109"/>
                <a:gd name="T5" fmla="*/ 2147483646 h 800"/>
                <a:gd name="T6" fmla="*/ 2147483646 w 1109"/>
                <a:gd name="T7" fmla="*/ 2147483646 h 800"/>
                <a:gd name="T8" fmla="*/ 2147483646 w 1109"/>
                <a:gd name="T9" fmla="*/ 2147483646 h 800"/>
                <a:gd name="T10" fmla="*/ 2147483646 w 1109"/>
                <a:gd name="T11" fmla="*/ 2147483646 h 800"/>
                <a:gd name="T12" fmla="*/ 2147483646 w 1109"/>
                <a:gd name="T13" fmla="*/ 2147483646 h 800"/>
                <a:gd name="T14" fmla="*/ 2147483646 w 1109"/>
                <a:gd name="T15" fmla="*/ 2147483646 h 800"/>
                <a:gd name="T16" fmla="*/ 2147483646 w 1109"/>
                <a:gd name="T17" fmla="*/ 2147483646 h 800"/>
                <a:gd name="T18" fmla="*/ 2147483646 w 1109"/>
                <a:gd name="T19" fmla="*/ 2147483646 h 800"/>
                <a:gd name="T20" fmla="*/ 2147483646 w 1109"/>
                <a:gd name="T21" fmla="*/ 2147483646 h 800"/>
                <a:gd name="T22" fmla="*/ 2147483646 w 1109"/>
                <a:gd name="T23" fmla="*/ 2147483646 h 800"/>
                <a:gd name="T24" fmla="*/ 2147483646 w 1109"/>
                <a:gd name="T25" fmla="*/ 2147483646 h 800"/>
                <a:gd name="T26" fmla="*/ 2147483646 w 1109"/>
                <a:gd name="T27" fmla="*/ 2147483646 h 800"/>
                <a:gd name="T28" fmla="*/ 2147483646 w 1109"/>
                <a:gd name="T29" fmla="*/ 2147483646 h 800"/>
                <a:gd name="T30" fmla="*/ 2147483646 w 1109"/>
                <a:gd name="T31" fmla="*/ 2147483646 h 800"/>
                <a:gd name="T32" fmla="*/ 2147483646 w 1109"/>
                <a:gd name="T33" fmla="*/ 2147483646 h 800"/>
                <a:gd name="T34" fmla="*/ 2147483646 w 1109"/>
                <a:gd name="T35" fmla="*/ 2147483646 h 800"/>
                <a:gd name="T36" fmla="*/ 2147483646 w 1109"/>
                <a:gd name="T37" fmla="*/ 2147483646 h 800"/>
                <a:gd name="T38" fmla="*/ 2147483646 w 1109"/>
                <a:gd name="T39" fmla="*/ 2147483646 h 800"/>
                <a:gd name="T40" fmla="*/ 2147483646 w 1109"/>
                <a:gd name="T41" fmla="*/ 2147483646 h 800"/>
                <a:gd name="T42" fmla="*/ 2147483646 w 1109"/>
                <a:gd name="T43" fmla="*/ 2147483646 h 800"/>
                <a:gd name="T44" fmla="*/ 2147483646 w 1109"/>
                <a:gd name="T45" fmla="*/ 2147483646 h 800"/>
                <a:gd name="T46" fmla="*/ 2147483646 w 1109"/>
                <a:gd name="T47" fmla="*/ 2147483646 h 800"/>
                <a:gd name="T48" fmla="*/ 2147483646 w 1109"/>
                <a:gd name="T49" fmla="*/ 2147483646 h 800"/>
                <a:gd name="T50" fmla="*/ 2147483646 w 1109"/>
                <a:gd name="T51" fmla="*/ 0 h 800"/>
                <a:gd name="T52" fmla="*/ 2147483646 w 1109"/>
                <a:gd name="T53" fmla="*/ 2147483646 h 800"/>
                <a:gd name="T54" fmla="*/ 2147483646 w 1109"/>
                <a:gd name="T55" fmla="*/ 2147483646 h 800"/>
                <a:gd name="T56" fmla="*/ 2147483646 w 1109"/>
                <a:gd name="T57" fmla="*/ 2147483646 h 800"/>
                <a:gd name="T58" fmla="*/ 2147483646 w 1109"/>
                <a:gd name="T59" fmla="*/ 2147483646 h 800"/>
                <a:gd name="T60" fmla="*/ 2147483646 w 1109"/>
                <a:gd name="T61" fmla="*/ 2147483646 h 800"/>
                <a:gd name="T62" fmla="*/ 2147483646 w 1109"/>
                <a:gd name="T63" fmla="*/ 2147483646 h 800"/>
                <a:gd name="T64" fmla="*/ 2147483646 w 1109"/>
                <a:gd name="T65" fmla="*/ 2147483646 h 800"/>
                <a:gd name="T66" fmla="*/ 2147483646 w 1109"/>
                <a:gd name="T67" fmla="*/ 2147483646 h 800"/>
                <a:gd name="T68" fmla="*/ 2147483646 w 1109"/>
                <a:gd name="T69" fmla="*/ 2147483646 h 800"/>
                <a:gd name="T70" fmla="*/ 2147483646 w 1109"/>
                <a:gd name="T71" fmla="*/ 2147483646 h 800"/>
                <a:gd name="T72" fmla="*/ 2147483646 w 1109"/>
                <a:gd name="T73" fmla="*/ 2147483646 h 800"/>
                <a:gd name="T74" fmla="*/ 2147483646 w 1109"/>
                <a:gd name="T75" fmla="*/ 2147483646 h 800"/>
                <a:gd name="T76" fmla="*/ 2147483646 w 1109"/>
                <a:gd name="T77" fmla="*/ 2147483646 h 800"/>
                <a:gd name="T78" fmla="*/ 2147483646 w 1109"/>
                <a:gd name="T79" fmla="*/ 2147483646 h 800"/>
                <a:gd name="T80" fmla="*/ 2147483646 w 1109"/>
                <a:gd name="T81" fmla="*/ 2147483646 h 800"/>
                <a:gd name="T82" fmla="*/ 2147483646 w 1109"/>
                <a:gd name="T83" fmla="*/ 2147483646 h 800"/>
                <a:gd name="T84" fmla="*/ 2147483646 w 1109"/>
                <a:gd name="T85" fmla="*/ 2147483646 h 800"/>
                <a:gd name="T86" fmla="*/ 2147483646 w 1109"/>
                <a:gd name="T87" fmla="*/ 2147483646 h 800"/>
                <a:gd name="T88" fmla="*/ 2147483646 w 1109"/>
                <a:gd name="T89" fmla="*/ 2147483646 h 800"/>
                <a:gd name="T90" fmla="*/ 2147483646 w 1109"/>
                <a:gd name="T91" fmla="*/ 2147483646 h 800"/>
                <a:gd name="T92" fmla="*/ 2147483646 w 1109"/>
                <a:gd name="T93" fmla="*/ 2147483646 h 800"/>
                <a:gd name="T94" fmla="*/ 2147483646 w 1109"/>
                <a:gd name="T95" fmla="*/ 2147483646 h 800"/>
                <a:gd name="T96" fmla="*/ 0 w 1109"/>
                <a:gd name="T97" fmla="*/ 2147483646 h 800"/>
                <a:gd name="T98" fmla="*/ 2147483646 w 1109"/>
                <a:gd name="T99" fmla="*/ 2147483646 h 800"/>
                <a:gd name="T100" fmla="*/ 0 w 1109"/>
                <a:gd name="T101" fmla="*/ 2147483646 h 800"/>
                <a:gd name="T102" fmla="*/ 2147483646 w 1109"/>
                <a:gd name="T103" fmla="*/ 2147483646 h 800"/>
                <a:gd name="T104" fmla="*/ 2147483646 w 1109"/>
                <a:gd name="T105" fmla="*/ 2147483646 h 8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109"/>
                <a:gd name="T160" fmla="*/ 0 h 800"/>
                <a:gd name="T161" fmla="*/ 1109 w 1109"/>
                <a:gd name="T162" fmla="*/ 800 h 8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109" h="800">
                  <a:moveTo>
                    <a:pt x="54" y="639"/>
                  </a:moveTo>
                  <a:lnTo>
                    <a:pt x="54" y="639"/>
                  </a:lnTo>
                  <a:lnTo>
                    <a:pt x="105" y="671"/>
                  </a:lnTo>
                  <a:lnTo>
                    <a:pt x="140" y="671"/>
                  </a:lnTo>
                  <a:lnTo>
                    <a:pt x="192" y="623"/>
                  </a:lnTo>
                  <a:lnTo>
                    <a:pt x="278" y="623"/>
                  </a:lnTo>
                  <a:lnTo>
                    <a:pt x="295" y="608"/>
                  </a:lnTo>
                  <a:lnTo>
                    <a:pt x="365" y="575"/>
                  </a:lnTo>
                  <a:lnTo>
                    <a:pt x="503" y="560"/>
                  </a:lnTo>
                  <a:lnTo>
                    <a:pt x="574" y="591"/>
                  </a:lnTo>
                  <a:lnTo>
                    <a:pt x="574" y="608"/>
                  </a:lnTo>
                  <a:lnTo>
                    <a:pt x="591" y="608"/>
                  </a:lnTo>
                  <a:lnTo>
                    <a:pt x="626" y="671"/>
                  </a:lnTo>
                  <a:lnTo>
                    <a:pt x="677" y="591"/>
                  </a:lnTo>
                  <a:lnTo>
                    <a:pt x="677" y="623"/>
                  </a:lnTo>
                  <a:lnTo>
                    <a:pt x="660" y="671"/>
                  </a:lnTo>
                  <a:lnTo>
                    <a:pt x="677" y="671"/>
                  </a:lnTo>
                  <a:lnTo>
                    <a:pt x="677" y="639"/>
                  </a:lnTo>
                  <a:lnTo>
                    <a:pt x="695" y="671"/>
                  </a:lnTo>
                  <a:lnTo>
                    <a:pt x="677" y="687"/>
                  </a:lnTo>
                  <a:lnTo>
                    <a:pt x="712" y="687"/>
                  </a:lnTo>
                  <a:lnTo>
                    <a:pt x="729" y="719"/>
                  </a:lnTo>
                  <a:lnTo>
                    <a:pt x="729" y="735"/>
                  </a:lnTo>
                  <a:lnTo>
                    <a:pt x="747" y="752"/>
                  </a:lnTo>
                  <a:lnTo>
                    <a:pt x="781" y="767"/>
                  </a:lnTo>
                  <a:lnTo>
                    <a:pt x="816" y="767"/>
                  </a:lnTo>
                  <a:lnTo>
                    <a:pt x="833" y="783"/>
                  </a:lnTo>
                  <a:lnTo>
                    <a:pt x="868" y="752"/>
                  </a:lnTo>
                  <a:lnTo>
                    <a:pt x="868" y="767"/>
                  </a:lnTo>
                  <a:lnTo>
                    <a:pt x="885" y="767"/>
                  </a:lnTo>
                  <a:lnTo>
                    <a:pt x="885" y="783"/>
                  </a:lnTo>
                  <a:lnTo>
                    <a:pt x="919" y="800"/>
                  </a:lnTo>
                  <a:lnTo>
                    <a:pt x="954" y="752"/>
                  </a:lnTo>
                  <a:lnTo>
                    <a:pt x="1006" y="752"/>
                  </a:lnTo>
                  <a:lnTo>
                    <a:pt x="1023" y="687"/>
                  </a:lnTo>
                  <a:lnTo>
                    <a:pt x="1092" y="543"/>
                  </a:lnTo>
                  <a:lnTo>
                    <a:pt x="1109" y="479"/>
                  </a:lnTo>
                  <a:lnTo>
                    <a:pt x="1092" y="399"/>
                  </a:lnTo>
                  <a:lnTo>
                    <a:pt x="1058" y="351"/>
                  </a:lnTo>
                  <a:lnTo>
                    <a:pt x="1040" y="336"/>
                  </a:lnTo>
                  <a:lnTo>
                    <a:pt x="1023" y="303"/>
                  </a:lnTo>
                  <a:lnTo>
                    <a:pt x="1006" y="288"/>
                  </a:lnTo>
                  <a:lnTo>
                    <a:pt x="1006" y="303"/>
                  </a:lnTo>
                  <a:lnTo>
                    <a:pt x="971" y="255"/>
                  </a:lnTo>
                  <a:lnTo>
                    <a:pt x="919" y="207"/>
                  </a:lnTo>
                  <a:lnTo>
                    <a:pt x="902" y="159"/>
                  </a:lnTo>
                  <a:lnTo>
                    <a:pt x="885" y="144"/>
                  </a:lnTo>
                  <a:lnTo>
                    <a:pt x="885" y="111"/>
                  </a:lnTo>
                  <a:lnTo>
                    <a:pt x="868" y="96"/>
                  </a:lnTo>
                  <a:lnTo>
                    <a:pt x="833" y="96"/>
                  </a:lnTo>
                  <a:lnTo>
                    <a:pt x="816" y="0"/>
                  </a:lnTo>
                  <a:lnTo>
                    <a:pt x="798" y="0"/>
                  </a:lnTo>
                  <a:lnTo>
                    <a:pt x="781" y="32"/>
                  </a:lnTo>
                  <a:lnTo>
                    <a:pt x="781" y="111"/>
                  </a:lnTo>
                  <a:lnTo>
                    <a:pt x="764" y="176"/>
                  </a:lnTo>
                  <a:lnTo>
                    <a:pt x="729" y="176"/>
                  </a:lnTo>
                  <a:lnTo>
                    <a:pt x="660" y="128"/>
                  </a:lnTo>
                  <a:lnTo>
                    <a:pt x="643" y="128"/>
                  </a:lnTo>
                  <a:lnTo>
                    <a:pt x="643" y="111"/>
                  </a:lnTo>
                  <a:lnTo>
                    <a:pt x="608" y="111"/>
                  </a:lnTo>
                  <a:lnTo>
                    <a:pt x="626" y="63"/>
                  </a:lnTo>
                  <a:lnTo>
                    <a:pt x="643" y="63"/>
                  </a:lnTo>
                  <a:lnTo>
                    <a:pt x="660" y="32"/>
                  </a:lnTo>
                  <a:lnTo>
                    <a:pt x="643" y="32"/>
                  </a:lnTo>
                  <a:lnTo>
                    <a:pt x="626" y="48"/>
                  </a:lnTo>
                  <a:lnTo>
                    <a:pt x="626" y="32"/>
                  </a:lnTo>
                  <a:lnTo>
                    <a:pt x="608" y="32"/>
                  </a:lnTo>
                  <a:lnTo>
                    <a:pt x="520" y="15"/>
                  </a:lnTo>
                  <a:lnTo>
                    <a:pt x="537" y="32"/>
                  </a:lnTo>
                  <a:lnTo>
                    <a:pt x="520" y="32"/>
                  </a:lnTo>
                  <a:lnTo>
                    <a:pt x="485" y="32"/>
                  </a:lnTo>
                  <a:lnTo>
                    <a:pt x="468" y="48"/>
                  </a:lnTo>
                  <a:lnTo>
                    <a:pt x="468" y="63"/>
                  </a:lnTo>
                  <a:lnTo>
                    <a:pt x="451" y="63"/>
                  </a:lnTo>
                  <a:lnTo>
                    <a:pt x="451" y="96"/>
                  </a:lnTo>
                  <a:lnTo>
                    <a:pt x="451" y="111"/>
                  </a:lnTo>
                  <a:lnTo>
                    <a:pt x="416" y="96"/>
                  </a:lnTo>
                  <a:lnTo>
                    <a:pt x="416" y="111"/>
                  </a:lnTo>
                  <a:lnTo>
                    <a:pt x="416" y="96"/>
                  </a:lnTo>
                  <a:lnTo>
                    <a:pt x="399" y="80"/>
                  </a:lnTo>
                  <a:lnTo>
                    <a:pt x="382" y="80"/>
                  </a:lnTo>
                  <a:lnTo>
                    <a:pt x="347" y="96"/>
                  </a:lnTo>
                  <a:lnTo>
                    <a:pt x="330" y="96"/>
                  </a:lnTo>
                  <a:lnTo>
                    <a:pt x="313" y="144"/>
                  </a:lnTo>
                  <a:lnTo>
                    <a:pt x="295" y="144"/>
                  </a:lnTo>
                  <a:lnTo>
                    <a:pt x="278" y="144"/>
                  </a:lnTo>
                  <a:lnTo>
                    <a:pt x="295" y="159"/>
                  </a:lnTo>
                  <a:lnTo>
                    <a:pt x="278" y="176"/>
                  </a:lnTo>
                  <a:lnTo>
                    <a:pt x="278" y="144"/>
                  </a:lnTo>
                  <a:lnTo>
                    <a:pt x="244" y="176"/>
                  </a:lnTo>
                  <a:lnTo>
                    <a:pt x="261" y="192"/>
                  </a:lnTo>
                  <a:lnTo>
                    <a:pt x="209" y="224"/>
                  </a:lnTo>
                  <a:lnTo>
                    <a:pt x="88" y="255"/>
                  </a:lnTo>
                  <a:lnTo>
                    <a:pt x="36" y="303"/>
                  </a:lnTo>
                  <a:lnTo>
                    <a:pt x="17" y="288"/>
                  </a:lnTo>
                  <a:lnTo>
                    <a:pt x="17" y="303"/>
                  </a:lnTo>
                  <a:lnTo>
                    <a:pt x="17" y="336"/>
                  </a:lnTo>
                  <a:lnTo>
                    <a:pt x="0" y="336"/>
                  </a:lnTo>
                  <a:lnTo>
                    <a:pt x="36" y="416"/>
                  </a:lnTo>
                  <a:lnTo>
                    <a:pt x="17" y="384"/>
                  </a:lnTo>
                  <a:lnTo>
                    <a:pt x="17" y="416"/>
                  </a:lnTo>
                  <a:lnTo>
                    <a:pt x="0" y="399"/>
                  </a:lnTo>
                  <a:lnTo>
                    <a:pt x="54" y="495"/>
                  </a:lnTo>
                  <a:lnTo>
                    <a:pt x="71" y="560"/>
                  </a:lnTo>
                  <a:lnTo>
                    <a:pt x="71" y="608"/>
                  </a:lnTo>
                  <a:lnTo>
                    <a:pt x="54" y="623"/>
                  </a:lnTo>
                  <a:lnTo>
                    <a:pt x="54" y="639"/>
                  </a:lnTo>
                </a:path>
              </a:pathLst>
            </a:custGeom>
            <a:solidFill>
              <a:srgbClr val="D8CEB8"/>
            </a:solidFill>
            <a:ln w="9525">
              <a:solidFill>
                <a:srgbClr val="BBAD87"/>
              </a:solidFill>
              <a:prstDash val="solid"/>
              <a:round/>
              <a:headEnd/>
              <a:tailEnd/>
            </a:ln>
          </p:spPr>
          <p:txBody>
            <a:bodyPr/>
            <a:lstStyle/>
            <a:p>
              <a:endParaRPr lang="en-US"/>
            </a:p>
          </p:txBody>
        </p:sp>
        <p:sp>
          <p:nvSpPr>
            <p:cNvPr id="6279" name="Freeform 96"/>
            <p:cNvSpPr>
              <a:spLocks/>
            </p:cNvSpPr>
            <p:nvPr>
              <p:custDataLst>
                <p:tags r:id="rId96"/>
              </p:custDataLst>
            </p:nvPr>
          </p:nvSpPr>
          <p:spPr bwMode="auto">
            <a:xfrm>
              <a:off x="7542212" y="4872038"/>
              <a:ext cx="26988" cy="12700"/>
            </a:xfrm>
            <a:custGeom>
              <a:avLst/>
              <a:gdLst>
                <a:gd name="T0" fmla="*/ 0 w 35"/>
                <a:gd name="T1" fmla="*/ 2147483646 h 17"/>
                <a:gd name="T2" fmla="*/ 0 w 35"/>
                <a:gd name="T3" fmla="*/ 2147483646 h 17"/>
                <a:gd name="T4" fmla="*/ 2147483646 w 35"/>
                <a:gd name="T5" fmla="*/ 2147483646 h 17"/>
                <a:gd name="T6" fmla="*/ 2147483646 w 35"/>
                <a:gd name="T7" fmla="*/ 0 h 17"/>
                <a:gd name="T8" fmla="*/ 0 w 35"/>
                <a:gd name="T9" fmla="*/ 0 h 17"/>
                <a:gd name="T10" fmla="*/ 0 w 35"/>
                <a:gd name="T11" fmla="*/ 2147483646 h 17"/>
                <a:gd name="T12" fmla="*/ 0 60000 65536"/>
                <a:gd name="T13" fmla="*/ 0 60000 65536"/>
                <a:gd name="T14" fmla="*/ 0 60000 65536"/>
                <a:gd name="T15" fmla="*/ 0 60000 65536"/>
                <a:gd name="T16" fmla="*/ 0 60000 65536"/>
                <a:gd name="T17" fmla="*/ 0 60000 65536"/>
                <a:gd name="T18" fmla="*/ 0 w 35"/>
                <a:gd name="T19" fmla="*/ 0 h 17"/>
                <a:gd name="T20" fmla="*/ 35 w 35"/>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5" h="17">
                  <a:moveTo>
                    <a:pt x="0" y="17"/>
                  </a:moveTo>
                  <a:lnTo>
                    <a:pt x="0" y="17"/>
                  </a:lnTo>
                  <a:lnTo>
                    <a:pt x="17" y="17"/>
                  </a:lnTo>
                  <a:lnTo>
                    <a:pt x="35" y="0"/>
                  </a:lnTo>
                  <a:lnTo>
                    <a:pt x="0"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280" name="Freeform 97"/>
            <p:cNvSpPr>
              <a:spLocks/>
            </p:cNvSpPr>
            <p:nvPr>
              <p:custDataLst>
                <p:tags r:id="rId97"/>
              </p:custDataLst>
            </p:nvPr>
          </p:nvSpPr>
          <p:spPr bwMode="auto">
            <a:xfrm>
              <a:off x="7680324" y="5403851"/>
              <a:ext cx="26988" cy="14288"/>
            </a:xfrm>
            <a:custGeom>
              <a:avLst/>
              <a:gdLst>
                <a:gd name="T0" fmla="*/ 0 w 33"/>
                <a:gd name="T1" fmla="*/ 0 h 17"/>
                <a:gd name="T2" fmla="*/ 0 w 33"/>
                <a:gd name="T3" fmla="*/ 0 h 17"/>
                <a:gd name="T4" fmla="*/ 2147483646 w 33"/>
                <a:gd name="T5" fmla="*/ 2147483646 h 17"/>
                <a:gd name="T6" fmla="*/ 2147483646 w 33"/>
                <a:gd name="T7" fmla="*/ 0 h 17"/>
                <a:gd name="T8" fmla="*/ 2147483646 w 33"/>
                <a:gd name="T9" fmla="*/ 0 h 17"/>
                <a:gd name="T10" fmla="*/ 0 w 33"/>
                <a:gd name="T11" fmla="*/ 0 h 17"/>
                <a:gd name="T12" fmla="*/ 0 60000 65536"/>
                <a:gd name="T13" fmla="*/ 0 60000 65536"/>
                <a:gd name="T14" fmla="*/ 0 60000 65536"/>
                <a:gd name="T15" fmla="*/ 0 60000 65536"/>
                <a:gd name="T16" fmla="*/ 0 60000 65536"/>
                <a:gd name="T17" fmla="*/ 0 60000 65536"/>
                <a:gd name="T18" fmla="*/ 0 w 33"/>
                <a:gd name="T19" fmla="*/ 0 h 17"/>
                <a:gd name="T20" fmla="*/ 33 w 3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3" h="17">
                  <a:moveTo>
                    <a:pt x="0" y="0"/>
                  </a:moveTo>
                  <a:lnTo>
                    <a:pt x="0" y="0"/>
                  </a:lnTo>
                  <a:lnTo>
                    <a:pt x="33" y="17"/>
                  </a:lnTo>
                  <a:lnTo>
                    <a:pt x="33" y="0"/>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81" name="Freeform 98"/>
            <p:cNvSpPr>
              <a:spLocks/>
            </p:cNvSpPr>
            <p:nvPr>
              <p:custDataLst>
                <p:tags r:id="rId98"/>
              </p:custDataLst>
            </p:nvPr>
          </p:nvSpPr>
          <p:spPr bwMode="auto">
            <a:xfrm>
              <a:off x="7856537" y="5532438"/>
              <a:ext cx="84138" cy="76200"/>
            </a:xfrm>
            <a:custGeom>
              <a:avLst/>
              <a:gdLst>
                <a:gd name="T0" fmla="*/ 0 w 105"/>
                <a:gd name="T1" fmla="*/ 0 h 96"/>
                <a:gd name="T2" fmla="*/ 0 w 105"/>
                <a:gd name="T3" fmla="*/ 0 h 96"/>
                <a:gd name="T4" fmla="*/ 2147483646 w 105"/>
                <a:gd name="T5" fmla="*/ 2147483646 h 96"/>
                <a:gd name="T6" fmla="*/ 2147483646 w 105"/>
                <a:gd name="T7" fmla="*/ 2147483646 h 96"/>
                <a:gd name="T8" fmla="*/ 2147483646 w 105"/>
                <a:gd name="T9" fmla="*/ 2147483646 h 96"/>
                <a:gd name="T10" fmla="*/ 2147483646 w 105"/>
                <a:gd name="T11" fmla="*/ 2147483646 h 96"/>
                <a:gd name="T12" fmla="*/ 2147483646 w 105"/>
                <a:gd name="T13" fmla="*/ 0 h 96"/>
                <a:gd name="T14" fmla="*/ 2147483646 w 105"/>
                <a:gd name="T15" fmla="*/ 0 h 96"/>
                <a:gd name="T16" fmla="*/ 2147483646 w 105"/>
                <a:gd name="T17" fmla="*/ 2147483646 h 96"/>
                <a:gd name="T18" fmla="*/ 0 w 105"/>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96"/>
                <a:gd name="T32" fmla="*/ 105 w 105"/>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96">
                  <a:moveTo>
                    <a:pt x="0" y="0"/>
                  </a:moveTo>
                  <a:lnTo>
                    <a:pt x="0" y="0"/>
                  </a:lnTo>
                  <a:lnTo>
                    <a:pt x="19" y="79"/>
                  </a:lnTo>
                  <a:lnTo>
                    <a:pt x="53" y="96"/>
                  </a:lnTo>
                  <a:lnTo>
                    <a:pt x="71" y="63"/>
                  </a:lnTo>
                  <a:lnTo>
                    <a:pt x="88" y="79"/>
                  </a:lnTo>
                  <a:lnTo>
                    <a:pt x="105" y="0"/>
                  </a:lnTo>
                  <a:lnTo>
                    <a:pt x="88" y="0"/>
                  </a:lnTo>
                  <a:lnTo>
                    <a:pt x="36" y="15"/>
                  </a:lnTo>
                  <a:lnTo>
                    <a:pt x="0" y="0"/>
                  </a:lnTo>
                  <a:close/>
                </a:path>
              </a:pathLst>
            </a:custGeom>
            <a:solidFill>
              <a:srgbClr val="D8CEB8"/>
            </a:solidFill>
            <a:ln w="9525">
              <a:solidFill>
                <a:srgbClr val="BBAD87"/>
              </a:solidFill>
              <a:round/>
              <a:headEnd/>
              <a:tailEnd/>
            </a:ln>
          </p:spPr>
          <p:txBody>
            <a:bodyPr/>
            <a:lstStyle/>
            <a:p>
              <a:endParaRPr lang="en-US"/>
            </a:p>
          </p:txBody>
        </p:sp>
        <p:sp>
          <p:nvSpPr>
            <p:cNvPr id="6282" name="Freeform 99"/>
            <p:cNvSpPr>
              <a:spLocks/>
            </p:cNvSpPr>
            <p:nvPr>
              <p:custDataLst>
                <p:tags r:id="rId99"/>
              </p:custDataLst>
            </p:nvPr>
          </p:nvSpPr>
          <p:spPr bwMode="auto">
            <a:xfrm>
              <a:off x="8461374" y="5380038"/>
              <a:ext cx="125413" cy="176213"/>
            </a:xfrm>
            <a:custGeom>
              <a:avLst/>
              <a:gdLst>
                <a:gd name="T0" fmla="*/ 2147483646 w 157"/>
                <a:gd name="T1" fmla="*/ 2147483646 h 223"/>
                <a:gd name="T2" fmla="*/ 2147483646 w 157"/>
                <a:gd name="T3" fmla="*/ 2147483646 h 223"/>
                <a:gd name="T4" fmla="*/ 2147483646 w 157"/>
                <a:gd name="T5" fmla="*/ 2147483646 h 223"/>
                <a:gd name="T6" fmla="*/ 2147483646 w 157"/>
                <a:gd name="T7" fmla="*/ 2147483646 h 223"/>
                <a:gd name="T8" fmla="*/ 2147483646 w 157"/>
                <a:gd name="T9" fmla="*/ 2147483646 h 223"/>
                <a:gd name="T10" fmla="*/ 2147483646 w 157"/>
                <a:gd name="T11" fmla="*/ 2147483646 h 223"/>
                <a:gd name="T12" fmla="*/ 2147483646 w 157"/>
                <a:gd name="T13" fmla="*/ 2147483646 h 223"/>
                <a:gd name="T14" fmla="*/ 2147483646 w 157"/>
                <a:gd name="T15" fmla="*/ 2147483646 h 223"/>
                <a:gd name="T16" fmla="*/ 2147483646 w 157"/>
                <a:gd name="T17" fmla="*/ 2147483646 h 223"/>
                <a:gd name="T18" fmla="*/ 2147483646 w 157"/>
                <a:gd name="T19" fmla="*/ 2147483646 h 223"/>
                <a:gd name="T20" fmla="*/ 2147483646 w 157"/>
                <a:gd name="T21" fmla="*/ 2147483646 h 223"/>
                <a:gd name="T22" fmla="*/ 2147483646 w 157"/>
                <a:gd name="T23" fmla="*/ 2147483646 h 223"/>
                <a:gd name="T24" fmla="*/ 2147483646 w 157"/>
                <a:gd name="T25" fmla="*/ 2147483646 h 223"/>
                <a:gd name="T26" fmla="*/ 2147483646 w 157"/>
                <a:gd name="T27" fmla="*/ 2147483646 h 223"/>
                <a:gd name="T28" fmla="*/ 2147483646 w 157"/>
                <a:gd name="T29" fmla="*/ 2147483646 h 223"/>
                <a:gd name="T30" fmla="*/ 2147483646 w 157"/>
                <a:gd name="T31" fmla="*/ 2147483646 h 223"/>
                <a:gd name="T32" fmla="*/ 2147483646 w 157"/>
                <a:gd name="T33" fmla="*/ 2147483646 h 223"/>
                <a:gd name="T34" fmla="*/ 2147483646 w 157"/>
                <a:gd name="T35" fmla="*/ 2147483646 h 223"/>
                <a:gd name="T36" fmla="*/ 0 w 157"/>
                <a:gd name="T37" fmla="*/ 0 h 223"/>
                <a:gd name="T38" fmla="*/ 2147483646 w 157"/>
                <a:gd name="T39" fmla="*/ 2147483646 h 223"/>
                <a:gd name="T40" fmla="*/ 2147483646 w 157"/>
                <a:gd name="T41" fmla="*/ 2147483646 h 223"/>
                <a:gd name="T42" fmla="*/ 2147483646 w 157"/>
                <a:gd name="T43" fmla="*/ 2147483646 h 2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7"/>
                <a:gd name="T67" fmla="*/ 0 h 223"/>
                <a:gd name="T68" fmla="*/ 157 w 157"/>
                <a:gd name="T69" fmla="*/ 223 h 2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7" h="223">
                  <a:moveTo>
                    <a:pt x="34" y="144"/>
                  </a:moveTo>
                  <a:lnTo>
                    <a:pt x="34" y="144"/>
                  </a:lnTo>
                  <a:lnTo>
                    <a:pt x="69" y="159"/>
                  </a:lnTo>
                  <a:lnTo>
                    <a:pt x="52" y="207"/>
                  </a:lnTo>
                  <a:lnTo>
                    <a:pt x="69" y="223"/>
                  </a:lnTo>
                  <a:lnTo>
                    <a:pt x="86" y="207"/>
                  </a:lnTo>
                  <a:lnTo>
                    <a:pt x="121" y="144"/>
                  </a:lnTo>
                  <a:lnTo>
                    <a:pt x="140" y="144"/>
                  </a:lnTo>
                  <a:lnTo>
                    <a:pt x="157" y="127"/>
                  </a:lnTo>
                  <a:lnTo>
                    <a:pt x="157" y="96"/>
                  </a:lnTo>
                  <a:lnTo>
                    <a:pt x="140" y="79"/>
                  </a:lnTo>
                  <a:lnTo>
                    <a:pt x="121" y="96"/>
                  </a:lnTo>
                  <a:lnTo>
                    <a:pt x="86" y="96"/>
                  </a:lnTo>
                  <a:lnTo>
                    <a:pt x="86" y="63"/>
                  </a:lnTo>
                  <a:lnTo>
                    <a:pt x="69" y="63"/>
                  </a:lnTo>
                  <a:lnTo>
                    <a:pt x="69" y="79"/>
                  </a:lnTo>
                  <a:lnTo>
                    <a:pt x="52" y="63"/>
                  </a:lnTo>
                  <a:lnTo>
                    <a:pt x="52" y="15"/>
                  </a:lnTo>
                  <a:lnTo>
                    <a:pt x="0" y="0"/>
                  </a:lnTo>
                  <a:lnTo>
                    <a:pt x="52" y="63"/>
                  </a:lnTo>
                  <a:lnTo>
                    <a:pt x="52" y="127"/>
                  </a:lnTo>
                  <a:lnTo>
                    <a:pt x="34" y="144"/>
                  </a:lnTo>
                  <a:close/>
                </a:path>
              </a:pathLst>
            </a:custGeom>
            <a:solidFill>
              <a:srgbClr val="D8CEB8"/>
            </a:solidFill>
            <a:ln w="9525">
              <a:solidFill>
                <a:srgbClr val="BBAD87"/>
              </a:solidFill>
              <a:round/>
              <a:headEnd/>
              <a:tailEnd/>
            </a:ln>
          </p:spPr>
          <p:txBody>
            <a:bodyPr/>
            <a:lstStyle/>
            <a:p>
              <a:endParaRPr lang="en-US"/>
            </a:p>
          </p:txBody>
        </p:sp>
        <p:sp>
          <p:nvSpPr>
            <p:cNvPr id="6283" name="Freeform 100"/>
            <p:cNvSpPr>
              <a:spLocks/>
            </p:cNvSpPr>
            <p:nvPr>
              <p:custDataLst>
                <p:tags r:id="rId100"/>
              </p:custDataLst>
            </p:nvPr>
          </p:nvSpPr>
          <p:spPr bwMode="auto">
            <a:xfrm>
              <a:off x="8324849" y="5532438"/>
              <a:ext cx="177800" cy="165100"/>
            </a:xfrm>
            <a:custGeom>
              <a:avLst/>
              <a:gdLst>
                <a:gd name="T0" fmla="*/ 0 w 223"/>
                <a:gd name="T1" fmla="*/ 2147483646 h 207"/>
                <a:gd name="T2" fmla="*/ 0 w 223"/>
                <a:gd name="T3" fmla="*/ 2147483646 h 207"/>
                <a:gd name="T4" fmla="*/ 2147483646 w 223"/>
                <a:gd name="T5" fmla="*/ 2147483646 h 207"/>
                <a:gd name="T6" fmla="*/ 2147483646 w 223"/>
                <a:gd name="T7" fmla="*/ 2147483646 h 207"/>
                <a:gd name="T8" fmla="*/ 2147483646 w 223"/>
                <a:gd name="T9" fmla="*/ 2147483646 h 207"/>
                <a:gd name="T10" fmla="*/ 2147483646 w 223"/>
                <a:gd name="T11" fmla="*/ 2147483646 h 207"/>
                <a:gd name="T12" fmla="*/ 2147483646 w 223"/>
                <a:gd name="T13" fmla="*/ 2147483646 h 207"/>
                <a:gd name="T14" fmla="*/ 2147483646 w 223"/>
                <a:gd name="T15" fmla="*/ 2147483646 h 207"/>
                <a:gd name="T16" fmla="*/ 2147483646 w 223"/>
                <a:gd name="T17" fmla="*/ 2147483646 h 207"/>
                <a:gd name="T18" fmla="*/ 2147483646 w 223"/>
                <a:gd name="T19" fmla="*/ 2147483646 h 207"/>
                <a:gd name="T20" fmla="*/ 2147483646 w 223"/>
                <a:gd name="T21" fmla="*/ 2147483646 h 207"/>
                <a:gd name="T22" fmla="*/ 2147483646 w 223"/>
                <a:gd name="T23" fmla="*/ 2147483646 h 207"/>
                <a:gd name="T24" fmla="*/ 2147483646 w 223"/>
                <a:gd name="T25" fmla="*/ 2147483646 h 207"/>
                <a:gd name="T26" fmla="*/ 2147483646 w 223"/>
                <a:gd name="T27" fmla="*/ 2147483646 h 207"/>
                <a:gd name="T28" fmla="*/ 2147483646 w 223"/>
                <a:gd name="T29" fmla="*/ 0 h 207"/>
                <a:gd name="T30" fmla="*/ 2147483646 w 223"/>
                <a:gd name="T31" fmla="*/ 2147483646 h 207"/>
                <a:gd name="T32" fmla="*/ 2147483646 w 223"/>
                <a:gd name="T33" fmla="*/ 0 h 207"/>
                <a:gd name="T34" fmla="*/ 2147483646 w 223"/>
                <a:gd name="T35" fmla="*/ 0 h 207"/>
                <a:gd name="T36" fmla="*/ 2147483646 w 223"/>
                <a:gd name="T37" fmla="*/ 0 h 207"/>
                <a:gd name="T38" fmla="*/ 2147483646 w 223"/>
                <a:gd name="T39" fmla="*/ 2147483646 h 207"/>
                <a:gd name="T40" fmla="*/ 2147483646 w 223"/>
                <a:gd name="T41" fmla="*/ 2147483646 h 207"/>
                <a:gd name="T42" fmla="*/ 2147483646 w 223"/>
                <a:gd name="T43" fmla="*/ 2147483646 h 207"/>
                <a:gd name="T44" fmla="*/ 2147483646 w 223"/>
                <a:gd name="T45" fmla="*/ 2147483646 h 207"/>
                <a:gd name="T46" fmla="*/ 0 w 223"/>
                <a:gd name="T47" fmla="*/ 2147483646 h 20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3"/>
                <a:gd name="T73" fmla="*/ 0 h 207"/>
                <a:gd name="T74" fmla="*/ 223 w 223"/>
                <a:gd name="T75" fmla="*/ 207 h 20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3" h="207">
                  <a:moveTo>
                    <a:pt x="0" y="174"/>
                  </a:moveTo>
                  <a:lnTo>
                    <a:pt x="0" y="174"/>
                  </a:lnTo>
                  <a:lnTo>
                    <a:pt x="17" y="192"/>
                  </a:lnTo>
                  <a:lnTo>
                    <a:pt x="34" y="192"/>
                  </a:lnTo>
                  <a:lnTo>
                    <a:pt x="69" y="207"/>
                  </a:lnTo>
                  <a:lnTo>
                    <a:pt x="104" y="192"/>
                  </a:lnTo>
                  <a:lnTo>
                    <a:pt x="121" y="159"/>
                  </a:lnTo>
                  <a:lnTo>
                    <a:pt x="138" y="127"/>
                  </a:lnTo>
                  <a:lnTo>
                    <a:pt x="171" y="96"/>
                  </a:lnTo>
                  <a:lnTo>
                    <a:pt x="188" y="96"/>
                  </a:lnTo>
                  <a:lnTo>
                    <a:pt x="171" y="79"/>
                  </a:lnTo>
                  <a:lnTo>
                    <a:pt x="223" y="31"/>
                  </a:lnTo>
                  <a:lnTo>
                    <a:pt x="223" y="15"/>
                  </a:lnTo>
                  <a:lnTo>
                    <a:pt x="205" y="15"/>
                  </a:lnTo>
                  <a:lnTo>
                    <a:pt x="205" y="0"/>
                  </a:lnTo>
                  <a:lnTo>
                    <a:pt x="188" y="15"/>
                  </a:lnTo>
                  <a:lnTo>
                    <a:pt x="188" y="0"/>
                  </a:lnTo>
                  <a:lnTo>
                    <a:pt x="171" y="0"/>
                  </a:lnTo>
                  <a:lnTo>
                    <a:pt x="153" y="0"/>
                  </a:lnTo>
                  <a:lnTo>
                    <a:pt x="153" y="31"/>
                  </a:lnTo>
                  <a:lnTo>
                    <a:pt x="138" y="31"/>
                  </a:lnTo>
                  <a:lnTo>
                    <a:pt x="121" y="63"/>
                  </a:lnTo>
                  <a:lnTo>
                    <a:pt x="52" y="111"/>
                  </a:lnTo>
                  <a:lnTo>
                    <a:pt x="0" y="174"/>
                  </a:lnTo>
                  <a:close/>
                </a:path>
              </a:pathLst>
            </a:custGeom>
            <a:solidFill>
              <a:srgbClr val="D8CEB8"/>
            </a:solidFill>
            <a:ln w="9525">
              <a:solidFill>
                <a:srgbClr val="BBAD87"/>
              </a:solidFill>
              <a:round/>
              <a:headEnd/>
              <a:tailEnd/>
            </a:ln>
          </p:spPr>
          <p:txBody>
            <a:bodyPr/>
            <a:lstStyle/>
            <a:p>
              <a:endParaRPr lang="en-US"/>
            </a:p>
          </p:txBody>
        </p:sp>
        <p:sp>
          <p:nvSpPr>
            <p:cNvPr id="6284" name="Freeform 101"/>
            <p:cNvSpPr>
              <a:spLocks/>
            </p:cNvSpPr>
            <p:nvPr>
              <p:custDataLst>
                <p:tags r:id="rId101"/>
              </p:custDataLst>
            </p:nvPr>
          </p:nvSpPr>
          <p:spPr bwMode="auto">
            <a:xfrm>
              <a:off x="8351837" y="5697538"/>
              <a:ext cx="14288" cy="11113"/>
            </a:xfrm>
            <a:custGeom>
              <a:avLst/>
              <a:gdLst>
                <a:gd name="T0" fmla="*/ 0 w 19"/>
                <a:gd name="T1" fmla="*/ 2147483646 h 15"/>
                <a:gd name="T2" fmla="*/ 0 w 19"/>
                <a:gd name="T3" fmla="*/ 2147483646 h 15"/>
                <a:gd name="T4" fmla="*/ 2147483646 w 19"/>
                <a:gd name="T5" fmla="*/ 2147483646 h 15"/>
                <a:gd name="T6" fmla="*/ 2147483646 w 19"/>
                <a:gd name="T7" fmla="*/ 0 h 15"/>
                <a:gd name="T8" fmla="*/ 0 w 19"/>
                <a:gd name="T9" fmla="*/ 2147483646 h 15"/>
                <a:gd name="T10" fmla="*/ 0 60000 65536"/>
                <a:gd name="T11" fmla="*/ 0 60000 65536"/>
                <a:gd name="T12" fmla="*/ 0 60000 65536"/>
                <a:gd name="T13" fmla="*/ 0 60000 65536"/>
                <a:gd name="T14" fmla="*/ 0 60000 65536"/>
                <a:gd name="T15" fmla="*/ 0 w 19"/>
                <a:gd name="T16" fmla="*/ 0 h 15"/>
                <a:gd name="T17" fmla="*/ 19 w 19"/>
                <a:gd name="T18" fmla="*/ 15 h 15"/>
              </a:gdLst>
              <a:ahLst/>
              <a:cxnLst>
                <a:cxn ang="T10">
                  <a:pos x="T0" y="T1"/>
                </a:cxn>
                <a:cxn ang="T11">
                  <a:pos x="T2" y="T3"/>
                </a:cxn>
                <a:cxn ang="T12">
                  <a:pos x="T4" y="T5"/>
                </a:cxn>
                <a:cxn ang="T13">
                  <a:pos x="T6" y="T7"/>
                </a:cxn>
                <a:cxn ang="T14">
                  <a:pos x="T8" y="T9"/>
                </a:cxn>
              </a:cxnLst>
              <a:rect l="T15" t="T16" r="T17" b="T18"/>
              <a:pathLst>
                <a:path w="19" h="15">
                  <a:moveTo>
                    <a:pt x="0" y="15"/>
                  </a:moveTo>
                  <a:lnTo>
                    <a:pt x="0" y="15"/>
                  </a:lnTo>
                  <a:lnTo>
                    <a:pt x="19" y="15"/>
                  </a:lnTo>
                  <a:lnTo>
                    <a:pt x="19"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285" name="Freeform 102"/>
            <p:cNvSpPr>
              <a:spLocks/>
            </p:cNvSpPr>
            <p:nvPr>
              <p:custDataLst>
                <p:tags r:id="rId102"/>
              </p:custDataLst>
            </p:nvPr>
          </p:nvSpPr>
          <p:spPr bwMode="auto">
            <a:xfrm>
              <a:off x="7238999" y="4808538"/>
              <a:ext cx="165100" cy="12700"/>
            </a:xfrm>
            <a:custGeom>
              <a:avLst/>
              <a:gdLst>
                <a:gd name="T0" fmla="*/ 0 w 208"/>
                <a:gd name="T1" fmla="*/ 2147483646 h 16"/>
                <a:gd name="T2" fmla="*/ 0 w 208"/>
                <a:gd name="T3" fmla="*/ 2147483646 h 16"/>
                <a:gd name="T4" fmla="*/ 2147483646 w 208"/>
                <a:gd name="T5" fmla="*/ 2147483646 h 16"/>
                <a:gd name="T6" fmla="*/ 2147483646 w 208"/>
                <a:gd name="T7" fmla="*/ 0 h 16"/>
                <a:gd name="T8" fmla="*/ 2147483646 w 208"/>
                <a:gd name="T9" fmla="*/ 2147483646 h 16"/>
                <a:gd name="T10" fmla="*/ 2147483646 w 208"/>
                <a:gd name="T11" fmla="*/ 0 h 16"/>
                <a:gd name="T12" fmla="*/ 2147483646 w 208"/>
                <a:gd name="T13" fmla="*/ 0 h 16"/>
                <a:gd name="T14" fmla="*/ 2147483646 w 208"/>
                <a:gd name="T15" fmla="*/ 0 h 16"/>
                <a:gd name="T16" fmla="*/ 2147483646 w 208"/>
                <a:gd name="T17" fmla="*/ 0 h 16"/>
                <a:gd name="T18" fmla="*/ 2147483646 w 208"/>
                <a:gd name="T19" fmla="*/ 0 h 16"/>
                <a:gd name="T20" fmla="*/ 2147483646 w 208"/>
                <a:gd name="T21" fmla="*/ 0 h 16"/>
                <a:gd name="T22" fmla="*/ 0 w 208"/>
                <a:gd name="T23" fmla="*/ 0 h 16"/>
                <a:gd name="T24" fmla="*/ 0 w 208"/>
                <a:gd name="T25" fmla="*/ 214748364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8"/>
                <a:gd name="T40" fmla="*/ 0 h 16"/>
                <a:gd name="T41" fmla="*/ 208 w 20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8" h="16">
                  <a:moveTo>
                    <a:pt x="0" y="16"/>
                  </a:moveTo>
                  <a:lnTo>
                    <a:pt x="0" y="16"/>
                  </a:lnTo>
                  <a:lnTo>
                    <a:pt x="17" y="16"/>
                  </a:lnTo>
                  <a:lnTo>
                    <a:pt x="87" y="0"/>
                  </a:lnTo>
                  <a:lnTo>
                    <a:pt x="156" y="16"/>
                  </a:lnTo>
                  <a:lnTo>
                    <a:pt x="208" y="0"/>
                  </a:lnTo>
                  <a:lnTo>
                    <a:pt x="173" y="0"/>
                  </a:lnTo>
                  <a:lnTo>
                    <a:pt x="121" y="0"/>
                  </a:lnTo>
                  <a:lnTo>
                    <a:pt x="87" y="0"/>
                  </a:lnTo>
                  <a:lnTo>
                    <a:pt x="35" y="0"/>
                  </a:lnTo>
                  <a:lnTo>
                    <a:pt x="52" y="0"/>
                  </a:lnTo>
                  <a:lnTo>
                    <a:pt x="0" y="0"/>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286" name="Freeform 103"/>
            <p:cNvSpPr>
              <a:spLocks/>
            </p:cNvSpPr>
            <p:nvPr>
              <p:custDataLst>
                <p:tags r:id="rId103"/>
              </p:custDataLst>
            </p:nvPr>
          </p:nvSpPr>
          <p:spPr bwMode="auto">
            <a:xfrm>
              <a:off x="7296149" y="4833938"/>
              <a:ext cx="41275" cy="12700"/>
            </a:xfrm>
            <a:custGeom>
              <a:avLst/>
              <a:gdLst>
                <a:gd name="T0" fmla="*/ 0 w 52"/>
                <a:gd name="T1" fmla="*/ 0 h 17"/>
                <a:gd name="T2" fmla="*/ 0 w 52"/>
                <a:gd name="T3" fmla="*/ 0 h 17"/>
                <a:gd name="T4" fmla="*/ 2147483646 w 52"/>
                <a:gd name="T5" fmla="*/ 2147483646 h 17"/>
                <a:gd name="T6" fmla="*/ 2147483646 w 52"/>
                <a:gd name="T7" fmla="*/ 2147483646 h 17"/>
                <a:gd name="T8" fmla="*/ 2147483646 w 52"/>
                <a:gd name="T9" fmla="*/ 0 h 17"/>
                <a:gd name="T10" fmla="*/ 0 w 52"/>
                <a:gd name="T11" fmla="*/ 0 h 17"/>
                <a:gd name="T12" fmla="*/ 0 60000 65536"/>
                <a:gd name="T13" fmla="*/ 0 60000 65536"/>
                <a:gd name="T14" fmla="*/ 0 60000 65536"/>
                <a:gd name="T15" fmla="*/ 0 60000 65536"/>
                <a:gd name="T16" fmla="*/ 0 60000 65536"/>
                <a:gd name="T17" fmla="*/ 0 60000 65536"/>
                <a:gd name="T18" fmla="*/ 0 w 52"/>
                <a:gd name="T19" fmla="*/ 0 h 17"/>
                <a:gd name="T20" fmla="*/ 52 w 52"/>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52" h="17">
                  <a:moveTo>
                    <a:pt x="0" y="0"/>
                  </a:moveTo>
                  <a:lnTo>
                    <a:pt x="0" y="0"/>
                  </a:lnTo>
                  <a:lnTo>
                    <a:pt x="35" y="17"/>
                  </a:lnTo>
                  <a:lnTo>
                    <a:pt x="52" y="17"/>
                  </a:lnTo>
                  <a:lnTo>
                    <a:pt x="35"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87" name="Freeform 104"/>
            <p:cNvSpPr>
              <a:spLocks/>
            </p:cNvSpPr>
            <p:nvPr>
              <p:custDataLst>
                <p:tags r:id="rId104"/>
              </p:custDataLst>
            </p:nvPr>
          </p:nvSpPr>
          <p:spPr bwMode="auto">
            <a:xfrm>
              <a:off x="7391399" y="4808538"/>
              <a:ext cx="82550" cy="38100"/>
            </a:xfrm>
            <a:custGeom>
              <a:avLst/>
              <a:gdLst>
                <a:gd name="T0" fmla="*/ 0 w 104"/>
                <a:gd name="T1" fmla="*/ 2147483646 h 48"/>
                <a:gd name="T2" fmla="*/ 0 w 104"/>
                <a:gd name="T3" fmla="*/ 2147483646 h 48"/>
                <a:gd name="T4" fmla="*/ 2147483646 w 104"/>
                <a:gd name="T5" fmla="*/ 2147483646 h 48"/>
                <a:gd name="T6" fmla="*/ 2147483646 w 104"/>
                <a:gd name="T7" fmla="*/ 0 h 48"/>
                <a:gd name="T8" fmla="*/ 2147483646 w 104"/>
                <a:gd name="T9" fmla="*/ 0 h 48"/>
                <a:gd name="T10" fmla="*/ 2147483646 w 104"/>
                <a:gd name="T11" fmla="*/ 2147483646 h 48"/>
                <a:gd name="T12" fmla="*/ 0 w 104"/>
                <a:gd name="T13" fmla="*/ 2147483646 h 48"/>
                <a:gd name="T14" fmla="*/ 0 60000 65536"/>
                <a:gd name="T15" fmla="*/ 0 60000 65536"/>
                <a:gd name="T16" fmla="*/ 0 60000 65536"/>
                <a:gd name="T17" fmla="*/ 0 60000 65536"/>
                <a:gd name="T18" fmla="*/ 0 60000 65536"/>
                <a:gd name="T19" fmla="*/ 0 60000 65536"/>
                <a:gd name="T20" fmla="*/ 0 60000 65536"/>
                <a:gd name="T21" fmla="*/ 0 w 104"/>
                <a:gd name="T22" fmla="*/ 0 h 48"/>
                <a:gd name="T23" fmla="*/ 104 w 104"/>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 h="48">
                  <a:moveTo>
                    <a:pt x="0" y="48"/>
                  </a:moveTo>
                  <a:lnTo>
                    <a:pt x="0" y="48"/>
                  </a:lnTo>
                  <a:lnTo>
                    <a:pt x="35" y="48"/>
                  </a:lnTo>
                  <a:lnTo>
                    <a:pt x="104" y="0"/>
                  </a:lnTo>
                  <a:lnTo>
                    <a:pt x="52" y="0"/>
                  </a:lnTo>
                  <a:lnTo>
                    <a:pt x="17" y="31"/>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288" name="Freeform 105"/>
            <p:cNvSpPr>
              <a:spLocks/>
            </p:cNvSpPr>
            <p:nvPr>
              <p:custDataLst>
                <p:tags r:id="rId105"/>
              </p:custDataLst>
            </p:nvPr>
          </p:nvSpPr>
          <p:spPr bwMode="auto">
            <a:xfrm>
              <a:off x="7624762" y="4745038"/>
              <a:ext cx="15875" cy="38100"/>
            </a:xfrm>
            <a:custGeom>
              <a:avLst/>
              <a:gdLst>
                <a:gd name="T0" fmla="*/ 0 w 19"/>
                <a:gd name="T1" fmla="*/ 2147483646 h 48"/>
                <a:gd name="T2" fmla="*/ 0 w 19"/>
                <a:gd name="T3" fmla="*/ 2147483646 h 48"/>
                <a:gd name="T4" fmla="*/ 2147483646 w 19"/>
                <a:gd name="T5" fmla="*/ 2147483646 h 48"/>
                <a:gd name="T6" fmla="*/ 2147483646 w 19"/>
                <a:gd name="T7" fmla="*/ 0 h 48"/>
                <a:gd name="T8" fmla="*/ 0 w 19"/>
                <a:gd name="T9" fmla="*/ 2147483646 h 48"/>
                <a:gd name="T10" fmla="*/ 0 60000 65536"/>
                <a:gd name="T11" fmla="*/ 0 60000 65536"/>
                <a:gd name="T12" fmla="*/ 0 60000 65536"/>
                <a:gd name="T13" fmla="*/ 0 60000 65536"/>
                <a:gd name="T14" fmla="*/ 0 60000 65536"/>
                <a:gd name="T15" fmla="*/ 0 w 19"/>
                <a:gd name="T16" fmla="*/ 0 h 48"/>
                <a:gd name="T17" fmla="*/ 19 w 19"/>
                <a:gd name="T18" fmla="*/ 48 h 48"/>
              </a:gdLst>
              <a:ahLst/>
              <a:cxnLst>
                <a:cxn ang="T10">
                  <a:pos x="T0" y="T1"/>
                </a:cxn>
                <a:cxn ang="T11">
                  <a:pos x="T2" y="T3"/>
                </a:cxn>
                <a:cxn ang="T12">
                  <a:pos x="T4" y="T5"/>
                </a:cxn>
                <a:cxn ang="T13">
                  <a:pos x="T6" y="T7"/>
                </a:cxn>
                <a:cxn ang="T14">
                  <a:pos x="T8" y="T9"/>
                </a:cxn>
              </a:cxnLst>
              <a:rect l="T15" t="T16" r="T17" b="T18"/>
              <a:pathLst>
                <a:path w="19" h="48">
                  <a:moveTo>
                    <a:pt x="0" y="48"/>
                  </a:moveTo>
                  <a:lnTo>
                    <a:pt x="0" y="48"/>
                  </a:lnTo>
                  <a:lnTo>
                    <a:pt x="19" y="15"/>
                  </a:lnTo>
                  <a:lnTo>
                    <a:pt x="19" y="0"/>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289" name="Freeform 106"/>
            <p:cNvSpPr>
              <a:spLocks/>
            </p:cNvSpPr>
            <p:nvPr>
              <p:custDataLst>
                <p:tags r:id="rId106"/>
              </p:custDataLst>
            </p:nvPr>
          </p:nvSpPr>
          <p:spPr bwMode="auto">
            <a:xfrm>
              <a:off x="7296149" y="4605338"/>
              <a:ext cx="136525" cy="152400"/>
            </a:xfrm>
            <a:custGeom>
              <a:avLst/>
              <a:gdLst>
                <a:gd name="T0" fmla="*/ 0 w 173"/>
                <a:gd name="T1" fmla="*/ 2147483646 h 192"/>
                <a:gd name="T2" fmla="*/ 0 w 173"/>
                <a:gd name="T3" fmla="*/ 2147483646 h 192"/>
                <a:gd name="T4" fmla="*/ 0 w 173"/>
                <a:gd name="T5" fmla="*/ 2147483646 h 192"/>
                <a:gd name="T6" fmla="*/ 2147483646 w 173"/>
                <a:gd name="T7" fmla="*/ 2147483646 h 192"/>
                <a:gd name="T8" fmla="*/ 2147483646 w 173"/>
                <a:gd name="T9" fmla="*/ 2147483646 h 192"/>
                <a:gd name="T10" fmla="*/ 2147483646 w 173"/>
                <a:gd name="T11" fmla="*/ 2147483646 h 192"/>
                <a:gd name="T12" fmla="*/ 2147483646 w 173"/>
                <a:gd name="T13" fmla="*/ 2147483646 h 192"/>
                <a:gd name="T14" fmla="*/ 2147483646 w 173"/>
                <a:gd name="T15" fmla="*/ 2147483646 h 192"/>
                <a:gd name="T16" fmla="*/ 2147483646 w 173"/>
                <a:gd name="T17" fmla="*/ 2147483646 h 192"/>
                <a:gd name="T18" fmla="*/ 2147483646 w 173"/>
                <a:gd name="T19" fmla="*/ 2147483646 h 192"/>
                <a:gd name="T20" fmla="*/ 2147483646 w 173"/>
                <a:gd name="T21" fmla="*/ 2147483646 h 192"/>
                <a:gd name="T22" fmla="*/ 2147483646 w 173"/>
                <a:gd name="T23" fmla="*/ 2147483646 h 192"/>
                <a:gd name="T24" fmla="*/ 2147483646 w 173"/>
                <a:gd name="T25" fmla="*/ 2147483646 h 192"/>
                <a:gd name="T26" fmla="*/ 2147483646 w 173"/>
                <a:gd name="T27" fmla="*/ 2147483646 h 192"/>
                <a:gd name="T28" fmla="*/ 2147483646 w 173"/>
                <a:gd name="T29" fmla="*/ 2147483646 h 192"/>
                <a:gd name="T30" fmla="*/ 2147483646 w 173"/>
                <a:gd name="T31" fmla="*/ 2147483646 h 192"/>
                <a:gd name="T32" fmla="*/ 2147483646 w 173"/>
                <a:gd name="T33" fmla="*/ 2147483646 h 192"/>
                <a:gd name="T34" fmla="*/ 2147483646 w 173"/>
                <a:gd name="T35" fmla="*/ 2147483646 h 192"/>
                <a:gd name="T36" fmla="*/ 2147483646 w 173"/>
                <a:gd name="T37" fmla="*/ 2147483646 h 192"/>
                <a:gd name="T38" fmla="*/ 2147483646 w 173"/>
                <a:gd name="T39" fmla="*/ 2147483646 h 192"/>
                <a:gd name="T40" fmla="*/ 2147483646 w 173"/>
                <a:gd name="T41" fmla="*/ 2147483646 h 192"/>
                <a:gd name="T42" fmla="*/ 2147483646 w 173"/>
                <a:gd name="T43" fmla="*/ 2147483646 h 192"/>
                <a:gd name="T44" fmla="*/ 2147483646 w 173"/>
                <a:gd name="T45" fmla="*/ 2147483646 h 192"/>
                <a:gd name="T46" fmla="*/ 2147483646 w 173"/>
                <a:gd name="T47" fmla="*/ 2147483646 h 192"/>
                <a:gd name="T48" fmla="*/ 2147483646 w 173"/>
                <a:gd name="T49" fmla="*/ 2147483646 h 192"/>
                <a:gd name="T50" fmla="*/ 2147483646 w 173"/>
                <a:gd name="T51" fmla="*/ 2147483646 h 192"/>
                <a:gd name="T52" fmla="*/ 2147483646 w 173"/>
                <a:gd name="T53" fmla="*/ 2147483646 h 192"/>
                <a:gd name="T54" fmla="*/ 2147483646 w 173"/>
                <a:gd name="T55" fmla="*/ 0 h 192"/>
                <a:gd name="T56" fmla="*/ 2147483646 w 173"/>
                <a:gd name="T57" fmla="*/ 2147483646 h 192"/>
                <a:gd name="T58" fmla="*/ 2147483646 w 173"/>
                <a:gd name="T59" fmla="*/ 2147483646 h 192"/>
                <a:gd name="T60" fmla="*/ 2147483646 w 173"/>
                <a:gd name="T61" fmla="*/ 2147483646 h 192"/>
                <a:gd name="T62" fmla="*/ 2147483646 w 173"/>
                <a:gd name="T63" fmla="*/ 2147483646 h 192"/>
                <a:gd name="T64" fmla="*/ 2147483646 w 173"/>
                <a:gd name="T65" fmla="*/ 2147483646 h 192"/>
                <a:gd name="T66" fmla="*/ 2147483646 w 173"/>
                <a:gd name="T67" fmla="*/ 2147483646 h 192"/>
                <a:gd name="T68" fmla="*/ 0 w 173"/>
                <a:gd name="T69" fmla="*/ 2147483646 h 1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3"/>
                <a:gd name="T106" fmla="*/ 0 h 192"/>
                <a:gd name="T107" fmla="*/ 173 w 173"/>
                <a:gd name="T108" fmla="*/ 192 h 1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3" h="192">
                  <a:moveTo>
                    <a:pt x="0" y="113"/>
                  </a:moveTo>
                  <a:lnTo>
                    <a:pt x="0" y="113"/>
                  </a:lnTo>
                  <a:lnTo>
                    <a:pt x="0" y="129"/>
                  </a:lnTo>
                  <a:lnTo>
                    <a:pt x="17" y="129"/>
                  </a:lnTo>
                  <a:lnTo>
                    <a:pt x="17" y="144"/>
                  </a:lnTo>
                  <a:lnTo>
                    <a:pt x="17" y="192"/>
                  </a:lnTo>
                  <a:lnTo>
                    <a:pt x="35" y="177"/>
                  </a:lnTo>
                  <a:lnTo>
                    <a:pt x="35" y="129"/>
                  </a:lnTo>
                  <a:lnTo>
                    <a:pt x="52" y="113"/>
                  </a:lnTo>
                  <a:lnTo>
                    <a:pt x="69" y="113"/>
                  </a:lnTo>
                  <a:lnTo>
                    <a:pt x="52" y="129"/>
                  </a:lnTo>
                  <a:lnTo>
                    <a:pt x="69" y="144"/>
                  </a:lnTo>
                  <a:lnTo>
                    <a:pt x="69" y="161"/>
                  </a:lnTo>
                  <a:lnTo>
                    <a:pt x="104" y="161"/>
                  </a:lnTo>
                  <a:lnTo>
                    <a:pt x="104" y="192"/>
                  </a:lnTo>
                  <a:lnTo>
                    <a:pt x="121" y="177"/>
                  </a:lnTo>
                  <a:lnTo>
                    <a:pt x="121" y="161"/>
                  </a:lnTo>
                  <a:lnTo>
                    <a:pt x="87" y="129"/>
                  </a:lnTo>
                  <a:lnTo>
                    <a:pt x="104" y="129"/>
                  </a:lnTo>
                  <a:lnTo>
                    <a:pt x="69" y="96"/>
                  </a:lnTo>
                  <a:lnTo>
                    <a:pt x="104" y="66"/>
                  </a:lnTo>
                  <a:lnTo>
                    <a:pt x="121" y="66"/>
                  </a:lnTo>
                  <a:lnTo>
                    <a:pt x="52" y="81"/>
                  </a:lnTo>
                  <a:lnTo>
                    <a:pt x="35" y="66"/>
                  </a:lnTo>
                  <a:lnTo>
                    <a:pt x="35" y="48"/>
                  </a:lnTo>
                  <a:lnTo>
                    <a:pt x="52" y="33"/>
                  </a:lnTo>
                  <a:lnTo>
                    <a:pt x="156" y="33"/>
                  </a:lnTo>
                  <a:lnTo>
                    <a:pt x="173" y="0"/>
                  </a:lnTo>
                  <a:lnTo>
                    <a:pt x="138" y="18"/>
                  </a:lnTo>
                  <a:lnTo>
                    <a:pt x="104" y="33"/>
                  </a:lnTo>
                  <a:lnTo>
                    <a:pt x="52" y="18"/>
                  </a:lnTo>
                  <a:lnTo>
                    <a:pt x="52" y="33"/>
                  </a:lnTo>
                  <a:lnTo>
                    <a:pt x="35" y="33"/>
                  </a:lnTo>
                  <a:lnTo>
                    <a:pt x="35" y="66"/>
                  </a:lnTo>
                  <a:lnTo>
                    <a:pt x="0" y="113"/>
                  </a:lnTo>
                </a:path>
              </a:pathLst>
            </a:custGeom>
            <a:solidFill>
              <a:srgbClr val="D8CEB8"/>
            </a:solidFill>
            <a:ln w="9525">
              <a:solidFill>
                <a:srgbClr val="BBAD87"/>
              </a:solidFill>
              <a:prstDash val="solid"/>
              <a:round/>
              <a:headEnd/>
              <a:tailEnd/>
            </a:ln>
          </p:spPr>
          <p:txBody>
            <a:bodyPr/>
            <a:lstStyle/>
            <a:p>
              <a:endParaRPr lang="en-US"/>
            </a:p>
          </p:txBody>
        </p:sp>
        <p:sp>
          <p:nvSpPr>
            <p:cNvPr id="6290" name="Freeform 107"/>
            <p:cNvSpPr>
              <a:spLocks/>
            </p:cNvSpPr>
            <p:nvPr>
              <p:custDataLst>
                <p:tags r:id="rId107"/>
              </p:custDataLst>
            </p:nvPr>
          </p:nvSpPr>
          <p:spPr bwMode="auto">
            <a:xfrm>
              <a:off x="7473949" y="4592638"/>
              <a:ext cx="26988" cy="63500"/>
            </a:xfrm>
            <a:custGeom>
              <a:avLst/>
              <a:gdLst>
                <a:gd name="T0" fmla="*/ 0 w 34"/>
                <a:gd name="T1" fmla="*/ 2147483646 h 81"/>
                <a:gd name="T2" fmla="*/ 0 w 34"/>
                <a:gd name="T3" fmla="*/ 2147483646 h 81"/>
                <a:gd name="T4" fmla="*/ 2147483646 w 34"/>
                <a:gd name="T5" fmla="*/ 2147483646 h 81"/>
                <a:gd name="T6" fmla="*/ 2147483646 w 34"/>
                <a:gd name="T7" fmla="*/ 2147483646 h 81"/>
                <a:gd name="T8" fmla="*/ 2147483646 w 34"/>
                <a:gd name="T9" fmla="*/ 2147483646 h 81"/>
                <a:gd name="T10" fmla="*/ 2147483646 w 34"/>
                <a:gd name="T11" fmla="*/ 2147483646 h 81"/>
                <a:gd name="T12" fmla="*/ 2147483646 w 34"/>
                <a:gd name="T13" fmla="*/ 2147483646 h 81"/>
                <a:gd name="T14" fmla="*/ 2147483646 w 34"/>
                <a:gd name="T15" fmla="*/ 2147483646 h 81"/>
                <a:gd name="T16" fmla="*/ 2147483646 w 34"/>
                <a:gd name="T17" fmla="*/ 2147483646 h 81"/>
                <a:gd name="T18" fmla="*/ 2147483646 w 34"/>
                <a:gd name="T19" fmla="*/ 2147483646 h 81"/>
                <a:gd name="T20" fmla="*/ 2147483646 w 34"/>
                <a:gd name="T21" fmla="*/ 0 h 81"/>
                <a:gd name="T22" fmla="*/ 0 w 34"/>
                <a:gd name="T23" fmla="*/ 2147483646 h 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
                <a:gd name="T37" fmla="*/ 0 h 81"/>
                <a:gd name="T38" fmla="*/ 34 w 34"/>
                <a:gd name="T39" fmla="*/ 81 h 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 h="81">
                  <a:moveTo>
                    <a:pt x="0" y="33"/>
                  </a:moveTo>
                  <a:lnTo>
                    <a:pt x="0" y="33"/>
                  </a:lnTo>
                  <a:lnTo>
                    <a:pt x="17" y="63"/>
                  </a:lnTo>
                  <a:lnTo>
                    <a:pt x="34" y="81"/>
                  </a:lnTo>
                  <a:lnTo>
                    <a:pt x="17" y="63"/>
                  </a:lnTo>
                  <a:lnTo>
                    <a:pt x="17" y="48"/>
                  </a:lnTo>
                  <a:lnTo>
                    <a:pt x="34" y="48"/>
                  </a:lnTo>
                  <a:lnTo>
                    <a:pt x="34" y="33"/>
                  </a:lnTo>
                  <a:lnTo>
                    <a:pt x="34" y="15"/>
                  </a:lnTo>
                  <a:lnTo>
                    <a:pt x="34" y="33"/>
                  </a:lnTo>
                  <a:lnTo>
                    <a:pt x="17" y="0"/>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291" name="Freeform 108"/>
            <p:cNvSpPr>
              <a:spLocks/>
            </p:cNvSpPr>
            <p:nvPr>
              <p:custDataLst>
                <p:tags r:id="rId108"/>
              </p:custDataLst>
            </p:nvPr>
          </p:nvSpPr>
          <p:spPr bwMode="auto">
            <a:xfrm>
              <a:off x="7446962" y="4706938"/>
              <a:ext cx="26988" cy="12700"/>
            </a:xfrm>
            <a:custGeom>
              <a:avLst/>
              <a:gdLst>
                <a:gd name="T0" fmla="*/ 0 w 35"/>
                <a:gd name="T1" fmla="*/ 0 h 15"/>
                <a:gd name="T2" fmla="*/ 0 w 35"/>
                <a:gd name="T3" fmla="*/ 0 h 15"/>
                <a:gd name="T4" fmla="*/ 2147483646 w 35"/>
                <a:gd name="T5" fmla="*/ 2147483646 h 15"/>
                <a:gd name="T6" fmla="*/ 2147483646 w 35"/>
                <a:gd name="T7" fmla="*/ 0 h 15"/>
                <a:gd name="T8" fmla="*/ 0 w 35"/>
                <a:gd name="T9" fmla="*/ 0 h 15"/>
                <a:gd name="T10" fmla="*/ 0 60000 65536"/>
                <a:gd name="T11" fmla="*/ 0 60000 65536"/>
                <a:gd name="T12" fmla="*/ 0 60000 65536"/>
                <a:gd name="T13" fmla="*/ 0 60000 65536"/>
                <a:gd name="T14" fmla="*/ 0 60000 65536"/>
                <a:gd name="T15" fmla="*/ 0 w 35"/>
                <a:gd name="T16" fmla="*/ 0 h 15"/>
                <a:gd name="T17" fmla="*/ 35 w 35"/>
                <a:gd name="T18" fmla="*/ 15 h 15"/>
              </a:gdLst>
              <a:ahLst/>
              <a:cxnLst>
                <a:cxn ang="T10">
                  <a:pos x="T0" y="T1"/>
                </a:cxn>
                <a:cxn ang="T11">
                  <a:pos x="T2" y="T3"/>
                </a:cxn>
                <a:cxn ang="T12">
                  <a:pos x="T4" y="T5"/>
                </a:cxn>
                <a:cxn ang="T13">
                  <a:pos x="T6" y="T7"/>
                </a:cxn>
                <a:cxn ang="T14">
                  <a:pos x="T8" y="T9"/>
                </a:cxn>
              </a:cxnLst>
              <a:rect l="T15" t="T16" r="T17" b="T18"/>
              <a:pathLst>
                <a:path w="35" h="15">
                  <a:moveTo>
                    <a:pt x="0" y="0"/>
                  </a:moveTo>
                  <a:lnTo>
                    <a:pt x="0" y="0"/>
                  </a:lnTo>
                  <a:lnTo>
                    <a:pt x="35" y="15"/>
                  </a:lnTo>
                  <a:lnTo>
                    <a:pt x="35"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2" name="Freeform 109"/>
            <p:cNvSpPr>
              <a:spLocks/>
            </p:cNvSpPr>
            <p:nvPr>
              <p:custDataLst>
                <p:tags r:id="rId109"/>
              </p:custDataLst>
            </p:nvPr>
          </p:nvSpPr>
          <p:spPr bwMode="auto">
            <a:xfrm>
              <a:off x="7488237" y="4694238"/>
              <a:ext cx="68263" cy="25400"/>
            </a:xfrm>
            <a:custGeom>
              <a:avLst/>
              <a:gdLst>
                <a:gd name="T0" fmla="*/ 0 w 86"/>
                <a:gd name="T1" fmla="*/ 2147483646 h 31"/>
                <a:gd name="T2" fmla="*/ 0 w 86"/>
                <a:gd name="T3" fmla="*/ 2147483646 h 31"/>
                <a:gd name="T4" fmla="*/ 2147483646 w 86"/>
                <a:gd name="T5" fmla="*/ 2147483646 h 31"/>
                <a:gd name="T6" fmla="*/ 2147483646 w 86"/>
                <a:gd name="T7" fmla="*/ 2147483646 h 31"/>
                <a:gd name="T8" fmla="*/ 2147483646 w 86"/>
                <a:gd name="T9" fmla="*/ 0 h 31"/>
                <a:gd name="T10" fmla="*/ 2147483646 w 86"/>
                <a:gd name="T11" fmla="*/ 0 h 31"/>
                <a:gd name="T12" fmla="*/ 0 w 86"/>
                <a:gd name="T13" fmla="*/ 2147483646 h 31"/>
                <a:gd name="T14" fmla="*/ 0 60000 65536"/>
                <a:gd name="T15" fmla="*/ 0 60000 65536"/>
                <a:gd name="T16" fmla="*/ 0 60000 65536"/>
                <a:gd name="T17" fmla="*/ 0 60000 65536"/>
                <a:gd name="T18" fmla="*/ 0 60000 65536"/>
                <a:gd name="T19" fmla="*/ 0 60000 65536"/>
                <a:gd name="T20" fmla="*/ 0 60000 65536"/>
                <a:gd name="T21" fmla="*/ 0 w 86"/>
                <a:gd name="T22" fmla="*/ 0 h 31"/>
                <a:gd name="T23" fmla="*/ 86 w 86"/>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31">
                  <a:moveTo>
                    <a:pt x="0" y="16"/>
                  </a:moveTo>
                  <a:lnTo>
                    <a:pt x="0" y="16"/>
                  </a:lnTo>
                  <a:lnTo>
                    <a:pt x="86" y="31"/>
                  </a:lnTo>
                  <a:lnTo>
                    <a:pt x="69" y="16"/>
                  </a:lnTo>
                  <a:lnTo>
                    <a:pt x="52" y="0"/>
                  </a:lnTo>
                  <a:lnTo>
                    <a:pt x="17" y="0"/>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293" name="Freeform 110"/>
            <p:cNvSpPr>
              <a:spLocks/>
            </p:cNvSpPr>
            <p:nvPr>
              <p:custDataLst>
                <p:tags r:id="rId110"/>
              </p:custDataLst>
            </p:nvPr>
          </p:nvSpPr>
          <p:spPr bwMode="auto">
            <a:xfrm>
              <a:off x="7473949" y="4668838"/>
              <a:ext cx="26988" cy="0"/>
            </a:xfrm>
            <a:custGeom>
              <a:avLst/>
              <a:gdLst>
                <a:gd name="T0" fmla="*/ 0 w 34"/>
                <a:gd name="T1" fmla="*/ 0 w 34"/>
                <a:gd name="T2" fmla="*/ 2147483646 w 34"/>
                <a:gd name="T3" fmla="*/ 2147483646 w 34"/>
                <a:gd name="T4" fmla="*/ 0 w 34"/>
                <a:gd name="T5" fmla="*/ 0 60000 65536"/>
                <a:gd name="T6" fmla="*/ 0 60000 65536"/>
                <a:gd name="T7" fmla="*/ 0 60000 65536"/>
                <a:gd name="T8" fmla="*/ 0 60000 65536"/>
                <a:gd name="T9" fmla="*/ 0 60000 65536"/>
                <a:gd name="T10" fmla="*/ 0 w 34"/>
                <a:gd name="T11" fmla="*/ 34 w 34"/>
              </a:gdLst>
              <a:ahLst/>
              <a:cxnLst>
                <a:cxn ang="T5">
                  <a:pos x="T0" y="0"/>
                </a:cxn>
                <a:cxn ang="T6">
                  <a:pos x="T1" y="0"/>
                </a:cxn>
                <a:cxn ang="T7">
                  <a:pos x="T2" y="0"/>
                </a:cxn>
                <a:cxn ang="T8">
                  <a:pos x="T3" y="0"/>
                </a:cxn>
                <a:cxn ang="T9">
                  <a:pos x="T4" y="0"/>
                </a:cxn>
              </a:cxnLst>
              <a:rect l="T10" t="0" r="T11" b="0"/>
              <a:pathLst>
                <a:path w="34">
                  <a:moveTo>
                    <a:pt x="0" y="0"/>
                  </a:moveTo>
                  <a:lnTo>
                    <a:pt x="0" y="0"/>
                  </a:lnTo>
                  <a:lnTo>
                    <a:pt x="34" y="0"/>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4" name="Freeform 111"/>
            <p:cNvSpPr>
              <a:spLocks/>
            </p:cNvSpPr>
            <p:nvPr>
              <p:custDataLst>
                <p:tags r:id="rId111"/>
              </p:custDataLst>
            </p:nvPr>
          </p:nvSpPr>
          <p:spPr bwMode="auto">
            <a:xfrm>
              <a:off x="7651749" y="4656138"/>
              <a:ext cx="14288" cy="12700"/>
            </a:xfrm>
            <a:custGeom>
              <a:avLst/>
              <a:gdLst>
                <a:gd name="T0" fmla="*/ 0 w 18"/>
                <a:gd name="T1" fmla="*/ 0 h 15"/>
                <a:gd name="T2" fmla="*/ 0 w 18"/>
                <a:gd name="T3" fmla="*/ 0 h 15"/>
                <a:gd name="T4" fmla="*/ 2147483646 w 18"/>
                <a:gd name="T5" fmla="*/ 2147483646 h 15"/>
                <a:gd name="T6" fmla="*/ 2147483646 w 18"/>
                <a:gd name="T7" fmla="*/ 0 h 15"/>
                <a:gd name="T8" fmla="*/ 0 w 18"/>
                <a:gd name="T9" fmla="*/ 0 h 15"/>
                <a:gd name="T10" fmla="*/ 0 60000 65536"/>
                <a:gd name="T11" fmla="*/ 0 60000 65536"/>
                <a:gd name="T12" fmla="*/ 0 60000 65536"/>
                <a:gd name="T13" fmla="*/ 0 60000 65536"/>
                <a:gd name="T14" fmla="*/ 0 60000 65536"/>
                <a:gd name="T15" fmla="*/ 0 w 18"/>
                <a:gd name="T16" fmla="*/ 0 h 15"/>
                <a:gd name="T17" fmla="*/ 18 w 18"/>
                <a:gd name="T18" fmla="*/ 15 h 15"/>
              </a:gdLst>
              <a:ahLst/>
              <a:cxnLst>
                <a:cxn ang="T10">
                  <a:pos x="T0" y="T1"/>
                </a:cxn>
                <a:cxn ang="T11">
                  <a:pos x="T2" y="T3"/>
                </a:cxn>
                <a:cxn ang="T12">
                  <a:pos x="T4" y="T5"/>
                </a:cxn>
                <a:cxn ang="T13">
                  <a:pos x="T6" y="T7"/>
                </a:cxn>
                <a:cxn ang="T14">
                  <a:pos x="T8" y="T9"/>
                </a:cxn>
              </a:cxnLst>
              <a:rect l="T15" t="T16" r="T17" b="T18"/>
              <a:pathLst>
                <a:path w="18" h="15">
                  <a:moveTo>
                    <a:pt x="0" y="0"/>
                  </a:moveTo>
                  <a:lnTo>
                    <a:pt x="0" y="0"/>
                  </a:lnTo>
                  <a:lnTo>
                    <a:pt x="18" y="15"/>
                  </a:lnTo>
                  <a:lnTo>
                    <a:pt x="18"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5" name="Freeform 112"/>
            <p:cNvSpPr>
              <a:spLocks/>
            </p:cNvSpPr>
            <p:nvPr>
              <p:custDataLst>
                <p:tags r:id="rId112"/>
              </p:custDataLst>
            </p:nvPr>
          </p:nvSpPr>
          <p:spPr bwMode="auto">
            <a:xfrm>
              <a:off x="7926387" y="4719638"/>
              <a:ext cx="96838" cy="50800"/>
            </a:xfrm>
            <a:custGeom>
              <a:avLst/>
              <a:gdLst>
                <a:gd name="T0" fmla="*/ 0 w 123"/>
                <a:gd name="T1" fmla="*/ 2147483646 h 65"/>
                <a:gd name="T2" fmla="*/ 0 w 123"/>
                <a:gd name="T3" fmla="*/ 2147483646 h 65"/>
                <a:gd name="T4" fmla="*/ 2147483646 w 123"/>
                <a:gd name="T5" fmla="*/ 2147483646 h 65"/>
                <a:gd name="T6" fmla="*/ 2147483646 w 123"/>
                <a:gd name="T7" fmla="*/ 2147483646 h 65"/>
                <a:gd name="T8" fmla="*/ 2147483646 w 123"/>
                <a:gd name="T9" fmla="*/ 2147483646 h 65"/>
                <a:gd name="T10" fmla="*/ 2147483646 w 123"/>
                <a:gd name="T11" fmla="*/ 2147483646 h 65"/>
                <a:gd name="T12" fmla="*/ 2147483646 w 123"/>
                <a:gd name="T13" fmla="*/ 0 h 65"/>
                <a:gd name="T14" fmla="*/ 2147483646 w 123"/>
                <a:gd name="T15" fmla="*/ 0 h 65"/>
                <a:gd name="T16" fmla="*/ 2147483646 w 123"/>
                <a:gd name="T17" fmla="*/ 2147483646 h 65"/>
                <a:gd name="T18" fmla="*/ 2147483646 w 123"/>
                <a:gd name="T19" fmla="*/ 2147483646 h 65"/>
                <a:gd name="T20" fmla="*/ 2147483646 w 123"/>
                <a:gd name="T21" fmla="*/ 2147483646 h 65"/>
                <a:gd name="T22" fmla="*/ 0 w 123"/>
                <a:gd name="T23" fmla="*/ 2147483646 h 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3"/>
                <a:gd name="T37" fmla="*/ 0 h 65"/>
                <a:gd name="T38" fmla="*/ 123 w 123"/>
                <a:gd name="T39" fmla="*/ 65 h 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3" h="65">
                  <a:moveTo>
                    <a:pt x="0" y="33"/>
                  </a:moveTo>
                  <a:lnTo>
                    <a:pt x="0" y="33"/>
                  </a:lnTo>
                  <a:lnTo>
                    <a:pt x="35" y="65"/>
                  </a:lnTo>
                  <a:lnTo>
                    <a:pt x="71" y="65"/>
                  </a:lnTo>
                  <a:lnTo>
                    <a:pt x="106" y="48"/>
                  </a:lnTo>
                  <a:lnTo>
                    <a:pt x="123" y="17"/>
                  </a:lnTo>
                  <a:lnTo>
                    <a:pt x="123" y="0"/>
                  </a:lnTo>
                  <a:lnTo>
                    <a:pt x="106" y="0"/>
                  </a:lnTo>
                  <a:lnTo>
                    <a:pt x="106" y="33"/>
                  </a:lnTo>
                  <a:lnTo>
                    <a:pt x="88" y="33"/>
                  </a:lnTo>
                  <a:lnTo>
                    <a:pt x="71" y="33"/>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296" name="Freeform 113"/>
            <p:cNvSpPr>
              <a:spLocks/>
            </p:cNvSpPr>
            <p:nvPr>
              <p:custDataLst>
                <p:tags r:id="rId113"/>
              </p:custDataLst>
            </p:nvPr>
          </p:nvSpPr>
          <p:spPr bwMode="auto">
            <a:xfrm>
              <a:off x="7996237" y="4706938"/>
              <a:ext cx="41275" cy="25400"/>
            </a:xfrm>
            <a:custGeom>
              <a:avLst/>
              <a:gdLst>
                <a:gd name="T0" fmla="*/ 0 w 52"/>
                <a:gd name="T1" fmla="*/ 0 h 32"/>
                <a:gd name="T2" fmla="*/ 0 w 52"/>
                <a:gd name="T3" fmla="*/ 0 h 32"/>
                <a:gd name="T4" fmla="*/ 2147483646 w 52"/>
                <a:gd name="T5" fmla="*/ 2147483646 h 32"/>
                <a:gd name="T6" fmla="*/ 2147483646 w 52"/>
                <a:gd name="T7" fmla="*/ 2147483646 h 32"/>
                <a:gd name="T8" fmla="*/ 2147483646 w 52"/>
                <a:gd name="T9" fmla="*/ 2147483646 h 32"/>
                <a:gd name="T10" fmla="*/ 0 w 52"/>
                <a:gd name="T11" fmla="*/ 0 h 32"/>
                <a:gd name="T12" fmla="*/ 0 60000 65536"/>
                <a:gd name="T13" fmla="*/ 0 60000 65536"/>
                <a:gd name="T14" fmla="*/ 0 60000 65536"/>
                <a:gd name="T15" fmla="*/ 0 60000 65536"/>
                <a:gd name="T16" fmla="*/ 0 60000 65536"/>
                <a:gd name="T17" fmla="*/ 0 60000 65536"/>
                <a:gd name="T18" fmla="*/ 0 w 52"/>
                <a:gd name="T19" fmla="*/ 0 h 32"/>
                <a:gd name="T20" fmla="*/ 52 w 5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52" h="32">
                  <a:moveTo>
                    <a:pt x="0" y="0"/>
                  </a:moveTo>
                  <a:lnTo>
                    <a:pt x="0" y="0"/>
                  </a:lnTo>
                  <a:lnTo>
                    <a:pt x="35" y="15"/>
                  </a:lnTo>
                  <a:lnTo>
                    <a:pt x="52" y="32"/>
                  </a:lnTo>
                  <a:lnTo>
                    <a:pt x="52"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7" name="Freeform 114"/>
            <p:cNvSpPr>
              <a:spLocks/>
            </p:cNvSpPr>
            <p:nvPr>
              <p:custDataLst>
                <p:tags r:id="rId114"/>
              </p:custDataLst>
            </p:nvPr>
          </p:nvSpPr>
          <p:spPr bwMode="auto">
            <a:xfrm>
              <a:off x="8078787" y="4745038"/>
              <a:ext cx="26988" cy="38100"/>
            </a:xfrm>
            <a:custGeom>
              <a:avLst/>
              <a:gdLst>
                <a:gd name="T0" fmla="*/ 0 w 35"/>
                <a:gd name="T1" fmla="*/ 0 h 48"/>
                <a:gd name="T2" fmla="*/ 0 w 35"/>
                <a:gd name="T3" fmla="*/ 0 h 48"/>
                <a:gd name="T4" fmla="*/ 2147483646 w 35"/>
                <a:gd name="T5" fmla="*/ 2147483646 h 48"/>
                <a:gd name="T6" fmla="*/ 2147483646 w 35"/>
                <a:gd name="T7" fmla="*/ 2147483646 h 48"/>
                <a:gd name="T8" fmla="*/ 0 w 35"/>
                <a:gd name="T9" fmla="*/ 0 h 48"/>
                <a:gd name="T10" fmla="*/ 0 60000 65536"/>
                <a:gd name="T11" fmla="*/ 0 60000 65536"/>
                <a:gd name="T12" fmla="*/ 0 60000 65536"/>
                <a:gd name="T13" fmla="*/ 0 60000 65536"/>
                <a:gd name="T14" fmla="*/ 0 60000 65536"/>
                <a:gd name="T15" fmla="*/ 0 w 35"/>
                <a:gd name="T16" fmla="*/ 0 h 48"/>
                <a:gd name="T17" fmla="*/ 35 w 35"/>
                <a:gd name="T18" fmla="*/ 48 h 48"/>
              </a:gdLst>
              <a:ahLst/>
              <a:cxnLst>
                <a:cxn ang="T10">
                  <a:pos x="T0" y="T1"/>
                </a:cxn>
                <a:cxn ang="T11">
                  <a:pos x="T2" y="T3"/>
                </a:cxn>
                <a:cxn ang="T12">
                  <a:pos x="T4" y="T5"/>
                </a:cxn>
                <a:cxn ang="T13">
                  <a:pos x="T6" y="T7"/>
                </a:cxn>
                <a:cxn ang="T14">
                  <a:pos x="T8" y="T9"/>
                </a:cxn>
              </a:cxnLst>
              <a:rect l="T15" t="T16" r="T17" b="T18"/>
              <a:pathLst>
                <a:path w="35" h="48">
                  <a:moveTo>
                    <a:pt x="0" y="0"/>
                  </a:moveTo>
                  <a:lnTo>
                    <a:pt x="0" y="0"/>
                  </a:lnTo>
                  <a:lnTo>
                    <a:pt x="17" y="48"/>
                  </a:lnTo>
                  <a:lnTo>
                    <a:pt x="35" y="32"/>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8" name="Freeform 115"/>
            <p:cNvSpPr>
              <a:spLocks/>
            </p:cNvSpPr>
            <p:nvPr>
              <p:custDataLst>
                <p:tags r:id="rId115"/>
              </p:custDataLst>
            </p:nvPr>
          </p:nvSpPr>
          <p:spPr bwMode="auto">
            <a:xfrm>
              <a:off x="8174037" y="4821238"/>
              <a:ext cx="28575" cy="12700"/>
            </a:xfrm>
            <a:custGeom>
              <a:avLst/>
              <a:gdLst>
                <a:gd name="T0" fmla="*/ 0 w 34"/>
                <a:gd name="T1" fmla="*/ 0 h 15"/>
                <a:gd name="T2" fmla="*/ 0 w 34"/>
                <a:gd name="T3" fmla="*/ 0 h 15"/>
                <a:gd name="T4" fmla="*/ 0 w 34"/>
                <a:gd name="T5" fmla="*/ 2147483646 h 15"/>
                <a:gd name="T6" fmla="*/ 2147483646 w 34"/>
                <a:gd name="T7" fmla="*/ 2147483646 h 15"/>
                <a:gd name="T8" fmla="*/ 0 w 34"/>
                <a:gd name="T9" fmla="*/ 0 h 15"/>
                <a:gd name="T10" fmla="*/ 0 60000 65536"/>
                <a:gd name="T11" fmla="*/ 0 60000 65536"/>
                <a:gd name="T12" fmla="*/ 0 60000 65536"/>
                <a:gd name="T13" fmla="*/ 0 60000 65536"/>
                <a:gd name="T14" fmla="*/ 0 60000 65536"/>
                <a:gd name="T15" fmla="*/ 0 w 34"/>
                <a:gd name="T16" fmla="*/ 0 h 15"/>
                <a:gd name="T17" fmla="*/ 34 w 34"/>
                <a:gd name="T18" fmla="*/ 15 h 15"/>
              </a:gdLst>
              <a:ahLst/>
              <a:cxnLst>
                <a:cxn ang="T10">
                  <a:pos x="T0" y="T1"/>
                </a:cxn>
                <a:cxn ang="T11">
                  <a:pos x="T2" y="T3"/>
                </a:cxn>
                <a:cxn ang="T12">
                  <a:pos x="T4" y="T5"/>
                </a:cxn>
                <a:cxn ang="T13">
                  <a:pos x="T6" y="T7"/>
                </a:cxn>
                <a:cxn ang="T14">
                  <a:pos x="T8" y="T9"/>
                </a:cxn>
              </a:cxnLst>
              <a:rect l="T15" t="T16" r="T17" b="T18"/>
              <a:pathLst>
                <a:path w="34" h="15">
                  <a:moveTo>
                    <a:pt x="0" y="0"/>
                  </a:moveTo>
                  <a:lnTo>
                    <a:pt x="0" y="0"/>
                  </a:lnTo>
                  <a:lnTo>
                    <a:pt x="0" y="15"/>
                  </a:lnTo>
                  <a:lnTo>
                    <a:pt x="34"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299" name="Freeform 116"/>
            <p:cNvSpPr>
              <a:spLocks/>
            </p:cNvSpPr>
            <p:nvPr>
              <p:custDataLst>
                <p:tags r:id="rId116"/>
              </p:custDataLst>
            </p:nvPr>
          </p:nvSpPr>
          <p:spPr bwMode="auto">
            <a:xfrm>
              <a:off x="8339137" y="4935538"/>
              <a:ext cx="14288" cy="25400"/>
            </a:xfrm>
            <a:custGeom>
              <a:avLst/>
              <a:gdLst>
                <a:gd name="T0" fmla="*/ 0 w 18"/>
                <a:gd name="T1" fmla="*/ 0 h 32"/>
                <a:gd name="T2" fmla="*/ 0 w 18"/>
                <a:gd name="T3" fmla="*/ 0 h 32"/>
                <a:gd name="T4" fmla="*/ 0 w 18"/>
                <a:gd name="T5" fmla="*/ 2147483646 h 32"/>
                <a:gd name="T6" fmla="*/ 2147483646 w 18"/>
                <a:gd name="T7" fmla="*/ 2147483646 h 32"/>
                <a:gd name="T8" fmla="*/ 0 w 18"/>
                <a:gd name="T9" fmla="*/ 0 h 32"/>
                <a:gd name="T10" fmla="*/ 0 60000 65536"/>
                <a:gd name="T11" fmla="*/ 0 60000 65536"/>
                <a:gd name="T12" fmla="*/ 0 60000 65536"/>
                <a:gd name="T13" fmla="*/ 0 60000 65536"/>
                <a:gd name="T14" fmla="*/ 0 60000 65536"/>
                <a:gd name="T15" fmla="*/ 0 w 18"/>
                <a:gd name="T16" fmla="*/ 0 h 32"/>
                <a:gd name="T17" fmla="*/ 18 w 18"/>
                <a:gd name="T18" fmla="*/ 32 h 32"/>
              </a:gdLst>
              <a:ahLst/>
              <a:cxnLst>
                <a:cxn ang="T10">
                  <a:pos x="T0" y="T1"/>
                </a:cxn>
                <a:cxn ang="T11">
                  <a:pos x="T2" y="T3"/>
                </a:cxn>
                <a:cxn ang="T12">
                  <a:pos x="T4" y="T5"/>
                </a:cxn>
                <a:cxn ang="T13">
                  <a:pos x="T6" y="T7"/>
                </a:cxn>
                <a:cxn ang="T14">
                  <a:pos x="T8" y="T9"/>
                </a:cxn>
              </a:cxnLst>
              <a:rect l="T15" t="T16" r="T17" b="T18"/>
              <a:pathLst>
                <a:path w="18" h="32">
                  <a:moveTo>
                    <a:pt x="0" y="0"/>
                  </a:moveTo>
                  <a:lnTo>
                    <a:pt x="0" y="0"/>
                  </a:lnTo>
                  <a:lnTo>
                    <a:pt x="0" y="32"/>
                  </a:lnTo>
                  <a:lnTo>
                    <a:pt x="18"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00" name="Freeform 117"/>
            <p:cNvSpPr>
              <a:spLocks/>
            </p:cNvSpPr>
            <p:nvPr>
              <p:custDataLst>
                <p:tags r:id="rId117"/>
              </p:custDataLst>
            </p:nvPr>
          </p:nvSpPr>
          <p:spPr bwMode="auto">
            <a:xfrm>
              <a:off x="8286749" y="5049838"/>
              <a:ext cx="52388" cy="49213"/>
            </a:xfrm>
            <a:custGeom>
              <a:avLst/>
              <a:gdLst>
                <a:gd name="T0" fmla="*/ 0 w 67"/>
                <a:gd name="T1" fmla="*/ 0 h 63"/>
                <a:gd name="T2" fmla="*/ 0 w 67"/>
                <a:gd name="T3" fmla="*/ 0 h 63"/>
                <a:gd name="T4" fmla="*/ 2147483646 w 67"/>
                <a:gd name="T5" fmla="*/ 2147483646 h 63"/>
                <a:gd name="T6" fmla="*/ 2147483646 w 67"/>
                <a:gd name="T7" fmla="*/ 2147483646 h 63"/>
                <a:gd name="T8" fmla="*/ 2147483646 w 67"/>
                <a:gd name="T9" fmla="*/ 2147483646 h 63"/>
                <a:gd name="T10" fmla="*/ 2147483646 w 67"/>
                <a:gd name="T11" fmla="*/ 2147483646 h 63"/>
                <a:gd name="T12" fmla="*/ 0 w 67"/>
                <a:gd name="T13" fmla="*/ 0 h 63"/>
                <a:gd name="T14" fmla="*/ 0 60000 65536"/>
                <a:gd name="T15" fmla="*/ 0 60000 65536"/>
                <a:gd name="T16" fmla="*/ 0 60000 65536"/>
                <a:gd name="T17" fmla="*/ 0 60000 65536"/>
                <a:gd name="T18" fmla="*/ 0 60000 65536"/>
                <a:gd name="T19" fmla="*/ 0 60000 65536"/>
                <a:gd name="T20" fmla="*/ 0 60000 65536"/>
                <a:gd name="T21" fmla="*/ 0 w 67"/>
                <a:gd name="T22" fmla="*/ 0 h 63"/>
                <a:gd name="T23" fmla="*/ 67 w 67"/>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63">
                  <a:moveTo>
                    <a:pt x="0" y="0"/>
                  </a:moveTo>
                  <a:lnTo>
                    <a:pt x="0" y="0"/>
                  </a:lnTo>
                  <a:lnTo>
                    <a:pt x="17" y="32"/>
                  </a:lnTo>
                  <a:lnTo>
                    <a:pt x="50" y="63"/>
                  </a:lnTo>
                  <a:lnTo>
                    <a:pt x="67" y="63"/>
                  </a:lnTo>
                  <a:lnTo>
                    <a:pt x="17" y="15"/>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01" name="Freeform 118"/>
            <p:cNvSpPr>
              <a:spLocks/>
            </p:cNvSpPr>
            <p:nvPr>
              <p:custDataLst>
                <p:tags r:id="rId118"/>
              </p:custDataLst>
            </p:nvPr>
          </p:nvSpPr>
          <p:spPr bwMode="auto">
            <a:xfrm>
              <a:off x="8559799" y="4986338"/>
              <a:ext cx="28575" cy="25400"/>
            </a:xfrm>
            <a:custGeom>
              <a:avLst/>
              <a:gdLst>
                <a:gd name="T0" fmla="*/ 0 w 34"/>
                <a:gd name="T1" fmla="*/ 2147483646 h 33"/>
                <a:gd name="T2" fmla="*/ 0 w 34"/>
                <a:gd name="T3" fmla="*/ 2147483646 h 33"/>
                <a:gd name="T4" fmla="*/ 2147483646 w 34"/>
                <a:gd name="T5" fmla="*/ 2147483646 h 33"/>
                <a:gd name="T6" fmla="*/ 2147483646 w 34"/>
                <a:gd name="T7" fmla="*/ 2147483646 h 33"/>
                <a:gd name="T8" fmla="*/ 2147483646 w 34"/>
                <a:gd name="T9" fmla="*/ 0 h 33"/>
                <a:gd name="T10" fmla="*/ 0 w 34"/>
                <a:gd name="T11" fmla="*/ 2147483646 h 33"/>
                <a:gd name="T12" fmla="*/ 0 60000 65536"/>
                <a:gd name="T13" fmla="*/ 0 60000 65536"/>
                <a:gd name="T14" fmla="*/ 0 60000 65536"/>
                <a:gd name="T15" fmla="*/ 0 60000 65536"/>
                <a:gd name="T16" fmla="*/ 0 60000 65536"/>
                <a:gd name="T17" fmla="*/ 0 60000 65536"/>
                <a:gd name="T18" fmla="*/ 0 w 34"/>
                <a:gd name="T19" fmla="*/ 0 h 33"/>
                <a:gd name="T20" fmla="*/ 34 w 34"/>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4" h="33">
                  <a:moveTo>
                    <a:pt x="0" y="33"/>
                  </a:moveTo>
                  <a:lnTo>
                    <a:pt x="0" y="33"/>
                  </a:lnTo>
                  <a:lnTo>
                    <a:pt x="34" y="33"/>
                  </a:lnTo>
                  <a:lnTo>
                    <a:pt x="34" y="17"/>
                  </a:lnTo>
                  <a:lnTo>
                    <a:pt x="17" y="0"/>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302" name="Freeform 119"/>
            <p:cNvSpPr>
              <a:spLocks/>
            </p:cNvSpPr>
            <p:nvPr>
              <p:custDataLst>
                <p:tags r:id="rId119"/>
              </p:custDataLst>
            </p:nvPr>
          </p:nvSpPr>
          <p:spPr bwMode="auto">
            <a:xfrm>
              <a:off x="8588374" y="4973638"/>
              <a:ext cx="26988" cy="12700"/>
            </a:xfrm>
            <a:custGeom>
              <a:avLst/>
              <a:gdLst>
                <a:gd name="T0" fmla="*/ 0 w 35"/>
                <a:gd name="T1" fmla="*/ 0 h 15"/>
                <a:gd name="T2" fmla="*/ 0 w 35"/>
                <a:gd name="T3" fmla="*/ 0 h 15"/>
                <a:gd name="T4" fmla="*/ 2147483646 w 35"/>
                <a:gd name="T5" fmla="*/ 2147483646 h 15"/>
                <a:gd name="T6" fmla="*/ 2147483646 w 35"/>
                <a:gd name="T7" fmla="*/ 0 h 15"/>
                <a:gd name="T8" fmla="*/ 0 w 35"/>
                <a:gd name="T9" fmla="*/ 0 h 15"/>
                <a:gd name="T10" fmla="*/ 0 60000 65536"/>
                <a:gd name="T11" fmla="*/ 0 60000 65536"/>
                <a:gd name="T12" fmla="*/ 0 60000 65536"/>
                <a:gd name="T13" fmla="*/ 0 60000 65536"/>
                <a:gd name="T14" fmla="*/ 0 60000 65536"/>
                <a:gd name="T15" fmla="*/ 0 w 35"/>
                <a:gd name="T16" fmla="*/ 0 h 15"/>
                <a:gd name="T17" fmla="*/ 35 w 35"/>
                <a:gd name="T18" fmla="*/ 15 h 15"/>
              </a:gdLst>
              <a:ahLst/>
              <a:cxnLst>
                <a:cxn ang="T10">
                  <a:pos x="T0" y="T1"/>
                </a:cxn>
                <a:cxn ang="T11">
                  <a:pos x="T2" y="T3"/>
                </a:cxn>
                <a:cxn ang="T12">
                  <a:pos x="T4" y="T5"/>
                </a:cxn>
                <a:cxn ang="T13">
                  <a:pos x="T6" y="T7"/>
                </a:cxn>
                <a:cxn ang="T14">
                  <a:pos x="T8" y="T9"/>
                </a:cxn>
              </a:cxnLst>
              <a:rect l="T15" t="T16" r="T17" b="T18"/>
              <a:pathLst>
                <a:path w="35" h="15">
                  <a:moveTo>
                    <a:pt x="0" y="0"/>
                  </a:moveTo>
                  <a:lnTo>
                    <a:pt x="0" y="0"/>
                  </a:lnTo>
                  <a:lnTo>
                    <a:pt x="17" y="15"/>
                  </a:lnTo>
                  <a:lnTo>
                    <a:pt x="35"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03" name="Line 120"/>
            <p:cNvSpPr>
              <a:spLocks noChangeShapeType="1"/>
            </p:cNvSpPr>
            <p:nvPr>
              <p:custDataLst>
                <p:tags r:id="rId120"/>
              </p:custDataLst>
            </p:nvPr>
          </p:nvSpPr>
          <p:spPr bwMode="auto">
            <a:xfrm flipV="1">
              <a:off x="7564437" y="4789488"/>
              <a:ext cx="12700"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4" name="Line 121"/>
            <p:cNvSpPr>
              <a:spLocks noChangeShapeType="1"/>
            </p:cNvSpPr>
            <p:nvPr>
              <p:custDataLst>
                <p:tags r:id="rId121"/>
              </p:custDataLst>
            </p:nvPr>
          </p:nvSpPr>
          <p:spPr bwMode="auto">
            <a:xfrm>
              <a:off x="8112124" y="4789488"/>
              <a:ext cx="28575"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5" name="Line 122"/>
            <p:cNvSpPr>
              <a:spLocks noChangeShapeType="1"/>
            </p:cNvSpPr>
            <p:nvPr>
              <p:custDataLst>
                <p:tags r:id="rId122"/>
              </p:custDataLst>
            </p:nvPr>
          </p:nvSpPr>
          <p:spPr bwMode="auto">
            <a:xfrm>
              <a:off x="8140699" y="4814888"/>
              <a:ext cx="12700"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6" name="Line 123"/>
            <p:cNvSpPr>
              <a:spLocks noChangeShapeType="1"/>
            </p:cNvSpPr>
            <p:nvPr>
              <p:custDataLst>
                <p:tags r:id="rId123"/>
              </p:custDataLst>
            </p:nvPr>
          </p:nvSpPr>
          <p:spPr bwMode="auto">
            <a:xfrm>
              <a:off x="8210549" y="4827588"/>
              <a:ext cx="12700" cy="254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7" name="Line 124"/>
            <p:cNvSpPr>
              <a:spLocks noChangeShapeType="1"/>
            </p:cNvSpPr>
            <p:nvPr>
              <p:custDataLst>
                <p:tags r:id="rId124"/>
              </p:custDataLst>
            </p:nvPr>
          </p:nvSpPr>
          <p:spPr bwMode="auto">
            <a:xfrm>
              <a:off x="8223249" y="4865688"/>
              <a:ext cx="26988"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8" name="Freeform 125"/>
            <p:cNvSpPr>
              <a:spLocks/>
            </p:cNvSpPr>
            <p:nvPr>
              <p:custDataLst>
                <p:tags r:id="rId125"/>
              </p:custDataLst>
            </p:nvPr>
          </p:nvSpPr>
          <p:spPr bwMode="auto">
            <a:xfrm>
              <a:off x="7088187" y="4503738"/>
              <a:ext cx="220663" cy="114300"/>
            </a:xfrm>
            <a:custGeom>
              <a:avLst/>
              <a:gdLst>
                <a:gd name="T0" fmla="*/ 2147483646 w 278"/>
                <a:gd name="T1" fmla="*/ 2147483646 h 144"/>
                <a:gd name="T2" fmla="*/ 2147483646 w 278"/>
                <a:gd name="T3" fmla="*/ 2147483646 h 144"/>
                <a:gd name="T4" fmla="*/ 2147483646 w 278"/>
                <a:gd name="T5" fmla="*/ 2147483646 h 144"/>
                <a:gd name="T6" fmla="*/ 2147483646 w 278"/>
                <a:gd name="T7" fmla="*/ 2147483646 h 144"/>
                <a:gd name="T8" fmla="*/ 2147483646 w 278"/>
                <a:gd name="T9" fmla="*/ 2147483646 h 144"/>
                <a:gd name="T10" fmla="*/ 2147483646 w 278"/>
                <a:gd name="T11" fmla="*/ 2147483646 h 144"/>
                <a:gd name="T12" fmla="*/ 2147483646 w 278"/>
                <a:gd name="T13" fmla="*/ 2147483646 h 144"/>
                <a:gd name="T14" fmla="*/ 2147483646 w 278"/>
                <a:gd name="T15" fmla="*/ 2147483646 h 144"/>
                <a:gd name="T16" fmla="*/ 2147483646 w 278"/>
                <a:gd name="T17" fmla="*/ 2147483646 h 144"/>
                <a:gd name="T18" fmla="*/ 0 w 278"/>
                <a:gd name="T19" fmla="*/ 2147483646 h 144"/>
                <a:gd name="T20" fmla="*/ 2147483646 w 278"/>
                <a:gd name="T21" fmla="*/ 2147483646 h 144"/>
                <a:gd name="T22" fmla="*/ 2147483646 w 278"/>
                <a:gd name="T23" fmla="*/ 2147483646 h 144"/>
                <a:gd name="T24" fmla="*/ 2147483646 w 278"/>
                <a:gd name="T25" fmla="*/ 2147483646 h 144"/>
                <a:gd name="T26" fmla="*/ 2147483646 w 278"/>
                <a:gd name="T27" fmla="*/ 2147483646 h 144"/>
                <a:gd name="T28" fmla="*/ 2147483646 w 278"/>
                <a:gd name="T29" fmla="*/ 2147483646 h 144"/>
                <a:gd name="T30" fmla="*/ 2147483646 w 278"/>
                <a:gd name="T31" fmla="*/ 2147483646 h 144"/>
                <a:gd name="T32" fmla="*/ 2147483646 w 278"/>
                <a:gd name="T33" fmla="*/ 2147483646 h 144"/>
                <a:gd name="T34" fmla="*/ 2147483646 w 278"/>
                <a:gd name="T35" fmla="*/ 2147483646 h 144"/>
                <a:gd name="T36" fmla="*/ 2147483646 w 278"/>
                <a:gd name="T37" fmla="*/ 2147483646 h 144"/>
                <a:gd name="T38" fmla="*/ 2147483646 w 278"/>
                <a:gd name="T39" fmla="*/ 2147483646 h 144"/>
                <a:gd name="T40" fmla="*/ 2147483646 w 278"/>
                <a:gd name="T41" fmla="*/ 2147483646 h 144"/>
                <a:gd name="T42" fmla="*/ 2147483646 w 278"/>
                <a:gd name="T43" fmla="*/ 2147483646 h 144"/>
                <a:gd name="T44" fmla="*/ 2147483646 w 278"/>
                <a:gd name="T45" fmla="*/ 0 h 144"/>
                <a:gd name="T46" fmla="*/ 2147483646 w 278"/>
                <a:gd name="T47" fmla="*/ 2147483646 h 144"/>
                <a:gd name="T48" fmla="*/ 2147483646 w 278"/>
                <a:gd name="T49" fmla="*/ 2147483646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44"/>
                <a:gd name="T77" fmla="*/ 278 w 278"/>
                <a:gd name="T78" fmla="*/ 144 h 1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44">
                  <a:moveTo>
                    <a:pt x="158" y="48"/>
                  </a:moveTo>
                  <a:lnTo>
                    <a:pt x="158" y="48"/>
                  </a:lnTo>
                  <a:lnTo>
                    <a:pt x="175" y="48"/>
                  </a:lnTo>
                  <a:lnTo>
                    <a:pt x="158" y="63"/>
                  </a:lnTo>
                  <a:lnTo>
                    <a:pt x="140" y="63"/>
                  </a:lnTo>
                  <a:lnTo>
                    <a:pt x="123" y="63"/>
                  </a:lnTo>
                  <a:lnTo>
                    <a:pt x="88" y="96"/>
                  </a:lnTo>
                  <a:lnTo>
                    <a:pt x="52" y="96"/>
                  </a:lnTo>
                  <a:lnTo>
                    <a:pt x="52" y="126"/>
                  </a:lnTo>
                  <a:lnTo>
                    <a:pt x="0" y="126"/>
                  </a:lnTo>
                  <a:lnTo>
                    <a:pt x="35" y="144"/>
                  </a:lnTo>
                  <a:lnTo>
                    <a:pt x="69" y="144"/>
                  </a:lnTo>
                  <a:lnTo>
                    <a:pt x="88" y="126"/>
                  </a:lnTo>
                  <a:lnTo>
                    <a:pt x="123" y="144"/>
                  </a:lnTo>
                  <a:lnTo>
                    <a:pt x="140" y="126"/>
                  </a:lnTo>
                  <a:lnTo>
                    <a:pt x="192" y="63"/>
                  </a:lnTo>
                  <a:lnTo>
                    <a:pt x="244" y="63"/>
                  </a:lnTo>
                  <a:lnTo>
                    <a:pt x="261" y="63"/>
                  </a:lnTo>
                  <a:lnTo>
                    <a:pt x="244" y="48"/>
                  </a:lnTo>
                  <a:lnTo>
                    <a:pt x="278" y="48"/>
                  </a:lnTo>
                  <a:lnTo>
                    <a:pt x="227" y="30"/>
                  </a:lnTo>
                  <a:lnTo>
                    <a:pt x="227" y="15"/>
                  </a:lnTo>
                  <a:lnTo>
                    <a:pt x="209" y="0"/>
                  </a:lnTo>
                  <a:lnTo>
                    <a:pt x="175" y="30"/>
                  </a:lnTo>
                  <a:lnTo>
                    <a:pt x="158" y="48"/>
                  </a:lnTo>
                </a:path>
              </a:pathLst>
            </a:custGeom>
            <a:solidFill>
              <a:srgbClr val="D8CEB8"/>
            </a:solidFill>
            <a:ln w="9525">
              <a:solidFill>
                <a:srgbClr val="BBAD87"/>
              </a:solidFill>
              <a:prstDash val="solid"/>
              <a:round/>
              <a:headEnd/>
              <a:tailEnd/>
            </a:ln>
          </p:spPr>
          <p:txBody>
            <a:bodyPr/>
            <a:lstStyle/>
            <a:p>
              <a:endParaRPr lang="en-US"/>
            </a:p>
          </p:txBody>
        </p:sp>
        <p:sp>
          <p:nvSpPr>
            <p:cNvPr id="6309" name="Freeform 126"/>
            <p:cNvSpPr>
              <a:spLocks/>
            </p:cNvSpPr>
            <p:nvPr>
              <p:custDataLst>
                <p:tags r:id="rId126"/>
              </p:custDataLst>
            </p:nvPr>
          </p:nvSpPr>
          <p:spPr bwMode="auto">
            <a:xfrm>
              <a:off x="7185024" y="4541838"/>
              <a:ext cx="41275" cy="12700"/>
            </a:xfrm>
            <a:custGeom>
              <a:avLst/>
              <a:gdLst>
                <a:gd name="T0" fmla="*/ 0 w 52"/>
                <a:gd name="T1" fmla="*/ 2147483646 h 15"/>
                <a:gd name="T2" fmla="*/ 0 w 52"/>
                <a:gd name="T3" fmla="*/ 2147483646 h 15"/>
                <a:gd name="T4" fmla="*/ 2147483646 w 52"/>
                <a:gd name="T5" fmla="*/ 2147483646 h 15"/>
                <a:gd name="T6" fmla="*/ 2147483646 w 52"/>
                <a:gd name="T7" fmla="*/ 2147483646 h 15"/>
                <a:gd name="T8" fmla="*/ 2147483646 w 52"/>
                <a:gd name="T9" fmla="*/ 0 h 15"/>
                <a:gd name="T10" fmla="*/ 2147483646 w 52"/>
                <a:gd name="T11" fmla="*/ 0 h 15"/>
                <a:gd name="T12" fmla="*/ 0 w 52"/>
                <a:gd name="T13" fmla="*/ 2147483646 h 15"/>
                <a:gd name="T14" fmla="*/ 0 60000 65536"/>
                <a:gd name="T15" fmla="*/ 0 60000 65536"/>
                <a:gd name="T16" fmla="*/ 0 60000 65536"/>
                <a:gd name="T17" fmla="*/ 0 60000 65536"/>
                <a:gd name="T18" fmla="*/ 0 60000 65536"/>
                <a:gd name="T19" fmla="*/ 0 60000 65536"/>
                <a:gd name="T20" fmla="*/ 0 60000 65536"/>
                <a:gd name="T21" fmla="*/ 0 w 52"/>
                <a:gd name="T22" fmla="*/ 0 h 15"/>
                <a:gd name="T23" fmla="*/ 52 w 52"/>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15">
                  <a:moveTo>
                    <a:pt x="0" y="15"/>
                  </a:moveTo>
                  <a:lnTo>
                    <a:pt x="0" y="15"/>
                  </a:lnTo>
                  <a:lnTo>
                    <a:pt x="17" y="15"/>
                  </a:lnTo>
                  <a:lnTo>
                    <a:pt x="35" y="15"/>
                  </a:lnTo>
                  <a:lnTo>
                    <a:pt x="52" y="0"/>
                  </a:lnTo>
                  <a:lnTo>
                    <a:pt x="35"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10" name="Freeform 127"/>
            <p:cNvSpPr>
              <a:spLocks/>
            </p:cNvSpPr>
            <p:nvPr>
              <p:custDataLst>
                <p:tags r:id="rId127"/>
              </p:custDataLst>
            </p:nvPr>
          </p:nvSpPr>
          <p:spPr bwMode="auto">
            <a:xfrm>
              <a:off x="7073899" y="4554538"/>
              <a:ext cx="222250" cy="165100"/>
            </a:xfrm>
            <a:custGeom>
              <a:avLst/>
              <a:gdLst>
                <a:gd name="T0" fmla="*/ 2147483646 w 278"/>
                <a:gd name="T1" fmla="*/ 2147483646 h 207"/>
                <a:gd name="T2" fmla="*/ 2147483646 w 278"/>
                <a:gd name="T3" fmla="*/ 2147483646 h 207"/>
                <a:gd name="T4" fmla="*/ 2147483646 w 278"/>
                <a:gd name="T5" fmla="*/ 2147483646 h 207"/>
                <a:gd name="T6" fmla="*/ 2147483646 w 278"/>
                <a:gd name="T7" fmla="*/ 2147483646 h 207"/>
                <a:gd name="T8" fmla="*/ 2147483646 w 278"/>
                <a:gd name="T9" fmla="*/ 2147483646 h 207"/>
                <a:gd name="T10" fmla="*/ 2147483646 w 278"/>
                <a:gd name="T11" fmla="*/ 2147483646 h 207"/>
                <a:gd name="T12" fmla="*/ 2147483646 w 278"/>
                <a:gd name="T13" fmla="*/ 2147483646 h 207"/>
                <a:gd name="T14" fmla="*/ 2147483646 w 278"/>
                <a:gd name="T15" fmla="*/ 0 h 207"/>
                <a:gd name="T16" fmla="*/ 2147483646 w 278"/>
                <a:gd name="T17" fmla="*/ 0 h 207"/>
                <a:gd name="T18" fmla="*/ 2147483646 w 278"/>
                <a:gd name="T19" fmla="*/ 2147483646 h 207"/>
                <a:gd name="T20" fmla="*/ 2147483646 w 278"/>
                <a:gd name="T21" fmla="*/ 2147483646 h 207"/>
                <a:gd name="T22" fmla="*/ 2147483646 w 278"/>
                <a:gd name="T23" fmla="*/ 2147483646 h 207"/>
                <a:gd name="T24" fmla="*/ 2147483646 w 278"/>
                <a:gd name="T25" fmla="*/ 2147483646 h 207"/>
                <a:gd name="T26" fmla="*/ 2147483646 w 278"/>
                <a:gd name="T27" fmla="*/ 2147483646 h 207"/>
                <a:gd name="T28" fmla="*/ 2147483646 w 278"/>
                <a:gd name="T29" fmla="*/ 2147483646 h 207"/>
                <a:gd name="T30" fmla="*/ 2147483646 w 278"/>
                <a:gd name="T31" fmla="*/ 2147483646 h 207"/>
                <a:gd name="T32" fmla="*/ 2147483646 w 278"/>
                <a:gd name="T33" fmla="*/ 2147483646 h 207"/>
                <a:gd name="T34" fmla="*/ 2147483646 w 278"/>
                <a:gd name="T35" fmla="*/ 2147483646 h 207"/>
                <a:gd name="T36" fmla="*/ 2147483646 w 278"/>
                <a:gd name="T37" fmla="*/ 2147483646 h 207"/>
                <a:gd name="T38" fmla="*/ 2147483646 w 278"/>
                <a:gd name="T39" fmla="*/ 2147483646 h 207"/>
                <a:gd name="T40" fmla="*/ 2147483646 w 278"/>
                <a:gd name="T41" fmla="*/ 2147483646 h 207"/>
                <a:gd name="T42" fmla="*/ 2147483646 w 278"/>
                <a:gd name="T43" fmla="*/ 2147483646 h 207"/>
                <a:gd name="T44" fmla="*/ 2147483646 w 278"/>
                <a:gd name="T45" fmla="*/ 2147483646 h 207"/>
                <a:gd name="T46" fmla="*/ 2147483646 w 278"/>
                <a:gd name="T47" fmla="*/ 2147483646 h 207"/>
                <a:gd name="T48" fmla="*/ 2147483646 w 278"/>
                <a:gd name="T49" fmla="*/ 2147483646 h 207"/>
                <a:gd name="T50" fmla="*/ 2147483646 w 278"/>
                <a:gd name="T51" fmla="*/ 2147483646 h 207"/>
                <a:gd name="T52" fmla="*/ 0 w 278"/>
                <a:gd name="T53" fmla="*/ 2147483646 h 207"/>
                <a:gd name="T54" fmla="*/ 2147483646 w 278"/>
                <a:gd name="T55" fmla="*/ 2147483646 h 20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78"/>
                <a:gd name="T85" fmla="*/ 0 h 207"/>
                <a:gd name="T86" fmla="*/ 278 w 278"/>
                <a:gd name="T87" fmla="*/ 207 h 20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78" h="207">
                  <a:moveTo>
                    <a:pt x="17" y="63"/>
                  </a:moveTo>
                  <a:lnTo>
                    <a:pt x="17" y="63"/>
                  </a:lnTo>
                  <a:lnTo>
                    <a:pt x="52" y="81"/>
                  </a:lnTo>
                  <a:lnTo>
                    <a:pt x="86" y="81"/>
                  </a:lnTo>
                  <a:lnTo>
                    <a:pt x="104" y="63"/>
                  </a:lnTo>
                  <a:lnTo>
                    <a:pt x="138" y="81"/>
                  </a:lnTo>
                  <a:lnTo>
                    <a:pt x="155" y="63"/>
                  </a:lnTo>
                  <a:lnTo>
                    <a:pt x="207" y="0"/>
                  </a:lnTo>
                  <a:lnTo>
                    <a:pt x="261" y="0"/>
                  </a:lnTo>
                  <a:lnTo>
                    <a:pt x="244" y="33"/>
                  </a:lnTo>
                  <a:lnTo>
                    <a:pt x="261" y="48"/>
                  </a:lnTo>
                  <a:lnTo>
                    <a:pt x="244" y="63"/>
                  </a:lnTo>
                  <a:lnTo>
                    <a:pt x="278" y="81"/>
                  </a:lnTo>
                  <a:lnTo>
                    <a:pt x="261" y="96"/>
                  </a:lnTo>
                  <a:lnTo>
                    <a:pt x="224" y="129"/>
                  </a:lnTo>
                  <a:lnTo>
                    <a:pt x="207" y="159"/>
                  </a:lnTo>
                  <a:lnTo>
                    <a:pt x="224" y="159"/>
                  </a:lnTo>
                  <a:lnTo>
                    <a:pt x="207" y="192"/>
                  </a:lnTo>
                  <a:lnTo>
                    <a:pt x="173" y="207"/>
                  </a:lnTo>
                  <a:lnTo>
                    <a:pt x="155" y="192"/>
                  </a:lnTo>
                  <a:lnTo>
                    <a:pt x="121" y="192"/>
                  </a:lnTo>
                  <a:lnTo>
                    <a:pt x="86" y="192"/>
                  </a:lnTo>
                  <a:lnTo>
                    <a:pt x="86" y="176"/>
                  </a:lnTo>
                  <a:lnTo>
                    <a:pt x="52" y="176"/>
                  </a:lnTo>
                  <a:lnTo>
                    <a:pt x="34" y="144"/>
                  </a:lnTo>
                  <a:lnTo>
                    <a:pt x="17" y="111"/>
                  </a:lnTo>
                  <a:lnTo>
                    <a:pt x="0" y="81"/>
                  </a:lnTo>
                  <a:lnTo>
                    <a:pt x="17" y="63"/>
                  </a:lnTo>
                </a:path>
              </a:pathLst>
            </a:custGeom>
            <a:solidFill>
              <a:srgbClr val="D8CEB8"/>
            </a:solidFill>
            <a:ln w="9525">
              <a:solidFill>
                <a:srgbClr val="BBAD87"/>
              </a:solidFill>
              <a:prstDash val="solid"/>
              <a:round/>
              <a:headEnd/>
              <a:tailEnd/>
            </a:ln>
          </p:spPr>
          <p:txBody>
            <a:bodyPr/>
            <a:lstStyle/>
            <a:p>
              <a:endParaRPr lang="en-US"/>
            </a:p>
          </p:txBody>
        </p:sp>
        <p:sp>
          <p:nvSpPr>
            <p:cNvPr id="6311" name="Freeform 128"/>
            <p:cNvSpPr>
              <a:spLocks/>
            </p:cNvSpPr>
            <p:nvPr>
              <p:custDataLst>
                <p:tags r:id="rId128"/>
              </p:custDataLst>
            </p:nvPr>
          </p:nvSpPr>
          <p:spPr bwMode="auto">
            <a:xfrm>
              <a:off x="6826249" y="4605338"/>
              <a:ext cx="15875" cy="25400"/>
            </a:xfrm>
            <a:custGeom>
              <a:avLst/>
              <a:gdLst>
                <a:gd name="T0" fmla="*/ 0 w 19"/>
                <a:gd name="T1" fmla="*/ 2147483646 h 33"/>
                <a:gd name="T2" fmla="*/ 0 w 19"/>
                <a:gd name="T3" fmla="*/ 2147483646 h 33"/>
                <a:gd name="T4" fmla="*/ 2147483646 w 19"/>
                <a:gd name="T5" fmla="*/ 2147483646 h 33"/>
                <a:gd name="T6" fmla="*/ 0 w 19"/>
                <a:gd name="T7" fmla="*/ 0 h 33"/>
                <a:gd name="T8" fmla="*/ 0 w 19"/>
                <a:gd name="T9" fmla="*/ 2147483646 h 33"/>
                <a:gd name="T10" fmla="*/ 0 60000 65536"/>
                <a:gd name="T11" fmla="*/ 0 60000 65536"/>
                <a:gd name="T12" fmla="*/ 0 60000 65536"/>
                <a:gd name="T13" fmla="*/ 0 60000 65536"/>
                <a:gd name="T14" fmla="*/ 0 60000 65536"/>
                <a:gd name="T15" fmla="*/ 0 w 19"/>
                <a:gd name="T16" fmla="*/ 0 h 33"/>
                <a:gd name="T17" fmla="*/ 19 w 19"/>
                <a:gd name="T18" fmla="*/ 33 h 33"/>
              </a:gdLst>
              <a:ahLst/>
              <a:cxnLst>
                <a:cxn ang="T10">
                  <a:pos x="T0" y="T1"/>
                </a:cxn>
                <a:cxn ang="T11">
                  <a:pos x="T2" y="T3"/>
                </a:cxn>
                <a:cxn ang="T12">
                  <a:pos x="T4" y="T5"/>
                </a:cxn>
                <a:cxn ang="T13">
                  <a:pos x="T6" y="T7"/>
                </a:cxn>
                <a:cxn ang="T14">
                  <a:pos x="T8" y="T9"/>
                </a:cxn>
              </a:cxnLst>
              <a:rect l="T15" t="T16" r="T17" b="T18"/>
              <a:pathLst>
                <a:path w="19" h="33">
                  <a:moveTo>
                    <a:pt x="0" y="18"/>
                  </a:moveTo>
                  <a:lnTo>
                    <a:pt x="0" y="18"/>
                  </a:lnTo>
                  <a:lnTo>
                    <a:pt x="19" y="33"/>
                  </a:lnTo>
                  <a:lnTo>
                    <a:pt x="0" y="0"/>
                  </a:lnTo>
                  <a:lnTo>
                    <a:pt x="0" y="18"/>
                  </a:lnTo>
                </a:path>
              </a:pathLst>
            </a:custGeom>
            <a:solidFill>
              <a:srgbClr val="D8CEB8"/>
            </a:solidFill>
            <a:ln w="9525">
              <a:solidFill>
                <a:srgbClr val="BBAD87"/>
              </a:solidFill>
              <a:prstDash val="solid"/>
              <a:round/>
              <a:headEnd/>
              <a:tailEnd/>
            </a:ln>
          </p:spPr>
          <p:txBody>
            <a:bodyPr/>
            <a:lstStyle/>
            <a:p>
              <a:endParaRPr lang="en-US"/>
            </a:p>
          </p:txBody>
        </p:sp>
        <p:sp>
          <p:nvSpPr>
            <p:cNvPr id="6312" name="Freeform 129"/>
            <p:cNvSpPr>
              <a:spLocks/>
            </p:cNvSpPr>
            <p:nvPr>
              <p:custDataLst>
                <p:tags r:id="rId129"/>
              </p:custDataLst>
            </p:nvPr>
          </p:nvSpPr>
          <p:spPr bwMode="auto">
            <a:xfrm>
              <a:off x="6854824" y="4656138"/>
              <a:ext cx="12700" cy="25400"/>
            </a:xfrm>
            <a:custGeom>
              <a:avLst/>
              <a:gdLst>
                <a:gd name="T0" fmla="*/ 0 w 16"/>
                <a:gd name="T1" fmla="*/ 0 h 30"/>
                <a:gd name="T2" fmla="*/ 0 w 16"/>
                <a:gd name="T3" fmla="*/ 0 h 30"/>
                <a:gd name="T4" fmla="*/ 2147483646 w 16"/>
                <a:gd name="T5" fmla="*/ 2147483646 h 30"/>
                <a:gd name="T6" fmla="*/ 2147483646 w 16"/>
                <a:gd name="T7" fmla="*/ 2147483646 h 30"/>
                <a:gd name="T8" fmla="*/ 2147483646 w 16"/>
                <a:gd name="T9" fmla="*/ 0 h 30"/>
                <a:gd name="T10" fmla="*/ 0 w 16"/>
                <a:gd name="T11" fmla="*/ 0 h 30"/>
                <a:gd name="T12" fmla="*/ 0 60000 65536"/>
                <a:gd name="T13" fmla="*/ 0 60000 65536"/>
                <a:gd name="T14" fmla="*/ 0 60000 65536"/>
                <a:gd name="T15" fmla="*/ 0 60000 65536"/>
                <a:gd name="T16" fmla="*/ 0 60000 65536"/>
                <a:gd name="T17" fmla="*/ 0 60000 65536"/>
                <a:gd name="T18" fmla="*/ 0 w 16"/>
                <a:gd name="T19" fmla="*/ 0 h 30"/>
                <a:gd name="T20" fmla="*/ 16 w 16"/>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16" h="30">
                  <a:moveTo>
                    <a:pt x="0" y="0"/>
                  </a:moveTo>
                  <a:lnTo>
                    <a:pt x="0" y="0"/>
                  </a:lnTo>
                  <a:lnTo>
                    <a:pt x="16" y="30"/>
                  </a:lnTo>
                  <a:lnTo>
                    <a:pt x="16" y="15"/>
                  </a:lnTo>
                  <a:lnTo>
                    <a:pt x="16"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13" name="Freeform 130"/>
            <p:cNvSpPr>
              <a:spLocks/>
            </p:cNvSpPr>
            <p:nvPr>
              <p:custDataLst>
                <p:tags r:id="rId130"/>
              </p:custDataLst>
            </p:nvPr>
          </p:nvSpPr>
          <p:spPr bwMode="auto">
            <a:xfrm>
              <a:off x="6442074" y="4440238"/>
              <a:ext cx="57150" cy="76200"/>
            </a:xfrm>
            <a:custGeom>
              <a:avLst/>
              <a:gdLst>
                <a:gd name="T0" fmla="*/ 0 w 71"/>
                <a:gd name="T1" fmla="*/ 2147483646 h 96"/>
                <a:gd name="T2" fmla="*/ 0 w 71"/>
                <a:gd name="T3" fmla="*/ 2147483646 h 96"/>
                <a:gd name="T4" fmla="*/ 2147483646 w 71"/>
                <a:gd name="T5" fmla="*/ 2147483646 h 96"/>
                <a:gd name="T6" fmla="*/ 2147483646 w 71"/>
                <a:gd name="T7" fmla="*/ 2147483646 h 96"/>
                <a:gd name="T8" fmla="*/ 2147483646 w 71"/>
                <a:gd name="T9" fmla="*/ 2147483646 h 96"/>
                <a:gd name="T10" fmla="*/ 2147483646 w 71"/>
                <a:gd name="T11" fmla="*/ 2147483646 h 96"/>
                <a:gd name="T12" fmla="*/ 2147483646 w 71"/>
                <a:gd name="T13" fmla="*/ 0 h 96"/>
                <a:gd name="T14" fmla="*/ 0 w 71"/>
                <a:gd name="T15" fmla="*/ 2147483646 h 96"/>
                <a:gd name="T16" fmla="*/ 0 60000 65536"/>
                <a:gd name="T17" fmla="*/ 0 60000 65536"/>
                <a:gd name="T18" fmla="*/ 0 60000 65536"/>
                <a:gd name="T19" fmla="*/ 0 60000 65536"/>
                <a:gd name="T20" fmla="*/ 0 60000 65536"/>
                <a:gd name="T21" fmla="*/ 0 60000 65536"/>
                <a:gd name="T22" fmla="*/ 0 60000 65536"/>
                <a:gd name="T23" fmla="*/ 0 60000 65536"/>
                <a:gd name="T24" fmla="*/ 0 w 71"/>
                <a:gd name="T25" fmla="*/ 0 h 96"/>
                <a:gd name="T26" fmla="*/ 71 w 71"/>
                <a:gd name="T27" fmla="*/ 96 h 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 h="96">
                  <a:moveTo>
                    <a:pt x="0" y="48"/>
                  </a:moveTo>
                  <a:lnTo>
                    <a:pt x="0" y="48"/>
                  </a:lnTo>
                  <a:lnTo>
                    <a:pt x="17" y="96"/>
                  </a:lnTo>
                  <a:lnTo>
                    <a:pt x="54" y="96"/>
                  </a:lnTo>
                  <a:lnTo>
                    <a:pt x="71" y="63"/>
                  </a:lnTo>
                  <a:lnTo>
                    <a:pt x="37" y="15"/>
                  </a:lnTo>
                  <a:lnTo>
                    <a:pt x="17" y="0"/>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314" name="Freeform 131"/>
            <p:cNvSpPr>
              <a:spLocks/>
            </p:cNvSpPr>
            <p:nvPr>
              <p:custDataLst>
                <p:tags r:id="rId131"/>
              </p:custDataLst>
            </p:nvPr>
          </p:nvSpPr>
          <p:spPr bwMode="auto">
            <a:xfrm>
              <a:off x="7073899" y="4237038"/>
              <a:ext cx="55563" cy="38100"/>
            </a:xfrm>
            <a:custGeom>
              <a:avLst/>
              <a:gdLst>
                <a:gd name="T0" fmla="*/ 0 w 69"/>
                <a:gd name="T1" fmla="*/ 2147483646 h 48"/>
                <a:gd name="T2" fmla="*/ 0 w 69"/>
                <a:gd name="T3" fmla="*/ 2147483646 h 48"/>
                <a:gd name="T4" fmla="*/ 0 w 69"/>
                <a:gd name="T5" fmla="*/ 2147483646 h 48"/>
                <a:gd name="T6" fmla="*/ 2147483646 w 69"/>
                <a:gd name="T7" fmla="*/ 2147483646 h 48"/>
                <a:gd name="T8" fmla="*/ 2147483646 w 69"/>
                <a:gd name="T9" fmla="*/ 2147483646 h 48"/>
                <a:gd name="T10" fmla="*/ 2147483646 w 69"/>
                <a:gd name="T11" fmla="*/ 0 h 48"/>
                <a:gd name="T12" fmla="*/ 2147483646 w 69"/>
                <a:gd name="T13" fmla="*/ 0 h 48"/>
                <a:gd name="T14" fmla="*/ 0 w 69"/>
                <a:gd name="T15" fmla="*/ 2147483646 h 48"/>
                <a:gd name="T16" fmla="*/ 0 60000 65536"/>
                <a:gd name="T17" fmla="*/ 0 60000 65536"/>
                <a:gd name="T18" fmla="*/ 0 60000 65536"/>
                <a:gd name="T19" fmla="*/ 0 60000 65536"/>
                <a:gd name="T20" fmla="*/ 0 60000 65536"/>
                <a:gd name="T21" fmla="*/ 0 60000 65536"/>
                <a:gd name="T22" fmla="*/ 0 60000 65536"/>
                <a:gd name="T23" fmla="*/ 0 60000 65536"/>
                <a:gd name="T24" fmla="*/ 0 w 69"/>
                <a:gd name="T25" fmla="*/ 0 h 48"/>
                <a:gd name="T26" fmla="*/ 69 w 69"/>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 h="48">
                  <a:moveTo>
                    <a:pt x="0" y="15"/>
                  </a:moveTo>
                  <a:lnTo>
                    <a:pt x="0" y="15"/>
                  </a:lnTo>
                  <a:lnTo>
                    <a:pt x="0" y="31"/>
                  </a:lnTo>
                  <a:lnTo>
                    <a:pt x="34" y="48"/>
                  </a:lnTo>
                  <a:lnTo>
                    <a:pt x="52" y="31"/>
                  </a:lnTo>
                  <a:lnTo>
                    <a:pt x="69" y="0"/>
                  </a:lnTo>
                  <a:lnTo>
                    <a:pt x="17"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15" name="Freeform 132"/>
            <p:cNvSpPr>
              <a:spLocks/>
            </p:cNvSpPr>
            <p:nvPr>
              <p:custDataLst>
                <p:tags r:id="rId132"/>
              </p:custDataLst>
            </p:nvPr>
          </p:nvSpPr>
          <p:spPr bwMode="auto">
            <a:xfrm>
              <a:off x="7321549" y="4122738"/>
              <a:ext cx="41275" cy="63500"/>
            </a:xfrm>
            <a:custGeom>
              <a:avLst/>
              <a:gdLst>
                <a:gd name="T0" fmla="*/ 0 w 52"/>
                <a:gd name="T1" fmla="*/ 2147483646 h 79"/>
                <a:gd name="T2" fmla="*/ 0 w 52"/>
                <a:gd name="T3" fmla="*/ 2147483646 h 79"/>
                <a:gd name="T4" fmla="*/ 0 w 52"/>
                <a:gd name="T5" fmla="*/ 2147483646 h 79"/>
                <a:gd name="T6" fmla="*/ 2147483646 w 52"/>
                <a:gd name="T7" fmla="*/ 2147483646 h 79"/>
                <a:gd name="T8" fmla="*/ 2147483646 w 52"/>
                <a:gd name="T9" fmla="*/ 0 h 79"/>
                <a:gd name="T10" fmla="*/ 2147483646 w 52"/>
                <a:gd name="T11" fmla="*/ 0 h 79"/>
                <a:gd name="T12" fmla="*/ 0 w 52"/>
                <a:gd name="T13" fmla="*/ 2147483646 h 79"/>
                <a:gd name="T14" fmla="*/ 0 60000 65536"/>
                <a:gd name="T15" fmla="*/ 0 60000 65536"/>
                <a:gd name="T16" fmla="*/ 0 60000 65536"/>
                <a:gd name="T17" fmla="*/ 0 60000 65536"/>
                <a:gd name="T18" fmla="*/ 0 60000 65536"/>
                <a:gd name="T19" fmla="*/ 0 60000 65536"/>
                <a:gd name="T20" fmla="*/ 0 60000 65536"/>
                <a:gd name="T21" fmla="*/ 0 w 52"/>
                <a:gd name="T22" fmla="*/ 0 h 79"/>
                <a:gd name="T23" fmla="*/ 52 w 52"/>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79">
                  <a:moveTo>
                    <a:pt x="0" y="48"/>
                  </a:moveTo>
                  <a:lnTo>
                    <a:pt x="0" y="48"/>
                  </a:lnTo>
                  <a:lnTo>
                    <a:pt x="0" y="63"/>
                  </a:lnTo>
                  <a:lnTo>
                    <a:pt x="17" y="79"/>
                  </a:lnTo>
                  <a:lnTo>
                    <a:pt x="52" y="0"/>
                  </a:lnTo>
                  <a:lnTo>
                    <a:pt x="34" y="0"/>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316" name="Freeform 133"/>
            <p:cNvSpPr>
              <a:spLocks/>
            </p:cNvSpPr>
            <p:nvPr>
              <p:custDataLst>
                <p:tags r:id="rId133"/>
              </p:custDataLst>
            </p:nvPr>
          </p:nvSpPr>
          <p:spPr bwMode="auto">
            <a:xfrm>
              <a:off x="6784974" y="4529138"/>
              <a:ext cx="234950" cy="228600"/>
            </a:xfrm>
            <a:custGeom>
              <a:avLst/>
              <a:gdLst>
                <a:gd name="T0" fmla="*/ 0 w 296"/>
                <a:gd name="T1" fmla="*/ 0 h 288"/>
                <a:gd name="T2" fmla="*/ 0 w 296"/>
                <a:gd name="T3" fmla="*/ 0 h 288"/>
                <a:gd name="T4" fmla="*/ 0 w 296"/>
                <a:gd name="T5" fmla="*/ 2147483646 h 288"/>
                <a:gd name="T6" fmla="*/ 2147483646 w 296"/>
                <a:gd name="T7" fmla="*/ 2147483646 h 288"/>
                <a:gd name="T8" fmla="*/ 2147483646 w 296"/>
                <a:gd name="T9" fmla="*/ 2147483646 h 288"/>
                <a:gd name="T10" fmla="*/ 2147483646 w 296"/>
                <a:gd name="T11" fmla="*/ 2147483646 h 288"/>
                <a:gd name="T12" fmla="*/ 2147483646 w 296"/>
                <a:gd name="T13" fmla="*/ 2147483646 h 288"/>
                <a:gd name="T14" fmla="*/ 2147483646 w 296"/>
                <a:gd name="T15" fmla="*/ 2147483646 h 288"/>
                <a:gd name="T16" fmla="*/ 2147483646 w 296"/>
                <a:gd name="T17" fmla="*/ 2147483646 h 288"/>
                <a:gd name="T18" fmla="*/ 2147483646 w 296"/>
                <a:gd name="T19" fmla="*/ 2147483646 h 288"/>
                <a:gd name="T20" fmla="*/ 2147483646 w 296"/>
                <a:gd name="T21" fmla="*/ 2147483646 h 288"/>
                <a:gd name="T22" fmla="*/ 2147483646 w 296"/>
                <a:gd name="T23" fmla="*/ 2147483646 h 288"/>
                <a:gd name="T24" fmla="*/ 2147483646 w 296"/>
                <a:gd name="T25" fmla="*/ 2147483646 h 288"/>
                <a:gd name="T26" fmla="*/ 2147483646 w 296"/>
                <a:gd name="T27" fmla="*/ 2147483646 h 288"/>
                <a:gd name="T28" fmla="*/ 2147483646 w 296"/>
                <a:gd name="T29" fmla="*/ 2147483646 h 288"/>
                <a:gd name="T30" fmla="*/ 2147483646 w 296"/>
                <a:gd name="T31" fmla="*/ 2147483646 h 288"/>
                <a:gd name="T32" fmla="*/ 2147483646 w 296"/>
                <a:gd name="T33" fmla="*/ 2147483646 h 288"/>
                <a:gd name="T34" fmla="*/ 2147483646 w 296"/>
                <a:gd name="T35" fmla="*/ 2147483646 h 288"/>
                <a:gd name="T36" fmla="*/ 2147483646 w 296"/>
                <a:gd name="T37" fmla="*/ 2147483646 h 288"/>
                <a:gd name="T38" fmla="*/ 2147483646 w 296"/>
                <a:gd name="T39" fmla="*/ 2147483646 h 288"/>
                <a:gd name="T40" fmla="*/ 2147483646 w 296"/>
                <a:gd name="T41" fmla="*/ 2147483646 h 288"/>
                <a:gd name="T42" fmla="*/ 2147483646 w 296"/>
                <a:gd name="T43" fmla="*/ 2147483646 h 288"/>
                <a:gd name="T44" fmla="*/ 0 w 296"/>
                <a:gd name="T45" fmla="*/ 0 h 2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96"/>
                <a:gd name="T70" fmla="*/ 0 h 288"/>
                <a:gd name="T71" fmla="*/ 296 w 296"/>
                <a:gd name="T72" fmla="*/ 288 h 28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96" h="288">
                  <a:moveTo>
                    <a:pt x="0" y="0"/>
                  </a:moveTo>
                  <a:lnTo>
                    <a:pt x="0" y="0"/>
                  </a:lnTo>
                  <a:lnTo>
                    <a:pt x="0" y="18"/>
                  </a:lnTo>
                  <a:lnTo>
                    <a:pt x="35" y="48"/>
                  </a:lnTo>
                  <a:lnTo>
                    <a:pt x="71" y="81"/>
                  </a:lnTo>
                  <a:lnTo>
                    <a:pt x="88" y="96"/>
                  </a:lnTo>
                  <a:lnTo>
                    <a:pt x="106" y="129"/>
                  </a:lnTo>
                  <a:lnTo>
                    <a:pt x="140" y="162"/>
                  </a:lnTo>
                  <a:lnTo>
                    <a:pt x="175" y="225"/>
                  </a:lnTo>
                  <a:lnTo>
                    <a:pt x="244" y="288"/>
                  </a:lnTo>
                  <a:lnTo>
                    <a:pt x="278" y="288"/>
                  </a:lnTo>
                  <a:lnTo>
                    <a:pt x="296" y="225"/>
                  </a:lnTo>
                  <a:lnTo>
                    <a:pt x="278" y="192"/>
                  </a:lnTo>
                  <a:lnTo>
                    <a:pt x="261" y="192"/>
                  </a:lnTo>
                  <a:lnTo>
                    <a:pt x="244" y="162"/>
                  </a:lnTo>
                  <a:lnTo>
                    <a:pt x="227" y="162"/>
                  </a:lnTo>
                  <a:lnTo>
                    <a:pt x="227" y="144"/>
                  </a:lnTo>
                  <a:lnTo>
                    <a:pt x="209" y="129"/>
                  </a:lnTo>
                  <a:lnTo>
                    <a:pt x="209" y="114"/>
                  </a:lnTo>
                  <a:lnTo>
                    <a:pt x="158" y="81"/>
                  </a:lnTo>
                  <a:lnTo>
                    <a:pt x="140" y="81"/>
                  </a:lnTo>
                  <a:lnTo>
                    <a:pt x="54" y="18"/>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17" name="Freeform 134"/>
            <p:cNvSpPr>
              <a:spLocks/>
            </p:cNvSpPr>
            <p:nvPr>
              <p:custDataLst>
                <p:tags r:id="rId134"/>
              </p:custDataLst>
            </p:nvPr>
          </p:nvSpPr>
          <p:spPr bwMode="auto">
            <a:xfrm>
              <a:off x="7005637" y="4757738"/>
              <a:ext cx="192088" cy="50800"/>
            </a:xfrm>
            <a:custGeom>
              <a:avLst/>
              <a:gdLst>
                <a:gd name="T0" fmla="*/ 0 w 242"/>
                <a:gd name="T1" fmla="*/ 2147483646 h 65"/>
                <a:gd name="T2" fmla="*/ 0 w 242"/>
                <a:gd name="T3" fmla="*/ 2147483646 h 65"/>
                <a:gd name="T4" fmla="*/ 2147483646 w 242"/>
                <a:gd name="T5" fmla="*/ 2147483646 h 65"/>
                <a:gd name="T6" fmla="*/ 2147483646 w 242"/>
                <a:gd name="T7" fmla="*/ 2147483646 h 65"/>
                <a:gd name="T8" fmla="*/ 2147483646 w 242"/>
                <a:gd name="T9" fmla="*/ 2147483646 h 65"/>
                <a:gd name="T10" fmla="*/ 2147483646 w 242"/>
                <a:gd name="T11" fmla="*/ 2147483646 h 65"/>
                <a:gd name="T12" fmla="*/ 2147483646 w 242"/>
                <a:gd name="T13" fmla="*/ 2147483646 h 65"/>
                <a:gd name="T14" fmla="*/ 2147483646 w 242"/>
                <a:gd name="T15" fmla="*/ 2147483646 h 65"/>
                <a:gd name="T16" fmla="*/ 2147483646 w 242"/>
                <a:gd name="T17" fmla="*/ 2147483646 h 65"/>
                <a:gd name="T18" fmla="*/ 2147483646 w 242"/>
                <a:gd name="T19" fmla="*/ 2147483646 h 65"/>
                <a:gd name="T20" fmla="*/ 2147483646 w 242"/>
                <a:gd name="T21" fmla="*/ 0 h 65"/>
                <a:gd name="T22" fmla="*/ 2147483646 w 242"/>
                <a:gd name="T23" fmla="*/ 0 h 65"/>
                <a:gd name="T24" fmla="*/ 0 w 242"/>
                <a:gd name="T25" fmla="*/ 2147483646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2"/>
                <a:gd name="T40" fmla="*/ 0 h 65"/>
                <a:gd name="T41" fmla="*/ 242 w 242"/>
                <a:gd name="T42" fmla="*/ 65 h 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2" h="65">
                  <a:moveTo>
                    <a:pt x="0" y="17"/>
                  </a:moveTo>
                  <a:lnTo>
                    <a:pt x="0" y="17"/>
                  </a:lnTo>
                  <a:lnTo>
                    <a:pt x="70" y="48"/>
                  </a:lnTo>
                  <a:lnTo>
                    <a:pt x="242" y="65"/>
                  </a:lnTo>
                  <a:lnTo>
                    <a:pt x="242" y="48"/>
                  </a:lnTo>
                  <a:lnTo>
                    <a:pt x="208" y="48"/>
                  </a:lnTo>
                  <a:lnTo>
                    <a:pt x="191" y="33"/>
                  </a:lnTo>
                  <a:lnTo>
                    <a:pt x="139" y="17"/>
                  </a:lnTo>
                  <a:lnTo>
                    <a:pt x="139" y="33"/>
                  </a:lnTo>
                  <a:lnTo>
                    <a:pt x="104" y="17"/>
                  </a:lnTo>
                  <a:lnTo>
                    <a:pt x="52" y="0"/>
                  </a:lnTo>
                  <a:lnTo>
                    <a:pt x="18" y="0"/>
                  </a:lnTo>
                  <a:lnTo>
                    <a:pt x="0" y="17"/>
                  </a:lnTo>
                  <a:close/>
                </a:path>
              </a:pathLst>
            </a:custGeom>
            <a:solidFill>
              <a:srgbClr val="D8CEB8"/>
            </a:solidFill>
            <a:ln w="9525">
              <a:solidFill>
                <a:srgbClr val="BBAD87"/>
              </a:solidFill>
              <a:round/>
              <a:headEnd/>
              <a:tailEnd/>
            </a:ln>
          </p:spPr>
          <p:txBody>
            <a:bodyPr/>
            <a:lstStyle/>
            <a:p>
              <a:endParaRPr lang="en-US"/>
            </a:p>
          </p:txBody>
        </p:sp>
        <p:sp>
          <p:nvSpPr>
            <p:cNvPr id="6318" name="Freeform 135"/>
            <p:cNvSpPr>
              <a:spLocks/>
            </p:cNvSpPr>
            <p:nvPr>
              <p:custDataLst>
                <p:tags r:id="rId135"/>
              </p:custDataLst>
            </p:nvPr>
          </p:nvSpPr>
          <p:spPr bwMode="auto">
            <a:xfrm>
              <a:off x="7197724" y="4808538"/>
              <a:ext cx="28575" cy="0"/>
            </a:xfrm>
            <a:custGeom>
              <a:avLst/>
              <a:gdLst>
                <a:gd name="T0" fmla="*/ 0 w 37"/>
                <a:gd name="T1" fmla="*/ 0 w 37"/>
                <a:gd name="T2" fmla="*/ 2147483646 w 37"/>
                <a:gd name="T3" fmla="*/ 2147483646 w 37"/>
                <a:gd name="T4" fmla="*/ 0 w 37"/>
                <a:gd name="T5" fmla="*/ 0 60000 65536"/>
                <a:gd name="T6" fmla="*/ 0 60000 65536"/>
                <a:gd name="T7" fmla="*/ 0 60000 65536"/>
                <a:gd name="T8" fmla="*/ 0 60000 65536"/>
                <a:gd name="T9" fmla="*/ 0 60000 65536"/>
                <a:gd name="T10" fmla="*/ 0 w 37"/>
                <a:gd name="T11" fmla="*/ 37 w 37"/>
              </a:gdLst>
              <a:ahLst/>
              <a:cxnLst>
                <a:cxn ang="T5">
                  <a:pos x="T0" y="0"/>
                </a:cxn>
                <a:cxn ang="T6">
                  <a:pos x="T1" y="0"/>
                </a:cxn>
                <a:cxn ang="T7">
                  <a:pos x="T2" y="0"/>
                </a:cxn>
                <a:cxn ang="T8">
                  <a:pos x="T3" y="0"/>
                </a:cxn>
                <a:cxn ang="T9">
                  <a:pos x="T4" y="0"/>
                </a:cxn>
              </a:cxnLst>
              <a:rect l="T10" t="0" r="T11" b="0"/>
              <a:pathLst>
                <a:path w="37">
                  <a:moveTo>
                    <a:pt x="0" y="0"/>
                  </a:moveTo>
                  <a:lnTo>
                    <a:pt x="0" y="0"/>
                  </a:lnTo>
                  <a:lnTo>
                    <a:pt x="18" y="0"/>
                  </a:lnTo>
                  <a:lnTo>
                    <a:pt x="3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19" name="Freeform 136"/>
            <p:cNvSpPr>
              <a:spLocks/>
            </p:cNvSpPr>
            <p:nvPr>
              <p:custDataLst>
                <p:tags r:id="rId136"/>
              </p:custDataLst>
            </p:nvPr>
          </p:nvSpPr>
          <p:spPr bwMode="auto">
            <a:xfrm>
              <a:off x="7005637" y="4668838"/>
              <a:ext cx="28575" cy="38100"/>
            </a:xfrm>
            <a:custGeom>
              <a:avLst/>
              <a:gdLst>
                <a:gd name="T0" fmla="*/ 0 w 35"/>
                <a:gd name="T1" fmla="*/ 2147483646 h 48"/>
                <a:gd name="T2" fmla="*/ 0 w 35"/>
                <a:gd name="T3" fmla="*/ 2147483646 h 48"/>
                <a:gd name="T4" fmla="*/ 2147483646 w 35"/>
                <a:gd name="T5" fmla="*/ 2147483646 h 48"/>
                <a:gd name="T6" fmla="*/ 2147483646 w 35"/>
                <a:gd name="T7" fmla="*/ 2147483646 h 48"/>
                <a:gd name="T8" fmla="*/ 2147483646 w 35"/>
                <a:gd name="T9" fmla="*/ 2147483646 h 48"/>
                <a:gd name="T10" fmla="*/ 2147483646 w 35"/>
                <a:gd name="T11" fmla="*/ 0 h 48"/>
                <a:gd name="T12" fmla="*/ 0 w 35"/>
                <a:gd name="T13" fmla="*/ 2147483646 h 48"/>
                <a:gd name="T14" fmla="*/ 0 60000 65536"/>
                <a:gd name="T15" fmla="*/ 0 60000 65536"/>
                <a:gd name="T16" fmla="*/ 0 60000 65536"/>
                <a:gd name="T17" fmla="*/ 0 60000 65536"/>
                <a:gd name="T18" fmla="*/ 0 60000 65536"/>
                <a:gd name="T19" fmla="*/ 0 60000 65536"/>
                <a:gd name="T20" fmla="*/ 0 60000 65536"/>
                <a:gd name="T21" fmla="*/ 0 w 35"/>
                <a:gd name="T22" fmla="*/ 0 h 48"/>
                <a:gd name="T23" fmla="*/ 35 w 35"/>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48">
                  <a:moveTo>
                    <a:pt x="0" y="15"/>
                  </a:moveTo>
                  <a:lnTo>
                    <a:pt x="0" y="15"/>
                  </a:lnTo>
                  <a:lnTo>
                    <a:pt x="18" y="32"/>
                  </a:lnTo>
                  <a:lnTo>
                    <a:pt x="35" y="48"/>
                  </a:lnTo>
                  <a:lnTo>
                    <a:pt x="35" y="32"/>
                  </a:lnTo>
                  <a:lnTo>
                    <a:pt x="18"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20" name="Freeform 137"/>
            <p:cNvSpPr>
              <a:spLocks/>
            </p:cNvSpPr>
            <p:nvPr>
              <p:custDataLst>
                <p:tags r:id="rId137"/>
              </p:custDataLst>
            </p:nvPr>
          </p:nvSpPr>
          <p:spPr bwMode="auto">
            <a:xfrm>
              <a:off x="7046912" y="4694238"/>
              <a:ext cx="14288" cy="12700"/>
            </a:xfrm>
            <a:custGeom>
              <a:avLst/>
              <a:gdLst>
                <a:gd name="T0" fmla="*/ 0 w 18"/>
                <a:gd name="T1" fmla="*/ 2147483646 h 16"/>
                <a:gd name="T2" fmla="*/ 0 w 18"/>
                <a:gd name="T3" fmla="*/ 2147483646 h 16"/>
                <a:gd name="T4" fmla="*/ 2147483646 w 18"/>
                <a:gd name="T5" fmla="*/ 2147483646 h 16"/>
                <a:gd name="T6" fmla="*/ 2147483646 w 18"/>
                <a:gd name="T7" fmla="*/ 0 h 16"/>
                <a:gd name="T8" fmla="*/ 0 w 18"/>
                <a:gd name="T9" fmla="*/ 0 h 16"/>
                <a:gd name="T10" fmla="*/ 0 w 18"/>
                <a:gd name="T11" fmla="*/ 2147483646 h 16"/>
                <a:gd name="T12" fmla="*/ 0 60000 65536"/>
                <a:gd name="T13" fmla="*/ 0 60000 65536"/>
                <a:gd name="T14" fmla="*/ 0 60000 65536"/>
                <a:gd name="T15" fmla="*/ 0 60000 65536"/>
                <a:gd name="T16" fmla="*/ 0 60000 65536"/>
                <a:gd name="T17" fmla="*/ 0 60000 65536"/>
                <a:gd name="T18" fmla="*/ 0 w 18"/>
                <a:gd name="T19" fmla="*/ 0 h 16"/>
                <a:gd name="T20" fmla="*/ 18 w 18"/>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18" h="16">
                  <a:moveTo>
                    <a:pt x="0" y="16"/>
                  </a:moveTo>
                  <a:lnTo>
                    <a:pt x="0" y="16"/>
                  </a:lnTo>
                  <a:lnTo>
                    <a:pt x="18" y="16"/>
                  </a:lnTo>
                  <a:lnTo>
                    <a:pt x="18" y="0"/>
                  </a:lnTo>
                  <a:lnTo>
                    <a:pt x="0" y="0"/>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321" name="Freeform 138"/>
            <p:cNvSpPr>
              <a:spLocks/>
            </p:cNvSpPr>
            <p:nvPr>
              <p:custDataLst>
                <p:tags r:id="rId138"/>
              </p:custDataLst>
            </p:nvPr>
          </p:nvSpPr>
          <p:spPr bwMode="auto">
            <a:xfrm>
              <a:off x="7321549" y="4262438"/>
              <a:ext cx="82550" cy="114300"/>
            </a:xfrm>
            <a:custGeom>
              <a:avLst/>
              <a:gdLst>
                <a:gd name="T0" fmla="*/ 0 w 104"/>
                <a:gd name="T1" fmla="*/ 2147483646 h 143"/>
                <a:gd name="T2" fmla="*/ 0 w 104"/>
                <a:gd name="T3" fmla="*/ 2147483646 h 143"/>
                <a:gd name="T4" fmla="*/ 0 w 104"/>
                <a:gd name="T5" fmla="*/ 2147483646 h 143"/>
                <a:gd name="T6" fmla="*/ 2147483646 w 104"/>
                <a:gd name="T7" fmla="*/ 2147483646 h 143"/>
                <a:gd name="T8" fmla="*/ 2147483646 w 104"/>
                <a:gd name="T9" fmla="*/ 2147483646 h 143"/>
                <a:gd name="T10" fmla="*/ 2147483646 w 104"/>
                <a:gd name="T11" fmla="*/ 2147483646 h 143"/>
                <a:gd name="T12" fmla="*/ 2147483646 w 104"/>
                <a:gd name="T13" fmla="*/ 2147483646 h 143"/>
                <a:gd name="T14" fmla="*/ 2147483646 w 104"/>
                <a:gd name="T15" fmla="*/ 2147483646 h 143"/>
                <a:gd name="T16" fmla="*/ 2147483646 w 104"/>
                <a:gd name="T17" fmla="*/ 2147483646 h 143"/>
                <a:gd name="T18" fmla="*/ 2147483646 w 104"/>
                <a:gd name="T19" fmla="*/ 2147483646 h 143"/>
                <a:gd name="T20" fmla="*/ 2147483646 w 104"/>
                <a:gd name="T21" fmla="*/ 2147483646 h 143"/>
                <a:gd name="T22" fmla="*/ 2147483646 w 104"/>
                <a:gd name="T23" fmla="*/ 2147483646 h 143"/>
                <a:gd name="T24" fmla="*/ 2147483646 w 104"/>
                <a:gd name="T25" fmla="*/ 2147483646 h 143"/>
                <a:gd name="T26" fmla="*/ 2147483646 w 104"/>
                <a:gd name="T27" fmla="*/ 2147483646 h 143"/>
                <a:gd name="T28" fmla="*/ 2147483646 w 104"/>
                <a:gd name="T29" fmla="*/ 2147483646 h 143"/>
                <a:gd name="T30" fmla="*/ 2147483646 w 104"/>
                <a:gd name="T31" fmla="*/ 2147483646 h 143"/>
                <a:gd name="T32" fmla="*/ 2147483646 w 104"/>
                <a:gd name="T33" fmla="*/ 2147483646 h 143"/>
                <a:gd name="T34" fmla="*/ 2147483646 w 104"/>
                <a:gd name="T35" fmla="*/ 2147483646 h 143"/>
                <a:gd name="T36" fmla="*/ 2147483646 w 104"/>
                <a:gd name="T37" fmla="*/ 0 h 143"/>
                <a:gd name="T38" fmla="*/ 2147483646 w 104"/>
                <a:gd name="T39" fmla="*/ 2147483646 h 143"/>
                <a:gd name="T40" fmla="*/ 2147483646 w 104"/>
                <a:gd name="T41" fmla="*/ 0 h 143"/>
                <a:gd name="T42" fmla="*/ 0 w 104"/>
                <a:gd name="T43" fmla="*/ 2147483646 h 1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4"/>
                <a:gd name="T67" fmla="*/ 0 h 143"/>
                <a:gd name="T68" fmla="*/ 104 w 104"/>
                <a:gd name="T69" fmla="*/ 143 h 1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4" h="143">
                  <a:moveTo>
                    <a:pt x="0" y="65"/>
                  </a:moveTo>
                  <a:lnTo>
                    <a:pt x="0" y="65"/>
                  </a:lnTo>
                  <a:lnTo>
                    <a:pt x="0" y="95"/>
                  </a:lnTo>
                  <a:lnTo>
                    <a:pt x="17" y="113"/>
                  </a:lnTo>
                  <a:lnTo>
                    <a:pt x="17" y="128"/>
                  </a:lnTo>
                  <a:lnTo>
                    <a:pt x="34" y="128"/>
                  </a:lnTo>
                  <a:lnTo>
                    <a:pt x="52" y="128"/>
                  </a:lnTo>
                  <a:lnTo>
                    <a:pt x="69" y="143"/>
                  </a:lnTo>
                  <a:lnTo>
                    <a:pt x="69" y="128"/>
                  </a:lnTo>
                  <a:lnTo>
                    <a:pt x="86" y="143"/>
                  </a:lnTo>
                  <a:lnTo>
                    <a:pt x="104" y="143"/>
                  </a:lnTo>
                  <a:lnTo>
                    <a:pt x="86" y="128"/>
                  </a:lnTo>
                  <a:lnTo>
                    <a:pt x="104" y="128"/>
                  </a:lnTo>
                  <a:lnTo>
                    <a:pt x="69" y="113"/>
                  </a:lnTo>
                  <a:lnTo>
                    <a:pt x="52" y="128"/>
                  </a:lnTo>
                  <a:lnTo>
                    <a:pt x="34" y="95"/>
                  </a:lnTo>
                  <a:lnTo>
                    <a:pt x="69" y="48"/>
                  </a:lnTo>
                  <a:lnTo>
                    <a:pt x="52" y="32"/>
                  </a:lnTo>
                  <a:lnTo>
                    <a:pt x="69" y="0"/>
                  </a:lnTo>
                  <a:lnTo>
                    <a:pt x="52" y="17"/>
                  </a:lnTo>
                  <a:lnTo>
                    <a:pt x="17" y="0"/>
                  </a:lnTo>
                  <a:lnTo>
                    <a:pt x="0" y="65"/>
                  </a:lnTo>
                </a:path>
              </a:pathLst>
            </a:custGeom>
            <a:solidFill>
              <a:srgbClr val="D8CEB8"/>
            </a:solidFill>
            <a:ln w="9525">
              <a:solidFill>
                <a:srgbClr val="BBAD87"/>
              </a:solidFill>
              <a:prstDash val="solid"/>
              <a:round/>
              <a:headEnd/>
              <a:tailEnd/>
            </a:ln>
          </p:spPr>
          <p:txBody>
            <a:bodyPr/>
            <a:lstStyle/>
            <a:p>
              <a:endParaRPr lang="en-US"/>
            </a:p>
          </p:txBody>
        </p:sp>
        <p:sp>
          <p:nvSpPr>
            <p:cNvPr id="6322" name="Freeform 139"/>
            <p:cNvSpPr>
              <a:spLocks/>
            </p:cNvSpPr>
            <p:nvPr>
              <p:custDataLst>
                <p:tags r:id="rId139"/>
              </p:custDataLst>
            </p:nvPr>
          </p:nvSpPr>
          <p:spPr bwMode="auto">
            <a:xfrm>
              <a:off x="7254874" y="4414838"/>
              <a:ext cx="53975" cy="63500"/>
            </a:xfrm>
            <a:custGeom>
              <a:avLst/>
              <a:gdLst>
                <a:gd name="T0" fmla="*/ 0 w 69"/>
                <a:gd name="T1" fmla="*/ 2147483646 h 81"/>
                <a:gd name="T2" fmla="*/ 0 w 69"/>
                <a:gd name="T3" fmla="*/ 2147483646 h 81"/>
                <a:gd name="T4" fmla="*/ 2147483646 w 69"/>
                <a:gd name="T5" fmla="*/ 2147483646 h 81"/>
                <a:gd name="T6" fmla="*/ 2147483646 w 69"/>
                <a:gd name="T7" fmla="*/ 0 h 81"/>
                <a:gd name="T8" fmla="*/ 0 w 69"/>
                <a:gd name="T9" fmla="*/ 2147483646 h 81"/>
                <a:gd name="T10" fmla="*/ 0 60000 65536"/>
                <a:gd name="T11" fmla="*/ 0 60000 65536"/>
                <a:gd name="T12" fmla="*/ 0 60000 65536"/>
                <a:gd name="T13" fmla="*/ 0 60000 65536"/>
                <a:gd name="T14" fmla="*/ 0 60000 65536"/>
                <a:gd name="T15" fmla="*/ 0 w 69"/>
                <a:gd name="T16" fmla="*/ 0 h 81"/>
                <a:gd name="T17" fmla="*/ 69 w 69"/>
                <a:gd name="T18" fmla="*/ 81 h 81"/>
              </a:gdLst>
              <a:ahLst/>
              <a:cxnLst>
                <a:cxn ang="T10">
                  <a:pos x="T0" y="T1"/>
                </a:cxn>
                <a:cxn ang="T11">
                  <a:pos x="T2" y="T3"/>
                </a:cxn>
                <a:cxn ang="T12">
                  <a:pos x="T4" y="T5"/>
                </a:cxn>
                <a:cxn ang="T13">
                  <a:pos x="T6" y="T7"/>
                </a:cxn>
                <a:cxn ang="T14">
                  <a:pos x="T8" y="T9"/>
                </a:cxn>
              </a:cxnLst>
              <a:rect l="T15" t="T16" r="T17" b="T18"/>
              <a:pathLst>
                <a:path w="69" h="81">
                  <a:moveTo>
                    <a:pt x="0" y="81"/>
                  </a:moveTo>
                  <a:lnTo>
                    <a:pt x="0" y="81"/>
                  </a:lnTo>
                  <a:lnTo>
                    <a:pt x="69" y="18"/>
                  </a:lnTo>
                  <a:lnTo>
                    <a:pt x="69" y="0"/>
                  </a:lnTo>
                  <a:lnTo>
                    <a:pt x="0" y="81"/>
                  </a:lnTo>
                </a:path>
              </a:pathLst>
            </a:custGeom>
            <a:solidFill>
              <a:srgbClr val="D8CEB8"/>
            </a:solidFill>
            <a:ln w="9525">
              <a:solidFill>
                <a:srgbClr val="BBAD87"/>
              </a:solidFill>
              <a:prstDash val="solid"/>
              <a:round/>
              <a:headEnd/>
              <a:tailEnd/>
            </a:ln>
          </p:spPr>
          <p:txBody>
            <a:bodyPr/>
            <a:lstStyle/>
            <a:p>
              <a:endParaRPr lang="en-US"/>
            </a:p>
          </p:txBody>
        </p:sp>
        <p:sp>
          <p:nvSpPr>
            <p:cNvPr id="6323" name="Freeform 140"/>
            <p:cNvSpPr>
              <a:spLocks/>
            </p:cNvSpPr>
            <p:nvPr>
              <p:custDataLst>
                <p:tags r:id="rId140"/>
              </p:custDataLst>
            </p:nvPr>
          </p:nvSpPr>
          <p:spPr bwMode="auto">
            <a:xfrm>
              <a:off x="7321549" y="4376738"/>
              <a:ext cx="28575" cy="25400"/>
            </a:xfrm>
            <a:custGeom>
              <a:avLst/>
              <a:gdLst>
                <a:gd name="T0" fmla="*/ 0 w 36"/>
                <a:gd name="T1" fmla="*/ 0 h 33"/>
                <a:gd name="T2" fmla="*/ 0 w 36"/>
                <a:gd name="T3" fmla="*/ 0 h 33"/>
                <a:gd name="T4" fmla="*/ 2147483646 w 36"/>
                <a:gd name="T5" fmla="*/ 2147483646 h 33"/>
                <a:gd name="T6" fmla="*/ 2147483646 w 36"/>
                <a:gd name="T7" fmla="*/ 2147483646 h 33"/>
                <a:gd name="T8" fmla="*/ 2147483646 w 36"/>
                <a:gd name="T9" fmla="*/ 0 h 33"/>
                <a:gd name="T10" fmla="*/ 0 w 36"/>
                <a:gd name="T11" fmla="*/ 0 h 33"/>
                <a:gd name="T12" fmla="*/ 0 60000 65536"/>
                <a:gd name="T13" fmla="*/ 0 60000 65536"/>
                <a:gd name="T14" fmla="*/ 0 60000 65536"/>
                <a:gd name="T15" fmla="*/ 0 60000 65536"/>
                <a:gd name="T16" fmla="*/ 0 60000 65536"/>
                <a:gd name="T17" fmla="*/ 0 60000 65536"/>
                <a:gd name="T18" fmla="*/ 0 w 36"/>
                <a:gd name="T19" fmla="*/ 0 h 33"/>
                <a:gd name="T20" fmla="*/ 36 w 36"/>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6" h="33">
                  <a:moveTo>
                    <a:pt x="0" y="0"/>
                  </a:moveTo>
                  <a:lnTo>
                    <a:pt x="0" y="0"/>
                  </a:lnTo>
                  <a:lnTo>
                    <a:pt x="36" y="33"/>
                  </a:lnTo>
                  <a:lnTo>
                    <a:pt x="36" y="18"/>
                  </a:lnTo>
                  <a:lnTo>
                    <a:pt x="36"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24" name="Freeform 141"/>
            <p:cNvSpPr>
              <a:spLocks/>
            </p:cNvSpPr>
            <p:nvPr>
              <p:custDataLst>
                <p:tags r:id="rId141"/>
              </p:custDataLst>
            </p:nvPr>
          </p:nvSpPr>
          <p:spPr bwMode="auto">
            <a:xfrm>
              <a:off x="7362824" y="4402138"/>
              <a:ext cx="55563" cy="63500"/>
            </a:xfrm>
            <a:custGeom>
              <a:avLst/>
              <a:gdLst>
                <a:gd name="T0" fmla="*/ 0 w 71"/>
                <a:gd name="T1" fmla="*/ 2147483646 h 81"/>
                <a:gd name="T2" fmla="*/ 0 w 71"/>
                <a:gd name="T3" fmla="*/ 2147483646 h 81"/>
                <a:gd name="T4" fmla="*/ 2147483646 w 71"/>
                <a:gd name="T5" fmla="*/ 2147483646 h 81"/>
                <a:gd name="T6" fmla="*/ 2147483646 w 71"/>
                <a:gd name="T7" fmla="*/ 2147483646 h 81"/>
                <a:gd name="T8" fmla="*/ 2147483646 w 71"/>
                <a:gd name="T9" fmla="*/ 2147483646 h 81"/>
                <a:gd name="T10" fmla="*/ 2147483646 w 71"/>
                <a:gd name="T11" fmla="*/ 2147483646 h 81"/>
                <a:gd name="T12" fmla="*/ 2147483646 w 71"/>
                <a:gd name="T13" fmla="*/ 2147483646 h 81"/>
                <a:gd name="T14" fmla="*/ 2147483646 w 71"/>
                <a:gd name="T15" fmla="*/ 2147483646 h 81"/>
                <a:gd name="T16" fmla="*/ 2147483646 w 71"/>
                <a:gd name="T17" fmla="*/ 2147483646 h 81"/>
                <a:gd name="T18" fmla="*/ 2147483646 w 71"/>
                <a:gd name="T19" fmla="*/ 2147483646 h 81"/>
                <a:gd name="T20" fmla="*/ 2147483646 w 71"/>
                <a:gd name="T21" fmla="*/ 2147483646 h 81"/>
                <a:gd name="T22" fmla="*/ 2147483646 w 71"/>
                <a:gd name="T23" fmla="*/ 2147483646 h 81"/>
                <a:gd name="T24" fmla="*/ 2147483646 w 71"/>
                <a:gd name="T25" fmla="*/ 2147483646 h 81"/>
                <a:gd name="T26" fmla="*/ 2147483646 w 71"/>
                <a:gd name="T27" fmla="*/ 0 h 81"/>
                <a:gd name="T28" fmla="*/ 0 w 71"/>
                <a:gd name="T29" fmla="*/ 0 h 81"/>
                <a:gd name="T30" fmla="*/ 0 w 71"/>
                <a:gd name="T31" fmla="*/ 2147483646 h 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1"/>
                <a:gd name="T49" fmla="*/ 0 h 81"/>
                <a:gd name="T50" fmla="*/ 71 w 71"/>
                <a:gd name="T51" fmla="*/ 81 h 8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1" h="81">
                  <a:moveTo>
                    <a:pt x="0" y="33"/>
                  </a:moveTo>
                  <a:lnTo>
                    <a:pt x="0" y="33"/>
                  </a:lnTo>
                  <a:lnTo>
                    <a:pt x="19" y="33"/>
                  </a:lnTo>
                  <a:lnTo>
                    <a:pt x="19" y="48"/>
                  </a:lnTo>
                  <a:lnTo>
                    <a:pt x="36" y="81"/>
                  </a:lnTo>
                  <a:lnTo>
                    <a:pt x="36" y="63"/>
                  </a:lnTo>
                  <a:lnTo>
                    <a:pt x="36" y="48"/>
                  </a:lnTo>
                  <a:lnTo>
                    <a:pt x="71" y="63"/>
                  </a:lnTo>
                  <a:lnTo>
                    <a:pt x="71" y="48"/>
                  </a:lnTo>
                  <a:lnTo>
                    <a:pt x="53" y="48"/>
                  </a:lnTo>
                  <a:lnTo>
                    <a:pt x="53" y="15"/>
                  </a:lnTo>
                  <a:lnTo>
                    <a:pt x="36" y="33"/>
                  </a:lnTo>
                  <a:lnTo>
                    <a:pt x="36" y="15"/>
                  </a:lnTo>
                  <a:lnTo>
                    <a:pt x="19" y="0"/>
                  </a:lnTo>
                  <a:lnTo>
                    <a:pt x="0" y="0"/>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325" name="Freeform 142"/>
            <p:cNvSpPr>
              <a:spLocks/>
            </p:cNvSpPr>
            <p:nvPr>
              <p:custDataLst>
                <p:tags r:id="rId142"/>
              </p:custDataLst>
            </p:nvPr>
          </p:nvSpPr>
          <p:spPr bwMode="auto">
            <a:xfrm>
              <a:off x="7362824" y="4440238"/>
              <a:ext cx="96838" cy="88900"/>
            </a:xfrm>
            <a:custGeom>
              <a:avLst/>
              <a:gdLst>
                <a:gd name="T0" fmla="*/ 0 w 123"/>
                <a:gd name="T1" fmla="*/ 2147483646 h 111"/>
                <a:gd name="T2" fmla="*/ 0 w 123"/>
                <a:gd name="T3" fmla="*/ 2147483646 h 111"/>
                <a:gd name="T4" fmla="*/ 2147483646 w 123"/>
                <a:gd name="T5" fmla="*/ 2147483646 h 111"/>
                <a:gd name="T6" fmla="*/ 2147483646 w 123"/>
                <a:gd name="T7" fmla="*/ 2147483646 h 111"/>
                <a:gd name="T8" fmla="*/ 2147483646 w 123"/>
                <a:gd name="T9" fmla="*/ 2147483646 h 111"/>
                <a:gd name="T10" fmla="*/ 2147483646 w 123"/>
                <a:gd name="T11" fmla="*/ 2147483646 h 111"/>
                <a:gd name="T12" fmla="*/ 2147483646 w 123"/>
                <a:gd name="T13" fmla="*/ 2147483646 h 111"/>
                <a:gd name="T14" fmla="*/ 2147483646 w 123"/>
                <a:gd name="T15" fmla="*/ 2147483646 h 111"/>
                <a:gd name="T16" fmla="*/ 2147483646 w 123"/>
                <a:gd name="T17" fmla="*/ 2147483646 h 111"/>
                <a:gd name="T18" fmla="*/ 2147483646 w 123"/>
                <a:gd name="T19" fmla="*/ 2147483646 h 111"/>
                <a:gd name="T20" fmla="*/ 2147483646 w 123"/>
                <a:gd name="T21" fmla="*/ 2147483646 h 111"/>
                <a:gd name="T22" fmla="*/ 2147483646 w 123"/>
                <a:gd name="T23" fmla="*/ 2147483646 h 111"/>
                <a:gd name="T24" fmla="*/ 2147483646 w 123"/>
                <a:gd name="T25" fmla="*/ 2147483646 h 111"/>
                <a:gd name="T26" fmla="*/ 2147483646 w 123"/>
                <a:gd name="T27" fmla="*/ 2147483646 h 111"/>
                <a:gd name="T28" fmla="*/ 2147483646 w 123"/>
                <a:gd name="T29" fmla="*/ 0 h 111"/>
                <a:gd name="T30" fmla="*/ 2147483646 w 123"/>
                <a:gd name="T31" fmla="*/ 2147483646 h 111"/>
                <a:gd name="T32" fmla="*/ 2147483646 w 123"/>
                <a:gd name="T33" fmla="*/ 2147483646 h 111"/>
                <a:gd name="T34" fmla="*/ 2147483646 w 123"/>
                <a:gd name="T35" fmla="*/ 2147483646 h 111"/>
                <a:gd name="T36" fmla="*/ 2147483646 w 123"/>
                <a:gd name="T37" fmla="*/ 2147483646 h 111"/>
                <a:gd name="T38" fmla="*/ 0 w 123"/>
                <a:gd name="T39" fmla="*/ 2147483646 h 111"/>
                <a:gd name="T40" fmla="*/ 0 w 123"/>
                <a:gd name="T41" fmla="*/ 2147483646 h 1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3"/>
                <a:gd name="T64" fmla="*/ 0 h 111"/>
                <a:gd name="T65" fmla="*/ 123 w 123"/>
                <a:gd name="T66" fmla="*/ 111 h 11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3" h="111">
                  <a:moveTo>
                    <a:pt x="0" y="81"/>
                  </a:moveTo>
                  <a:lnTo>
                    <a:pt x="0" y="81"/>
                  </a:lnTo>
                  <a:lnTo>
                    <a:pt x="19" y="63"/>
                  </a:lnTo>
                  <a:lnTo>
                    <a:pt x="36" y="63"/>
                  </a:lnTo>
                  <a:lnTo>
                    <a:pt x="53" y="63"/>
                  </a:lnTo>
                  <a:lnTo>
                    <a:pt x="71" y="63"/>
                  </a:lnTo>
                  <a:lnTo>
                    <a:pt x="53" y="96"/>
                  </a:lnTo>
                  <a:lnTo>
                    <a:pt x="88" y="111"/>
                  </a:lnTo>
                  <a:lnTo>
                    <a:pt x="105" y="96"/>
                  </a:lnTo>
                  <a:lnTo>
                    <a:pt x="88" y="81"/>
                  </a:lnTo>
                  <a:lnTo>
                    <a:pt x="105" y="63"/>
                  </a:lnTo>
                  <a:lnTo>
                    <a:pt x="123" y="96"/>
                  </a:lnTo>
                  <a:lnTo>
                    <a:pt x="123" y="63"/>
                  </a:lnTo>
                  <a:lnTo>
                    <a:pt x="123" y="33"/>
                  </a:lnTo>
                  <a:lnTo>
                    <a:pt x="88" y="0"/>
                  </a:lnTo>
                  <a:lnTo>
                    <a:pt x="88" y="33"/>
                  </a:lnTo>
                  <a:lnTo>
                    <a:pt x="71" y="33"/>
                  </a:lnTo>
                  <a:lnTo>
                    <a:pt x="53" y="48"/>
                  </a:lnTo>
                  <a:lnTo>
                    <a:pt x="36" y="33"/>
                  </a:lnTo>
                  <a:lnTo>
                    <a:pt x="0" y="63"/>
                  </a:lnTo>
                  <a:lnTo>
                    <a:pt x="0" y="81"/>
                  </a:lnTo>
                </a:path>
              </a:pathLst>
            </a:custGeom>
            <a:solidFill>
              <a:srgbClr val="D8CEB8"/>
            </a:solidFill>
            <a:ln w="9525">
              <a:solidFill>
                <a:srgbClr val="BBAD87"/>
              </a:solidFill>
              <a:prstDash val="solid"/>
              <a:round/>
              <a:headEnd/>
              <a:tailEnd/>
            </a:ln>
          </p:spPr>
          <p:txBody>
            <a:bodyPr/>
            <a:lstStyle/>
            <a:p>
              <a:endParaRPr lang="en-US"/>
            </a:p>
          </p:txBody>
        </p:sp>
        <p:sp>
          <p:nvSpPr>
            <p:cNvPr id="6326" name="Line 143"/>
            <p:cNvSpPr>
              <a:spLocks noChangeShapeType="1"/>
            </p:cNvSpPr>
            <p:nvPr>
              <p:custDataLst>
                <p:tags r:id="rId143"/>
              </p:custDataLst>
            </p:nvPr>
          </p:nvSpPr>
          <p:spPr bwMode="auto">
            <a:xfrm>
              <a:off x="6737349" y="4395788"/>
              <a:ext cx="0"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27" name="Line 144"/>
            <p:cNvSpPr>
              <a:spLocks noChangeShapeType="1"/>
            </p:cNvSpPr>
            <p:nvPr>
              <p:custDataLst>
                <p:tags r:id="rId144"/>
              </p:custDataLst>
            </p:nvPr>
          </p:nvSpPr>
          <p:spPr bwMode="auto">
            <a:xfrm flipV="1">
              <a:off x="7494587" y="4090988"/>
              <a:ext cx="12700"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28" name="Line 145"/>
            <p:cNvSpPr>
              <a:spLocks noChangeShapeType="1"/>
            </p:cNvSpPr>
            <p:nvPr>
              <p:custDataLst>
                <p:tags r:id="rId145"/>
              </p:custDataLst>
            </p:nvPr>
          </p:nvSpPr>
          <p:spPr bwMode="auto">
            <a:xfrm flipV="1">
              <a:off x="7527924" y="4059238"/>
              <a:ext cx="0" cy="254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29" name="Freeform 146"/>
            <p:cNvSpPr>
              <a:spLocks/>
            </p:cNvSpPr>
            <p:nvPr>
              <p:custDataLst>
                <p:tags r:id="rId146"/>
              </p:custDataLst>
            </p:nvPr>
          </p:nvSpPr>
          <p:spPr bwMode="auto">
            <a:xfrm>
              <a:off x="7418387" y="4389438"/>
              <a:ext cx="28575" cy="50800"/>
            </a:xfrm>
            <a:custGeom>
              <a:avLst/>
              <a:gdLst>
                <a:gd name="T0" fmla="*/ 0 w 34"/>
                <a:gd name="T1" fmla="*/ 0 h 63"/>
                <a:gd name="T2" fmla="*/ 0 w 34"/>
                <a:gd name="T3" fmla="*/ 0 h 63"/>
                <a:gd name="T4" fmla="*/ 2147483646 w 34"/>
                <a:gd name="T5" fmla="*/ 2147483646 h 63"/>
                <a:gd name="T6" fmla="*/ 0 w 34"/>
                <a:gd name="T7" fmla="*/ 2147483646 h 63"/>
                <a:gd name="T8" fmla="*/ 0 w 34"/>
                <a:gd name="T9" fmla="*/ 2147483646 h 63"/>
                <a:gd name="T10" fmla="*/ 0 w 34"/>
                <a:gd name="T11" fmla="*/ 2147483646 h 63"/>
                <a:gd name="T12" fmla="*/ 2147483646 w 34"/>
                <a:gd name="T13" fmla="*/ 2147483646 h 63"/>
                <a:gd name="T14" fmla="*/ 2147483646 w 34"/>
                <a:gd name="T15" fmla="*/ 2147483646 h 63"/>
                <a:gd name="T16" fmla="*/ 2147483646 w 34"/>
                <a:gd name="T17" fmla="*/ 2147483646 h 63"/>
                <a:gd name="T18" fmla="*/ 2147483646 w 34"/>
                <a:gd name="T19" fmla="*/ 2147483646 h 63"/>
                <a:gd name="T20" fmla="*/ 2147483646 w 34"/>
                <a:gd name="T21" fmla="*/ 0 h 63"/>
                <a:gd name="T22" fmla="*/ 0 w 34"/>
                <a:gd name="T23" fmla="*/ 0 h 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
                <a:gd name="T37" fmla="*/ 0 h 63"/>
                <a:gd name="T38" fmla="*/ 34 w 34"/>
                <a:gd name="T39" fmla="*/ 63 h 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 h="63">
                  <a:moveTo>
                    <a:pt x="0" y="0"/>
                  </a:moveTo>
                  <a:lnTo>
                    <a:pt x="0" y="0"/>
                  </a:lnTo>
                  <a:lnTo>
                    <a:pt x="17" y="15"/>
                  </a:lnTo>
                  <a:lnTo>
                    <a:pt x="0" y="30"/>
                  </a:lnTo>
                  <a:lnTo>
                    <a:pt x="0" y="48"/>
                  </a:lnTo>
                  <a:lnTo>
                    <a:pt x="0" y="63"/>
                  </a:lnTo>
                  <a:lnTo>
                    <a:pt x="17" y="63"/>
                  </a:lnTo>
                  <a:lnTo>
                    <a:pt x="17" y="30"/>
                  </a:lnTo>
                  <a:lnTo>
                    <a:pt x="34" y="30"/>
                  </a:lnTo>
                  <a:lnTo>
                    <a:pt x="17" y="15"/>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30" name="Freeform 147"/>
            <p:cNvSpPr>
              <a:spLocks/>
            </p:cNvSpPr>
            <p:nvPr>
              <p:custDataLst>
                <p:tags r:id="rId147"/>
              </p:custDataLst>
            </p:nvPr>
          </p:nvSpPr>
          <p:spPr bwMode="auto">
            <a:xfrm>
              <a:off x="6940549" y="4351338"/>
              <a:ext cx="104775" cy="74613"/>
            </a:xfrm>
            <a:custGeom>
              <a:avLst/>
              <a:gdLst>
                <a:gd name="T0" fmla="*/ 2147483646 w 251"/>
                <a:gd name="T1" fmla="*/ 2147483646 h 175"/>
                <a:gd name="T2" fmla="*/ 2147483646 w 251"/>
                <a:gd name="T3" fmla="*/ 2147483646 h 175"/>
                <a:gd name="T4" fmla="*/ 2147483646 w 251"/>
                <a:gd name="T5" fmla="*/ 2147483646 h 175"/>
                <a:gd name="T6" fmla="*/ 2147483646 w 251"/>
                <a:gd name="T7" fmla="*/ 2147483646 h 175"/>
                <a:gd name="T8" fmla="*/ 2147483646 w 251"/>
                <a:gd name="T9" fmla="*/ 2147483646 h 175"/>
                <a:gd name="T10" fmla="*/ 2147483646 w 251"/>
                <a:gd name="T11" fmla="*/ 0 h 175"/>
                <a:gd name="T12" fmla="*/ 2147483646 w 251"/>
                <a:gd name="T13" fmla="*/ 0 h 175"/>
                <a:gd name="T14" fmla="*/ 2147483646 w 251"/>
                <a:gd name="T15" fmla="*/ 2147483646 h 175"/>
                <a:gd name="T16" fmla="*/ 2147483646 w 251"/>
                <a:gd name="T17" fmla="*/ 0 h 175"/>
                <a:gd name="T18" fmla="*/ 2147483646 w 251"/>
                <a:gd name="T19" fmla="*/ 0 h 175"/>
                <a:gd name="T20" fmla="*/ 0 w 251"/>
                <a:gd name="T21" fmla="*/ 2147483646 h 175"/>
                <a:gd name="T22" fmla="*/ 2147483646 w 251"/>
                <a:gd name="T23" fmla="*/ 2147483646 h 175"/>
                <a:gd name="T24" fmla="*/ 2147483646 w 251"/>
                <a:gd name="T25" fmla="*/ 2147483646 h 175"/>
                <a:gd name="T26" fmla="*/ 2147483646 w 251"/>
                <a:gd name="T27" fmla="*/ 2147483646 h 175"/>
                <a:gd name="T28" fmla="*/ 2147483646 w 251"/>
                <a:gd name="T29" fmla="*/ 2147483646 h 17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1"/>
                <a:gd name="T46" fmla="*/ 0 h 175"/>
                <a:gd name="T47" fmla="*/ 251 w 251"/>
                <a:gd name="T48" fmla="*/ 175 h 17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1" h="175">
                  <a:moveTo>
                    <a:pt x="94" y="175"/>
                  </a:moveTo>
                  <a:lnTo>
                    <a:pt x="94" y="175"/>
                  </a:lnTo>
                  <a:lnTo>
                    <a:pt x="157" y="146"/>
                  </a:lnTo>
                  <a:lnTo>
                    <a:pt x="188" y="117"/>
                  </a:lnTo>
                  <a:lnTo>
                    <a:pt x="251" y="89"/>
                  </a:lnTo>
                  <a:lnTo>
                    <a:pt x="251" y="0"/>
                  </a:lnTo>
                  <a:lnTo>
                    <a:pt x="188" y="0"/>
                  </a:lnTo>
                  <a:lnTo>
                    <a:pt x="188" y="31"/>
                  </a:lnTo>
                  <a:lnTo>
                    <a:pt x="157" y="0"/>
                  </a:lnTo>
                  <a:lnTo>
                    <a:pt x="30" y="0"/>
                  </a:lnTo>
                  <a:lnTo>
                    <a:pt x="0" y="60"/>
                  </a:lnTo>
                  <a:lnTo>
                    <a:pt x="30" y="117"/>
                  </a:lnTo>
                  <a:lnTo>
                    <a:pt x="30" y="146"/>
                  </a:lnTo>
                  <a:lnTo>
                    <a:pt x="30" y="175"/>
                  </a:lnTo>
                  <a:lnTo>
                    <a:pt x="94" y="175"/>
                  </a:lnTo>
                  <a:close/>
                </a:path>
              </a:pathLst>
            </a:custGeom>
            <a:solidFill>
              <a:srgbClr val="D8CEB8"/>
            </a:solidFill>
            <a:ln w="9525">
              <a:solidFill>
                <a:srgbClr val="BBAD87"/>
              </a:solidFill>
              <a:round/>
              <a:headEnd/>
              <a:tailEnd/>
            </a:ln>
          </p:spPr>
          <p:txBody>
            <a:bodyPr/>
            <a:lstStyle/>
            <a:p>
              <a:endParaRPr lang="en-US"/>
            </a:p>
          </p:txBody>
        </p:sp>
        <p:sp>
          <p:nvSpPr>
            <p:cNvPr id="6331" name="Freeform 148"/>
            <p:cNvSpPr>
              <a:spLocks/>
            </p:cNvSpPr>
            <p:nvPr>
              <p:custDataLst>
                <p:tags r:id="rId148"/>
              </p:custDataLst>
            </p:nvPr>
          </p:nvSpPr>
          <p:spPr bwMode="auto">
            <a:xfrm>
              <a:off x="6619874" y="4097338"/>
              <a:ext cx="111125" cy="114300"/>
            </a:xfrm>
            <a:custGeom>
              <a:avLst/>
              <a:gdLst>
                <a:gd name="T0" fmla="*/ 2147483646 w 140"/>
                <a:gd name="T1" fmla="*/ 2147483646 h 144"/>
                <a:gd name="T2" fmla="*/ 2147483646 w 140"/>
                <a:gd name="T3" fmla="*/ 2147483646 h 144"/>
                <a:gd name="T4" fmla="*/ 2147483646 w 140"/>
                <a:gd name="T5" fmla="*/ 2147483646 h 144"/>
                <a:gd name="T6" fmla="*/ 2147483646 w 140"/>
                <a:gd name="T7" fmla="*/ 2147483646 h 144"/>
                <a:gd name="T8" fmla="*/ 2147483646 w 140"/>
                <a:gd name="T9" fmla="*/ 2147483646 h 144"/>
                <a:gd name="T10" fmla="*/ 2147483646 w 140"/>
                <a:gd name="T11" fmla="*/ 2147483646 h 144"/>
                <a:gd name="T12" fmla="*/ 2147483646 w 140"/>
                <a:gd name="T13" fmla="*/ 2147483646 h 144"/>
                <a:gd name="T14" fmla="*/ 2147483646 w 140"/>
                <a:gd name="T15" fmla="*/ 2147483646 h 144"/>
                <a:gd name="T16" fmla="*/ 2147483646 w 140"/>
                <a:gd name="T17" fmla="*/ 2147483646 h 144"/>
                <a:gd name="T18" fmla="*/ 2147483646 w 140"/>
                <a:gd name="T19" fmla="*/ 0 h 144"/>
                <a:gd name="T20" fmla="*/ 2147483646 w 140"/>
                <a:gd name="T21" fmla="*/ 0 h 144"/>
                <a:gd name="T22" fmla="*/ 2147483646 w 140"/>
                <a:gd name="T23" fmla="*/ 0 h 144"/>
                <a:gd name="T24" fmla="*/ 2147483646 w 140"/>
                <a:gd name="T25" fmla="*/ 2147483646 h 144"/>
                <a:gd name="T26" fmla="*/ 0 w 140"/>
                <a:gd name="T27" fmla="*/ 2147483646 h 144"/>
                <a:gd name="T28" fmla="*/ 2147483646 w 140"/>
                <a:gd name="T29" fmla="*/ 2147483646 h 144"/>
                <a:gd name="T30" fmla="*/ 2147483646 w 140"/>
                <a:gd name="T31" fmla="*/ 2147483646 h 144"/>
                <a:gd name="T32" fmla="*/ 2147483646 w 140"/>
                <a:gd name="T33" fmla="*/ 2147483646 h 144"/>
                <a:gd name="T34" fmla="*/ 2147483646 w 140"/>
                <a:gd name="T35" fmla="*/ 2147483646 h 144"/>
                <a:gd name="T36" fmla="*/ 2147483646 w 140"/>
                <a:gd name="T37" fmla="*/ 2147483646 h 144"/>
                <a:gd name="T38" fmla="*/ 2147483646 w 140"/>
                <a:gd name="T39" fmla="*/ 2147483646 h 1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0"/>
                <a:gd name="T61" fmla="*/ 0 h 144"/>
                <a:gd name="T62" fmla="*/ 140 w 140"/>
                <a:gd name="T63" fmla="*/ 144 h 1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0" h="144">
                  <a:moveTo>
                    <a:pt x="140" y="129"/>
                  </a:moveTo>
                  <a:lnTo>
                    <a:pt x="140" y="129"/>
                  </a:lnTo>
                  <a:lnTo>
                    <a:pt x="123" y="81"/>
                  </a:lnTo>
                  <a:lnTo>
                    <a:pt x="123" y="64"/>
                  </a:lnTo>
                  <a:lnTo>
                    <a:pt x="105" y="81"/>
                  </a:lnTo>
                  <a:lnTo>
                    <a:pt x="88" y="81"/>
                  </a:lnTo>
                  <a:lnTo>
                    <a:pt x="88" y="64"/>
                  </a:lnTo>
                  <a:lnTo>
                    <a:pt x="123" y="33"/>
                  </a:lnTo>
                  <a:lnTo>
                    <a:pt x="52" y="33"/>
                  </a:lnTo>
                  <a:lnTo>
                    <a:pt x="52" y="0"/>
                  </a:lnTo>
                  <a:lnTo>
                    <a:pt x="34" y="0"/>
                  </a:lnTo>
                  <a:lnTo>
                    <a:pt x="17" y="0"/>
                  </a:lnTo>
                  <a:lnTo>
                    <a:pt x="17" y="16"/>
                  </a:lnTo>
                  <a:lnTo>
                    <a:pt x="0" y="48"/>
                  </a:lnTo>
                  <a:lnTo>
                    <a:pt x="17" y="48"/>
                  </a:lnTo>
                  <a:lnTo>
                    <a:pt x="34" y="129"/>
                  </a:lnTo>
                  <a:lnTo>
                    <a:pt x="69" y="129"/>
                  </a:lnTo>
                  <a:lnTo>
                    <a:pt x="105" y="96"/>
                  </a:lnTo>
                  <a:lnTo>
                    <a:pt x="123" y="144"/>
                  </a:lnTo>
                  <a:lnTo>
                    <a:pt x="140" y="129"/>
                  </a:lnTo>
                  <a:close/>
                </a:path>
              </a:pathLst>
            </a:custGeom>
            <a:solidFill>
              <a:srgbClr val="D8CEB8"/>
            </a:solidFill>
            <a:ln w="9525">
              <a:solidFill>
                <a:srgbClr val="BBAD87"/>
              </a:solidFill>
              <a:round/>
              <a:headEnd/>
              <a:tailEnd/>
            </a:ln>
          </p:spPr>
          <p:txBody>
            <a:bodyPr/>
            <a:lstStyle/>
            <a:p>
              <a:endParaRPr lang="en-US"/>
            </a:p>
          </p:txBody>
        </p:sp>
        <p:sp>
          <p:nvSpPr>
            <p:cNvPr id="6332" name="Freeform 149"/>
            <p:cNvSpPr>
              <a:spLocks/>
            </p:cNvSpPr>
            <p:nvPr>
              <p:custDataLst>
                <p:tags r:id="rId149"/>
              </p:custDataLst>
            </p:nvPr>
          </p:nvSpPr>
          <p:spPr bwMode="auto">
            <a:xfrm>
              <a:off x="6718299" y="4059238"/>
              <a:ext cx="190500" cy="393700"/>
            </a:xfrm>
            <a:custGeom>
              <a:avLst/>
              <a:gdLst>
                <a:gd name="T0" fmla="*/ 2147483646 w 240"/>
                <a:gd name="T1" fmla="*/ 2147483646 h 495"/>
                <a:gd name="T2" fmla="*/ 2147483646 w 240"/>
                <a:gd name="T3" fmla="*/ 2147483646 h 495"/>
                <a:gd name="T4" fmla="*/ 2147483646 w 240"/>
                <a:gd name="T5" fmla="*/ 2147483646 h 495"/>
                <a:gd name="T6" fmla="*/ 2147483646 w 240"/>
                <a:gd name="T7" fmla="*/ 2147483646 h 495"/>
                <a:gd name="T8" fmla="*/ 2147483646 w 240"/>
                <a:gd name="T9" fmla="*/ 2147483646 h 495"/>
                <a:gd name="T10" fmla="*/ 2147483646 w 240"/>
                <a:gd name="T11" fmla="*/ 2147483646 h 495"/>
                <a:gd name="T12" fmla="*/ 2147483646 w 240"/>
                <a:gd name="T13" fmla="*/ 2147483646 h 495"/>
                <a:gd name="T14" fmla="*/ 2147483646 w 240"/>
                <a:gd name="T15" fmla="*/ 2147483646 h 495"/>
                <a:gd name="T16" fmla="*/ 2147483646 w 240"/>
                <a:gd name="T17" fmla="*/ 2147483646 h 495"/>
                <a:gd name="T18" fmla="*/ 2147483646 w 240"/>
                <a:gd name="T19" fmla="*/ 2147483646 h 495"/>
                <a:gd name="T20" fmla="*/ 2147483646 w 240"/>
                <a:gd name="T21" fmla="*/ 2147483646 h 495"/>
                <a:gd name="T22" fmla="*/ 2147483646 w 240"/>
                <a:gd name="T23" fmla="*/ 2147483646 h 495"/>
                <a:gd name="T24" fmla="*/ 2147483646 w 240"/>
                <a:gd name="T25" fmla="*/ 2147483646 h 495"/>
                <a:gd name="T26" fmla="*/ 2147483646 w 240"/>
                <a:gd name="T27" fmla="*/ 2147483646 h 495"/>
                <a:gd name="T28" fmla="*/ 2147483646 w 240"/>
                <a:gd name="T29" fmla="*/ 2147483646 h 495"/>
                <a:gd name="T30" fmla="*/ 2147483646 w 240"/>
                <a:gd name="T31" fmla="*/ 2147483646 h 495"/>
                <a:gd name="T32" fmla="*/ 2147483646 w 240"/>
                <a:gd name="T33" fmla="*/ 2147483646 h 495"/>
                <a:gd name="T34" fmla="*/ 2147483646 w 240"/>
                <a:gd name="T35" fmla="*/ 0 h 495"/>
                <a:gd name="T36" fmla="*/ 2147483646 w 240"/>
                <a:gd name="T37" fmla="*/ 0 h 495"/>
                <a:gd name="T38" fmla="*/ 2147483646 w 240"/>
                <a:gd name="T39" fmla="*/ 2147483646 h 495"/>
                <a:gd name="T40" fmla="*/ 2147483646 w 240"/>
                <a:gd name="T41" fmla="*/ 2147483646 h 495"/>
                <a:gd name="T42" fmla="*/ 2147483646 w 240"/>
                <a:gd name="T43" fmla="*/ 2147483646 h 495"/>
                <a:gd name="T44" fmla="*/ 2147483646 w 240"/>
                <a:gd name="T45" fmla="*/ 2147483646 h 495"/>
                <a:gd name="T46" fmla="*/ 2147483646 w 240"/>
                <a:gd name="T47" fmla="*/ 2147483646 h 495"/>
                <a:gd name="T48" fmla="*/ 2147483646 w 240"/>
                <a:gd name="T49" fmla="*/ 2147483646 h 495"/>
                <a:gd name="T50" fmla="*/ 2147483646 w 240"/>
                <a:gd name="T51" fmla="*/ 2147483646 h 495"/>
                <a:gd name="T52" fmla="*/ 0 w 240"/>
                <a:gd name="T53" fmla="*/ 2147483646 h 495"/>
                <a:gd name="T54" fmla="*/ 2147483646 w 240"/>
                <a:gd name="T55" fmla="*/ 2147483646 h 495"/>
                <a:gd name="T56" fmla="*/ 2147483646 w 240"/>
                <a:gd name="T57" fmla="*/ 2147483646 h 495"/>
                <a:gd name="T58" fmla="*/ 2147483646 w 240"/>
                <a:gd name="T59" fmla="*/ 2147483646 h 495"/>
                <a:gd name="T60" fmla="*/ 2147483646 w 240"/>
                <a:gd name="T61" fmla="*/ 2147483646 h 495"/>
                <a:gd name="T62" fmla="*/ 2147483646 w 240"/>
                <a:gd name="T63" fmla="*/ 2147483646 h 495"/>
                <a:gd name="T64" fmla="*/ 2147483646 w 240"/>
                <a:gd name="T65" fmla="*/ 2147483646 h 495"/>
                <a:gd name="T66" fmla="*/ 2147483646 w 240"/>
                <a:gd name="T67" fmla="*/ 2147483646 h 495"/>
                <a:gd name="T68" fmla="*/ 2147483646 w 240"/>
                <a:gd name="T69" fmla="*/ 2147483646 h 495"/>
                <a:gd name="T70" fmla="*/ 2147483646 w 240"/>
                <a:gd name="T71" fmla="*/ 2147483646 h 4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0"/>
                <a:gd name="T109" fmla="*/ 0 h 495"/>
                <a:gd name="T110" fmla="*/ 240 w 240"/>
                <a:gd name="T111" fmla="*/ 495 h 4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0" h="495">
                  <a:moveTo>
                    <a:pt x="172" y="495"/>
                  </a:moveTo>
                  <a:lnTo>
                    <a:pt x="172" y="495"/>
                  </a:lnTo>
                  <a:lnTo>
                    <a:pt x="205" y="432"/>
                  </a:lnTo>
                  <a:lnTo>
                    <a:pt x="190" y="384"/>
                  </a:lnTo>
                  <a:lnTo>
                    <a:pt x="172" y="351"/>
                  </a:lnTo>
                  <a:lnTo>
                    <a:pt x="172" y="321"/>
                  </a:lnTo>
                  <a:lnTo>
                    <a:pt x="155" y="273"/>
                  </a:lnTo>
                  <a:lnTo>
                    <a:pt x="155" y="240"/>
                  </a:lnTo>
                  <a:lnTo>
                    <a:pt x="222" y="208"/>
                  </a:lnTo>
                  <a:lnTo>
                    <a:pt x="240" y="177"/>
                  </a:lnTo>
                  <a:lnTo>
                    <a:pt x="222" y="177"/>
                  </a:lnTo>
                  <a:lnTo>
                    <a:pt x="190" y="160"/>
                  </a:lnTo>
                  <a:lnTo>
                    <a:pt x="190" y="144"/>
                  </a:lnTo>
                  <a:lnTo>
                    <a:pt x="190" y="129"/>
                  </a:lnTo>
                  <a:lnTo>
                    <a:pt x="172" y="112"/>
                  </a:lnTo>
                  <a:lnTo>
                    <a:pt x="155" y="112"/>
                  </a:lnTo>
                  <a:lnTo>
                    <a:pt x="172" y="33"/>
                  </a:lnTo>
                  <a:lnTo>
                    <a:pt x="155" y="0"/>
                  </a:lnTo>
                  <a:lnTo>
                    <a:pt x="138" y="0"/>
                  </a:lnTo>
                  <a:lnTo>
                    <a:pt x="138" y="33"/>
                  </a:lnTo>
                  <a:lnTo>
                    <a:pt x="103" y="33"/>
                  </a:lnTo>
                  <a:lnTo>
                    <a:pt x="86" y="48"/>
                  </a:lnTo>
                  <a:lnTo>
                    <a:pt x="51" y="112"/>
                  </a:lnTo>
                  <a:lnTo>
                    <a:pt x="34" y="129"/>
                  </a:lnTo>
                  <a:lnTo>
                    <a:pt x="17" y="160"/>
                  </a:lnTo>
                  <a:lnTo>
                    <a:pt x="17" y="177"/>
                  </a:lnTo>
                  <a:lnTo>
                    <a:pt x="0" y="192"/>
                  </a:lnTo>
                  <a:lnTo>
                    <a:pt x="34" y="225"/>
                  </a:lnTo>
                  <a:lnTo>
                    <a:pt x="51" y="256"/>
                  </a:lnTo>
                  <a:lnTo>
                    <a:pt x="69" y="304"/>
                  </a:lnTo>
                  <a:lnTo>
                    <a:pt x="51" y="321"/>
                  </a:lnTo>
                  <a:lnTo>
                    <a:pt x="86" y="336"/>
                  </a:lnTo>
                  <a:lnTo>
                    <a:pt x="121" y="304"/>
                  </a:lnTo>
                  <a:lnTo>
                    <a:pt x="138" y="321"/>
                  </a:lnTo>
                  <a:lnTo>
                    <a:pt x="172" y="417"/>
                  </a:lnTo>
                  <a:lnTo>
                    <a:pt x="172" y="495"/>
                  </a:lnTo>
                  <a:close/>
                </a:path>
              </a:pathLst>
            </a:custGeom>
            <a:solidFill>
              <a:srgbClr val="D8CEB8"/>
            </a:solidFill>
            <a:ln w="9525">
              <a:solidFill>
                <a:srgbClr val="BBAD87"/>
              </a:solidFill>
              <a:round/>
              <a:headEnd/>
              <a:tailEnd/>
            </a:ln>
          </p:spPr>
          <p:txBody>
            <a:bodyPr/>
            <a:lstStyle/>
            <a:p>
              <a:endParaRPr lang="en-US"/>
            </a:p>
          </p:txBody>
        </p:sp>
        <p:sp>
          <p:nvSpPr>
            <p:cNvPr id="6333" name="Freeform 150"/>
            <p:cNvSpPr>
              <a:spLocks/>
            </p:cNvSpPr>
            <p:nvPr>
              <p:custDataLst>
                <p:tags r:id="rId150"/>
              </p:custDataLst>
            </p:nvPr>
          </p:nvSpPr>
          <p:spPr bwMode="auto">
            <a:xfrm>
              <a:off x="6896099" y="4186238"/>
              <a:ext cx="150813" cy="177800"/>
            </a:xfrm>
            <a:custGeom>
              <a:avLst/>
              <a:gdLst>
                <a:gd name="T0" fmla="*/ 2147483646 w 190"/>
                <a:gd name="T1" fmla="*/ 2147483646 h 224"/>
                <a:gd name="T2" fmla="*/ 2147483646 w 190"/>
                <a:gd name="T3" fmla="*/ 2147483646 h 224"/>
                <a:gd name="T4" fmla="*/ 2147483646 w 190"/>
                <a:gd name="T5" fmla="*/ 2147483646 h 224"/>
                <a:gd name="T6" fmla="*/ 2147483646 w 190"/>
                <a:gd name="T7" fmla="*/ 2147483646 h 224"/>
                <a:gd name="T8" fmla="*/ 2147483646 w 190"/>
                <a:gd name="T9" fmla="*/ 2147483646 h 224"/>
                <a:gd name="T10" fmla="*/ 2147483646 w 190"/>
                <a:gd name="T11" fmla="*/ 2147483646 h 224"/>
                <a:gd name="T12" fmla="*/ 2147483646 w 190"/>
                <a:gd name="T13" fmla="*/ 2147483646 h 224"/>
                <a:gd name="T14" fmla="*/ 2147483646 w 190"/>
                <a:gd name="T15" fmla="*/ 2147483646 h 224"/>
                <a:gd name="T16" fmla="*/ 2147483646 w 190"/>
                <a:gd name="T17" fmla="*/ 2147483646 h 224"/>
                <a:gd name="T18" fmla="*/ 2147483646 w 190"/>
                <a:gd name="T19" fmla="*/ 0 h 224"/>
                <a:gd name="T20" fmla="*/ 2147483646 w 190"/>
                <a:gd name="T21" fmla="*/ 0 h 224"/>
                <a:gd name="T22" fmla="*/ 2147483646 w 190"/>
                <a:gd name="T23" fmla="*/ 2147483646 h 224"/>
                <a:gd name="T24" fmla="*/ 2147483646 w 190"/>
                <a:gd name="T25" fmla="*/ 2147483646 h 224"/>
                <a:gd name="T26" fmla="*/ 2147483646 w 190"/>
                <a:gd name="T27" fmla="*/ 2147483646 h 224"/>
                <a:gd name="T28" fmla="*/ 0 w 190"/>
                <a:gd name="T29" fmla="*/ 2147483646 h 224"/>
                <a:gd name="T30" fmla="*/ 0 w 190"/>
                <a:gd name="T31" fmla="*/ 2147483646 h 224"/>
                <a:gd name="T32" fmla="*/ 2147483646 w 190"/>
                <a:gd name="T33" fmla="*/ 2147483646 h 224"/>
                <a:gd name="T34" fmla="*/ 2147483646 w 190"/>
                <a:gd name="T35" fmla="*/ 2147483646 h 224"/>
                <a:gd name="T36" fmla="*/ 2147483646 w 190"/>
                <a:gd name="T37" fmla="*/ 2147483646 h 224"/>
                <a:gd name="T38" fmla="*/ 2147483646 w 190"/>
                <a:gd name="T39" fmla="*/ 2147483646 h 224"/>
                <a:gd name="T40" fmla="*/ 2147483646 w 190"/>
                <a:gd name="T41" fmla="*/ 2147483646 h 224"/>
                <a:gd name="T42" fmla="*/ 2147483646 w 190"/>
                <a:gd name="T43" fmla="*/ 2147483646 h 224"/>
                <a:gd name="T44" fmla="*/ 2147483646 w 190"/>
                <a:gd name="T45" fmla="*/ 2147483646 h 224"/>
                <a:gd name="T46" fmla="*/ 2147483646 w 190"/>
                <a:gd name="T47" fmla="*/ 2147483646 h 224"/>
                <a:gd name="T48" fmla="*/ 2147483646 w 190"/>
                <a:gd name="T49" fmla="*/ 2147483646 h 224"/>
                <a:gd name="T50" fmla="*/ 2147483646 w 190"/>
                <a:gd name="T51" fmla="*/ 2147483646 h 224"/>
                <a:gd name="T52" fmla="*/ 2147483646 w 190"/>
                <a:gd name="T53" fmla="*/ 2147483646 h 2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0"/>
                <a:gd name="T82" fmla="*/ 0 h 224"/>
                <a:gd name="T83" fmla="*/ 190 w 190"/>
                <a:gd name="T84" fmla="*/ 224 h 22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0" h="224">
                  <a:moveTo>
                    <a:pt x="190" y="209"/>
                  </a:moveTo>
                  <a:lnTo>
                    <a:pt x="190" y="209"/>
                  </a:lnTo>
                  <a:lnTo>
                    <a:pt x="190" y="176"/>
                  </a:lnTo>
                  <a:lnTo>
                    <a:pt x="156" y="144"/>
                  </a:lnTo>
                  <a:lnTo>
                    <a:pt x="156" y="128"/>
                  </a:lnTo>
                  <a:lnTo>
                    <a:pt x="87" y="80"/>
                  </a:lnTo>
                  <a:lnTo>
                    <a:pt x="121" y="65"/>
                  </a:lnTo>
                  <a:lnTo>
                    <a:pt x="104" y="48"/>
                  </a:lnTo>
                  <a:lnTo>
                    <a:pt x="69" y="32"/>
                  </a:lnTo>
                  <a:lnTo>
                    <a:pt x="52" y="0"/>
                  </a:lnTo>
                  <a:lnTo>
                    <a:pt x="35" y="0"/>
                  </a:lnTo>
                  <a:lnTo>
                    <a:pt x="35" y="32"/>
                  </a:lnTo>
                  <a:lnTo>
                    <a:pt x="18" y="32"/>
                  </a:lnTo>
                  <a:lnTo>
                    <a:pt x="18" y="17"/>
                  </a:lnTo>
                  <a:lnTo>
                    <a:pt x="0" y="48"/>
                  </a:lnTo>
                  <a:lnTo>
                    <a:pt x="0" y="65"/>
                  </a:lnTo>
                  <a:lnTo>
                    <a:pt x="18" y="80"/>
                  </a:lnTo>
                  <a:lnTo>
                    <a:pt x="18" y="128"/>
                  </a:lnTo>
                  <a:lnTo>
                    <a:pt x="52" y="113"/>
                  </a:lnTo>
                  <a:lnTo>
                    <a:pt x="87" y="96"/>
                  </a:lnTo>
                  <a:lnTo>
                    <a:pt x="104" y="128"/>
                  </a:lnTo>
                  <a:lnTo>
                    <a:pt x="121" y="161"/>
                  </a:lnTo>
                  <a:lnTo>
                    <a:pt x="138" y="176"/>
                  </a:lnTo>
                  <a:lnTo>
                    <a:pt x="138" y="209"/>
                  </a:lnTo>
                  <a:lnTo>
                    <a:pt x="156" y="224"/>
                  </a:lnTo>
                  <a:lnTo>
                    <a:pt x="156" y="209"/>
                  </a:lnTo>
                  <a:lnTo>
                    <a:pt x="190" y="209"/>
                  </a:lnTo>
                  <a:close/>
                </a:path>
              </a:pathLst>
            </a:custGeom>
            <a:solidFill>
              <a:srgbClr val="D8CEB8"/>
            </a:solidFill>
            <a:ln w="9525">
              <a:solidFill>
                <a:srgbClr val="BBAD87"/>
              </a:solidFill>
              <a:round/>
              <a:headEnd/>
              <a:tailEnd/>
            </a:ln>
          </p:spPr>
          <p:txBody>
            <a:bodyPr/>
            <a:lstStyle/>
            <a:p>
              <a:endParaRPr lang="en-US"/>
            </a:p>
          </p:txBody>
        </p:sp>
        <p:sp>
          <p:nvSpPr>
            <p:cNvPr id="6334" name="Freeform 151"/>
            <p:cNvSpPr>
              <a:spLocks/>
            </p:cNvSpPr>
            <p:nvPr>
              <p:custDataLst>
                <p:tags r:id="rId151"/>
              </p:custDataLst>
            </p:nvPr>
          </p:nvSpPr>
          <p:spPr bwMode="auto">
            <a:xfrm>
              <a:off x="6937374" y="4173538"/>
              <a:ext cx="150813" cy="292100"/>
            </a:xfrm>
            <a:custGeom>
              <a:avLst/>
              <a:gdLst>
                <a:gd name="T0" fmla="*/ 0 w 190"/>
                <a:gd name="T1" fmla="*/ 2147483646 h 369"/>
                <a:gd name="T2" fmla="*/ 0 w 190"/>
                <a:gd name="T3" fmla="*/ 2147483646 h 369"/>
                <a:gd name="T4" fmla="*/ 0 w 190"/>
                <a:gd name="T5" fmla="*/ 0 h 369"/>
                <a:gd name="T6" fmla="*/ 2147483646 w 190"/>
                <a:gd name="T7" fmla="*/ 2147483646 h 369"/>
                <a:gd name="T8" fmla="*/ 2147483646 w 190"/>
                <a:gd name="T9" fmla="*/ 0 h 369"/>
                <a:gd name="T10" fmla="*/ 2147483646 w 190"/>
                <a:gd name="T11" fmla="*/ 0 h 369"/>
                <a:gd name="T12" fmla="*/ 2147483646 w 190"/>
                <a:gd name="T13" fmla="*/ 2147483646 h 369"/>
                <a:gd name="T14" fmla="*/ 2147483646 w 190"/>
                <a:gd name="T15" fmla="*/ 2147483646 h 369"/>
                <a:gd name="T16" fmla="*/ 2147483646 w 190"/>
                <a:gd name="T17" fmla="*/ 2147483646 h 369"/>
                <a:gd name="T18" fmla="*/ 2147483646 w 190"/>
                <a:gd name="T19" fmla="*/ 2147483646 h 369"/>
                <a:gd name="T20" fmla="*/ 2147483646 w 190"/>
                <a:gd name="T21" fmla="*/ 2147483646 h 369"/>
                <a:gd name="T22" fmla="*/ 2147483646 w 190"/>
                <a:gd name="T23" fmla="*/ 2147483646 h 369"/>
                <a:gd name="T24" fmla="*/ 2147483646 w 190"/>
                <a:gd name="T25" fmla="*/ 2147483646 h 369"/>
                <a:gd name="T26" fmla="*/ 2147483646 w 190"/>
                <a:gd name="T27" fmla="*/ 2147483646 h 369"/>
                <a:gd name="T28" fmla="*/ 2147483646 w 190"/>
                <a:gd name="T29" fmla="*/ 2147483646 h 369"/>
                <a:gd name="T30" fmla="*/ 2147483646 w 190"/>
                <a:gd name="T31" fmla="*/ 2147483646 h 369"/>
                <a:gd name="T32" fmla="*/ 2147483646 w 190"/>
                <a:gd name="T33" fmla="*/ 2147483646 h 369"/>
                <a:gd name="T34" fmla="*/ 2147483646 w 190"/>
                <a:gd name="T35" fmla="*/ 2147483646 h 369"/>
                <a:gd name="T36" fmla="*/ 2147483646 w 190"/>
                <a:gd name="T37" fmla="*/ 2147483646 h 369"/>
                <a:gd name="T38" fmla="*/ 2147483646 w 190"/>
                <a:gd name="T39" fmla="*/ 2147483646 h 369"/>
                <a:gd name="T40" fmla="*/ 2147483646 w 190"/>
                <a:gd name="T41" fmla="*/ 2147483646 h 369"/>
                <a:gd name="T42" fmla="*/ 2147483646 w 190"/>
                <a:gd name="T43" fmla="*/ 2147483646 h 369"/>
                <a:gd name="T44" fmla="*/ 2147483646 w 190"/>
                <a:gd name="T45" fmla="*/ 2147483646 h 369"/>
                <a:gd name="T46" fmla="*/ 2147483646 w 190"/>
                <a:gd name="T47" fmla="*/ 2147483646 h 369"/>
                <a:gd name="T48" fmla="*/ 2147483646 w 190"/>
                <a:gd name="T49" fmla="*/ 2147483646 h 369"/>
                <a:gd name="T50" fmla="*/ 2147483646 w 190"/>
                <a:gd name="T51" fmla="*/ 2147483646 h 369"/>
                <a:gd name="T52" fmla="*/ 2147483646 w 190"/>
                <a:gd name="T53" fmla="*/ 2147483646 h 369"/>
                <a:gd name="T54" fmla="*/ 2147483646 w 190"/>
                <a:gd name="T55" fmla="*/ 2147483646 h 369"/>
                <a:gd name="T56" fmla="*/ 2147483646 w 190"/>
                <a:gd name="T57" fmla="*/ 2147483646 h 369"/>
                <a:gd name="T58" fmla="*/ 2147483646 w 190"/>
                <a:gd name="T59" fmla="*/ 2147483646 h 369"/>
                <a:gd name="T60" fmla="*/ 2147483646 w 190"/>
                <a:gd name="T61" fmla="*/ 2147483646 h 369"/>
                <a:gd name="T62" fmla="*/ 0 w 190"/>
                <a:gd name="T63" fmla="*/ 2147483646 h 3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0"/>
                <a:gd name="T97" fmla="*/ 0 h 369"/>
                <a:gd name="T98" fmla="*/ 190 w 190"/>
                <a:gd name="T99" fmla="*/ 369 h 3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0" h="369">
                  <a:moveTo>
                    <a:pt x="0" y="16"/>
                  </a:moveTo>
                  <a:lnTo>
                    <a:pt x="0" y="16"/>
                  </a:lnTo>
                  <a:lnTo>
                    <a:pt x="0" y="0"/>
                  </a:lnTo>
                  <a:lnTo>
                    <a:pt x="17" y="16"/>
                  </a:lnTo>
                  <a:lnTo>
                    <a:pt x="86" y="0"/>
                  </a:lnTo>
                  <a:lnTo>
                    <a:pt x="121" y="0"/>
                  </a:lnTo>
                  <a:lnTo>
                    <a:pt x="121" y="33"/>
                  </a:lnTo>
                  <a:lnTo>
                    <a:pt x="156" y="33"/>
                  </a:lnTo>
                  <a:lnTo>
                    <a:pt x="121" y="48"/>
                  </a:lnTo>
                  <a:lnTo>
                    <a:pt x="104" y="81"/>
                  </a:lnTo>
                  <a:lnTo>
                    <a:pt x="86" y="96"/>
                  </a:lnTo>
                  <a:lnTo>
                    <a:pt x="173" y="207"/>
                  </a:lnTo>
                  <a:lnTo>
                    <a:pt x="190" y="240"/>
                  </a:lnTo>
                  <a:lnTo>
                    <a:pt x="173" y="303"/>
                  </a:lnTo>
                  <a:lnTo>
                    <a:pt x="138" y="321"/>
                  </a:lnTo>
                  <a:lnTo>
                    <a:pt x="121" y="321"/>
                  </a:lnTo>
                  <a:lnTo>
                    <a:pt x="104" y="351"/>
                  </a:lnTo>
                  <a:lnTo>
                    <a:pt x="69" y="369"/>
                  </a:lnTo>
                  <a:lnTo>
                    <a:pt x="69" y="336"/>
                  </a:lnTo>
                  <a:lnTo>
                    <a:pt x="52" y="321"/>
                  </a:lnTo>
                  <a:lnTo>
                    <a:pt x="86" y="303"/>
                  </a:lnTo>
                  <a:lnTo>
                    <a:pt x="104" y="288"/>
                  </a:lnTo>
                  <a:lnTo>
                    <a:pt x="138" y="273"/>
                  </a:lnTo>
                  <a:lnTo>
                    <a:pt x="138" y="225"/>
                  </a:lnTo>
                  <a:lnTo>
                    <a:pt x="138" y="192"/>
                  </a:lnTo>
                  <a:lnTo>
                    <a:pt x="104" y="160"/>
                  </a:lnTo>
                  <a:lnTo>
                    <a:pt x="104" y="144"/>
                  </a:lnTo>
                  <a:lnTo>
                    <a:pt x="35" y="96"/>
                  </a:lnTo>
                  <a:lnTo>
                    <a:pt x="69" y="81"/>
                  </a:lnTo>
                  <a:lnTo>
                    <a:pt x="52" y="64"/>
                  </a:lnTo>
                  <a:lnTo>
                    <a:pt x="17" y="48"/>
                  </a:lnTo>
                  <a:lnTo>
                    <a:pt x="0" y="16"/>
                  </a:lnTo>
                  <a:close/>
                </a:path>
              </a:pathLst>
            </a:custGeom>
            <a:solidFill>
              <a:srgbClr val="D8CEB8"/>
            </a:solidFill>
            <a:ln w="9525">
              <a:solidFill>
                <a:srgbClr val="BBAD87"/>
              </a:solidFill>
              <a:round/>
              <a:headEnd/>
              <a:tailEnd/>
            </a:ln>
          </p:spPr>
          <p:txBody>
            <a:bodyPr/>
            <a:lstStyle/>
            <a:p>
              <a:endParaRPr lang="en-US"/>
            </a:p>
          </p:txBody>
        </p:sp>
        <p:sp>
          <p:nvSpPr>
            <p:cNvPr id="6335" name="Freeform 152"/>
            <p:cNvSpPr>
              <a:spLocks/>
            </p:cNvSpPr>
            <p:nvPr>
              <p:custDataLst>
                <p:tags r:id="rId152"/>
              </p:custDataLst>
            </p:nvPr>
          </p:nvSpPr>
          <p:spPr bwMode="auto">
            <a:xfrm>
              <a:off x="6896099" y="4503738"/>
              <a:ext cx="82550" cy="114300"/>
            </a:xfrm>
            <a:custGeom>
              <a:avLst/>
              <a:gdLst>
                <a:gd name="T0" fmla="*/ 2147483646 w 104"/>
                <a:gd name="T1" fmla="*/ 2147483646 h 144"/>
                <a:gd name="T2" fmla="*/ 2147483646 w 104"/>
                <a:gd name="T3" fmla="*/ 2147483646 h 144"/>
                <a:gd name="T4" fmla="*/ 2147483646 w 104"/>
                <a:gd name="T5" fmla="*/ 2147483646 h 144"/>
                <a:gd name="T6" fmla="*/ 2147483646 w 104"/>
                <a:gd name="T7" fmla="*/ 2147483646 h 144"/>
                <a:gd name="T8" fmla="*/ 0 w 104"/>
                <a:gd name="T9" fmla="*/ 0 h 144"/>
                <a:gd name="T10" fmla="*/ 0 w 104"/>
                <a:gd name="T11" fmla="*/ 2147483646 h 144"/>
                <a:gd name="T12" fmla="*/ 0 w 104"/>
                <a:gd name="T13" fmla="*/ 2147483646 h 144"/>
                <a:gd name="T14" fmla="*/ 2147483646 w 104"/>
                <a:gd name="T15" fmla="*/ 2147483646 h 144"/>
                <a:gd name="T16" fmla="*/ 2147483646 w 104"/>
                <a:gd name="T17" fmla="*/ 2147483646 h 144"/>
                <a:gd name="T18" fmla="*/ 2147483646 w 104"/>
                <a:gd name="T19" fmla="*/ 2147483646 h 144"/>
                <a:gd name="T20" fmla="*/ 2147483646 w 104"/>
                <a:gd name="T21" fmla="*/ 2147483646 h 144"/>
                <a:gd name="T22" fmla="*/ 2147483646 w 104"/>
                <a:gd name="T23" fmla="*/ 2147483646 h 144"/>
                <a:gd name="T24" fmla="*/ 2147483646 w 104"/>
                <a:gd name="T25" fmla="*/ 2147483646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
                <a:gd name="T40" fmla="*/ 0 h 144"/>
                <a:gd name="T41" fmla="*/ 104 w 104"/>
                <a:gd name="T42" fmla="*/ 144 h 1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 h="144">
                  <a:moveTo>
                    <a:pt x="52" y="15"/>
                  </a:moveTo>
                  <a:lnTo>
                    <a:pt x="52" y="15"/>
                  </a:lnTo>
                  <a:lnTo>
                    <a:pt x="35" y="30"/>
                  </a:lnTo>
                  <a:lnTo>
                    <a:pt x="18" y="15"/>
                  </a:lnTo>
                  <a:lnTo>
                    <a:pt x="0" y="0"/>
                  </a:lnTo>
                  <a:lnTo>
                    <a:pt x="0" y="15"/>
                  </a:lnTo>
                  <a:lnTo>
                    <a:pt x="0" y="63"/>
                  </a:lnTo>
                  <a:lnTo>
                    <a:pt x="35" y="96"/>
                  </a:lnTo>
                  <a:lnTo>
                    <a:pt x="87" y="144"/>
                  </a:lnTo>
                  <a:lnTo>
                    <a:pt x="104" y="144"/>
                  </a:lnTo>
                  <a:lnTo>
                    <a:pt x="87" y="96"/>
                  </a:lnTo>
                  <a:lnTo>
                    <a:pt x="87" y="48"/>
                  </a:lnTo>
                  <a:lnTo>
                    <a:pt x="52" y="15"/>
                  </a:lnTo>
                  <a:close/>
                </a:path>
              </a:pathLst>
            </a:custGeom>
            <a:solidFill>
              <a:srgbClr val="D8CEB8"/>
            </a:solidFill>
            <a:ln w="9525">
              <a:solidFill>
                <a:srgbClr val="BBAD87"/>
              </a:solidFill>
              <a:round/>
              <a:headEnd/>
              <a:tailEnd/>
            </a:ln>
          </p:spPr>
          <p:txBody>
            <a:bodyPr/>
            <a:lstStyle/>
            <a:p>
              <a:endParaRPr lang="en-US"/>
            </a:p>
          </p:txBody>
        </p:sp>
        <p:sp>
          <p:nvSpPr>
            <p:cNvPr id="6336" name="Freeform 153"/>
            <p:cNvSpPr>
              <a:spLocks/>
            </p:cNvSpPr>
            <p:nvPr>
              <p:custDataLst>
                <p:tags r:id="rId153"/>
              </p:custDataLst>
            </p:nvPr>
          </p:nvSpPr>
          <p:spPr bwMode="auto">
            <a:xfrm>
              <a:off x="6842124" y="4224338"/>
              <a:ext cx="163513" cy="304800"/>
            </a:xfrm>
            <a:custGeom>
              <a:avLst/>
              <a:gdLst>
                <a:gd name="T0" fmla="*/ 2147483646 w 207"/>
                <a:gd name="T1" fmla="*/ 0 h 383"/>
                <a:gd name="T2" fmla="*/ 2147483646 w 207"/>
                <a:gd name="T3" fmla="*/ 0 h 383"/>
                <a:gd name="T4" fmla="*/ 0 w 207"/>
                <a:gd name="T5" fmla="*/ 2147483646 h 383"/>
                <a:gd name="T6" fmla="*/ 0 w 207"/>
                <a:gd name="T7" fmla="*/ 2147483646 h 383"/>
                <a:gd name="T8" fmla="*/ 2147483646 w 207"/>
                <a:gd name="T9" fmla="*/ 2147483646 h 383"/>
                <a:gd name="T10" fmla="*/ 2147483646 w 207"/>
                <a:gd name="T11" fmla="*/ 2147483646 h 383"/>
                <a:gd name="T12" fmla="*/ 2147483646 w 207"/>
                <a:gd name="T13" fmla="*/ 2147483646 h 383"/>
                <a:gd name="T14" fmla="*/ 2147483646 w 207"/>
                <a:gd name="T15" fmla="*/ 2147483646 h 383"/>
                <a:gd name="T16" fmla="*/ 2147483646 w 207"/>
                <a:gd name="T17" fmla="*/ 2147483646 h 383"/>
                <a:gd name="T18" fmla="*/ 2147483646 w 207"/>
                <a:gd name="T19" fmla="*/ 2147483646 h 383"/>
                <a:gd name="T20" fmla="*/ 2147483646 w 207"/>
                <a:gd name="T21" fmla="*/ 2147483646 h 383"/>
                <a:gd name="T22" fmla="*/ 2147483646 w 207"/>
                <a:gd name="T23" fmla="*/ 2147483646 h 383"/>
                <a:gd name="T24" fmla="*/ 2147483646 w 207"/>
                <a:gd name="T25" fmla="*/ 2147483646 h 383"/>
                <a:gd name="T26" fmla="*/ 2147483646 w 207"/>
                <a:gd name="T27" fmla="*/ 2147483646 h 383"/>
                <a:gd name="T28" fmla="*/ 2147483646 w 207"/>
                <a:gd name="T29" fmla="*/ 2147483646 h 383"/>
                <a:gd name="T30" fmla="*/ 2147483646 w 207"/>
                <a:gd name="T31" fmla="*/ 2147483646 h 383"/>
                <a:gd name="T32" fmla="*/ 2147483646 w 207"/>
                <a:gd name="T33" fmla="*/ 2147483646 h 383"/>
                <a:gd name="T34" fmla="*/ 2147483646 w 207"/>
                <a:gd name="T35" fmla="*/ 2147483646 h 383"/>
                <a:gd name="T36" fmla="*/ 2147483646 w 207"/>
                <a:gd name="T37" fmla="*/ 2147483646 h 383"/>
                <a:gd name="T38" fmla="*/ 2147483646 w 207"/>
                <a:gd name="T39" fmla="*/ 2147483646 h 383"/>
                <a:gd name="T40" fmla="*/ 2147483646 w 207"/>
                <a:gd name="T41" fmla="*/ 2147483646 h 383"/>
                <a:gd name="T42" fmla="*/ 2147483646 w 207"/>
                <a:gd name="T43" fmla="*/ 2147483646 h 383"/>
                <a:gd name="T44" fmla="*/ 2147483646 w 207"/>
                <a:gd name="T45" fmla="*/ 2147483646 h 383"/>
                <a:gd name="T46" fmla="*/ 2147483646 w 207"/>
                <a:gd name="T47" fmla="*/ 2147483646 h 383"/>
                <a:gd name="T48" fmla="*/ 2147483646 w 207"/>
                <a:gd name="T49" fmla="*/ 2147483646 h 383"/>
                <a:gd name="T50" fmla="*/ 2147483646 w 207"/>
                <a:gd name="T51" fmla="*/ 2147483646 h 383"/>
                <a:gd name="T52" fmla="*/ 2147483646 w 207"/>
                <a:gd name="T53" fmla="*/ 2147483646 h 383"/>
                <a:gd name="T54" fmla="*/ 2147483646 w 207"/>
                <a:gd name="T55" fmla="*/ 2147483646 h 383"/>
                <a:gd name="T56" fmla="*/ 2147483646 w 207"/>
                <a:gd name="T57" fmla="*/ 2147483646 h 383"/>
                <a:gd name="T58" fmla="*/ 2147483646 w 207"/>
                <a:gd name="T59" fmla="*/ 2147483646 h 383"/>
                <a:gd name="T60" fmla="*/ 2147483646 w 207"/>
                <a:gd name="T61" fmla="*/ 2147483646 h 383"/>
                <a:gd name="T62" fmla="*/ 2147483646 w 207"/>
                <a:gd name="T63" fmla="*/ 2147483646 h 383"/>
                <a:gd name="T64" fmla="*/ 2147483646 w 207"/>
                <a:gd name="T65" fmla="*/ 2147483646 h 383"/>
                <a:gd name="T66" fmla="*/ 2147483646 w 207"/>
                <a:gd name="T67" fmla="*/ 2147483646 h 383"/>
                <a:gd name="T68" fmla="*/ 2147483646 w 207"/>
                <a:gd name="T69" fmla="*/ 2147483646 h 383"/>
                <a:gd name="T70" fmla="*/ 2147483646 w 207"/>
                <a:gd name="T71" fmla="*/ 2147483646 h 383"/>
                <a:gd name="T72" fmla="*/ 2147483646 w 207"/>
                <a:gd name="T73" fmla="*/ 2147483646 h 383"/>
                <a:gd name="T74" fmla="*/ 2147483646 w 207"/>
                <a:gd name="T75" fmla="*/ 2147483646 h 383"/>
                <a:gd name="T76" fmla="*/ 2147483646 w 207"/>
                <a:gd name="T77" fmla="*/ 2147483646 h 383"/>
                <a:gd name="T78" fmla="*/ 2147483646 w 207"/>
                <a:gd name="T79" fmla="*/ 0 h 3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7"/>
                <a:gd name="T121" fmla="*/ 0 h 383"/>
                <a:gd name="T122" fmla="*/ 207 w 207"/>
                <a:gd name="T123" fmla="*/ 383 h 38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7" h="383">
                  <a:moveTo>
                    <a:pt x="69" y="0"/>
                  </a:moveTo>
                  <a:lnTo>
                    <a:pt x="69" y="0"/>
                  </a:lnTo>
                  <a:lnTo>
                    <a:pt x="0" y="32"/>
                  </a:lnTo>
                  <a:lnTo>
                    <a:pt x="0" y="65"/>
                  </a:lnTo>
                  <a:lnTo>
                    <a:pt x="17" y="113"/>
                  </a:lnTo>
                  <a:lnTo>
                    <a:pt x="17" y="143"/>
                  </a:lnTo>
                  <a:lnTo>
                    <a:pt x="35" y="176"/>
                  </a:lnTo>
                  <a:lnTo>
                    <a:pt x="52" y="224"/>
                  </a:lnTo>
                  <a:lnTo>
                    <a:pt x="17" y="287"/>
                  </a:lnTo>
                  <a:lnTo>
                    <a:pt x="17" y="305"/>
                  </a:lnTo>
                  <a:lnTo>
                    <a:pt x="17" y="320"/>
                  </a:lnTo>
                  <a:lnTo>
                    <a:pt x="69" y="368"/>
                  </a:lnTo>
                  <a:lnTo>
                    <a:pt x="69" y="353"/>
                  </a:lnTo>
                  <a:lnTo>
                    <a:pt x="87" y="368"/>
                  </a:lnTo>
                  <a:lnTo>
                    <a:pt x="104" y="383"/>
                  </a:lnTo>
                  <a:lnTo>
                    <a:pt x="121" y="368"/>
                  </a:lnTo>
                  <a:lnTo>
                    <a:pt x="104" y="353"/>
                  </a:lnTo>
                  <a:lnTo>
                    <a:pt x="69" y="353"/>
                  </a:lnTo>
                  <a:lnTo>
                    <a:pt x="52" y="287"/>
                  </a:lnTo>
                  <a:lnTo>
                    <a:pt x="35" y="287"/>
                  </a:lnTo>
                  <a:lnTo>
                    <a:pt x="35" y="272"/>
                  </a:lnTo>
                  <a:lnTo>
                    <a:pt x="52" y="224"/>
                  </a:lnTo>
                  <a:lnTo>
                    <a:pt x="52" y="191"/>
                  </a:lnTo>
                  <a:lnTo>
                    <a:pt x="87" y="191"/>
                  </a:lnTo>
                  <a:lnTo>
                    <a:pt x="87" y="209"/>
                  </a:lnTo>
                  <a:lnTo>
                    <a:pt x="104" y="209"/>
                  </a:lnTo>
                  <a:lnTo>
                    <a:pt x="138" y="239"/>
                  </a:lnTo>
                  <a:lnTo>
                    <a:pt x="138" y="224"/>
                  </a:lnTo>
                  <a:lnTo>
                    <a:pt x="121" y="191"/>
                  </a:lnTo>
                  <a:lnTo>
                    <a:pt x="138" y="161"/>
                  </a:lnTo>
                  <a:lnTo>
                    <a:pt x="207" y="161"/>
                  </a:lnTo>
                  <a:lnTo>
                    <a:pt x="207" y="128"/>
                  </a:lnTo>
                  <a:lnTo>
                    <a:pt x="190" y="113"/>
                  </a:lnTo>
                  <a:lnTo>
                    <a:pt x="173" y="80"/>
                  </a:lnTo>
                  <a:lnTo>
                    <a:pt x="156" y="48"/>
                  </a:lnTo>
                  <a:lnTo>
                    <a:pt x="121" y="65"/>
                  </a:lnTo>
                  <a:lnTo>
                    <a:pt x="87" y="80"/>
                  </a:lnTo>
                  <a:lnTo>
                    <a:pt x="87" y="32"/>
                  </a:lnTo>
                  <a:lnTo>
                    <a:pt x="69" y="17"/>
                  </a:lnTo>
                  <a:lnTo>
                    <a:pt x="69" y="0"/>
                  </a:lnTo>
                  <a:close/>
                </a:path>
              </a:pathLst>
            </a:custGeom>
            <a:solidFill>
              <a:srgbClr val="D8CEB8"/>
            </a:solidFill>
            <a:ln w="9525">
              <a:solidFill>
                <a:srgbClr val="BBAD87"/>
              </a:solidFill>
              <a:round/>
              <a:headEnd/>
              <a:tailEnd/>
            </a:ln>
          </p:spPr>
          <p:txBody>
            <a:bodyPr/>
            <a:lstStyle/>
            <a:p>
              <a:endParaRPr lang="en-US"/>
            </a:p>
          </p:txBody>
        </p:sp>
        <p:sp>
          <p:nvSpPr>
            <p:cNvPr id="6337" name="Freeform 154"/>
            <p:cNvSpPr>
              <a:spLocks/>
            </p:cNvSpPr>
            <p:nvPr>
              <p:custDataLst>
                <p:tags r:id="rId154"/>
              </p:custDataLst>
            </p:nvPr>
          </p:nvSpPr>
          <p:spPr bwMode="auto">
            <a:xfrm>
              <a:off x="6650037" y="4059238"/>
              <a:ext cx="66675" cy="25400"/>
            </a:xfrm>
            <a:custGeom>
              <a:avLst/>
              <a:gdLst>
                <a:gd name="T0" fmla="*/ 2147483646 w 85"/>
                <a:gd name="T1" fmla="*/ 0 h 33"/>
                <a:gd name="T2" fmla="*/ 2147483646 w 85"/>
                <a:gd name="T3" fmla="*/ 0 h 33"/>
                <a:gd name="T4" fmla="*/ 2147483646 w 85"/>
                <a:gd name="T5" fmla="*/ 0 h 33"/>
                <a:gd name="T6" fmla="*/ 0 w 85"/>
                <a:gd name="T7" fmla="*/ 2147483646 h 33"/>
                <a:gd name="T8" fmla="*/ 0 w 85"/>
                <a:gd name="T9" fmla="*/ 2147483646 h 33"/>
                <a:gd name="T10" fmla="*/ 2147483646 w 85"/>
                <a:gd name="T11" fmla="*/ 2147483646 h 33"/>
                <a:gd name="T12" fmla="*/ 2147483646 w 85"/>
                <a:gd name="T13" fmla="*/ 2147483646 h 33"/>
                <a:gd name="T14" fmla="*/ 2147483646 w 85"/>
                <a:gd name="T15" fmla="*/ 0 h 33"/>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33"/>
                <a:gd name="T26" fmla="*/ 85 w 85"/>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33">
                  <a:moveTo>
                    <a:pt x="69" y="0"/>
                  </a:moveTo>
                  <a:lnTo>
                    <a:pt x="69" y="0"/>
                  </a:lnTo>
                  <a:lnTo>
                    <a:pt x="18" y="0"/>
                  </a:lnTo>
                  <a:lnTo>
                    <a:pt x="0" y="16"/>
                  </a:lnTo>
                  <a:lnTo>
                    <a:pt x="0" y="33"/>
                  </a:lnTo>
                  <a:lnTo>
                    <a:pt x="69" y="33"/>
                  </a:lnTo>
                  <a:lnTo>
                    <a:pt x="85" y="33"/>
                  </a:lnTo>
                  <a:lnTo>
                    <a:pt x="69" y="0"/>
                  </a:lnTo>
                  <a:close/>
                </a:path>
              </a:pathLst>
            </a:custGeom>
            <a:solidFill>
              <a:srgbClr val="D8CEB8"/>
            </a:solidFill>
            <a:ln w="9525">
              <a:solidFill>
                <a:srgbClr val="BBAD87"/>
              </a:solidFill>
              <a:round/>
              <a:headEnd/>
              <a:tailEnd/>
            </a:ln>
          </p:spPr>
          <p:txBody>
            <a:bodyPr/>
            <a:lstStyle/>
            <a:p>
              <a:endParaRPr lang="en-US"/>
            </a:p>
          </p:txBody>
        </p:sp>
        <p:sp>
          <p:nvSpPr>
            <p:cNvPr id="6338" name="Freeform 155"/>
            <p:cNvSpPr>
              <a:spLocks/>
            </p:cNvSpPr>
            <p:nvPr>
              <p:custDataLst>
                <p:tags r:id="rId155"/>
              </p:custDataLst>
            </p:nvPr>
          </p:nvSpPr>
          <p:spPr bwMode="auto">
            <a:xfrm>
              <a:off x="6456362" y="4010026"/>
              <a:ext cx="165100" cy="87313"/>
            </a:xfrm>
            <a:custGeom>
              <a:avLst/>
              <a:gdLst>
                <a:gd name="T0" fmla="*/ 2147483646 w 210"/>
                <a:gd name="T1" fmla="*/ 0 h 111"/>
                <a:gd name="T2" fmla="*/ 2147483646 w 210"/>
                <a:gd name="T3" fmla="*/ 0 h 111"/>
                <a:gd name="T4" fmla="*/ 0 w 210"/>
                <a:gd name="T5" fmla="*/ 2147483646 h 111"/>
                <a:gd name="T6" fmla="*/ 2147483646 w 210"/>
                <a:gd name="T7" fmla="*/ 2147483646 h 111"/>
                <a:gd name="T8" fmla="*/ 2147483646 w 210"/>
                <a:gd name="T9" fmla="*/ 2147483646 h 111"/>
                <a:gd name="T10" fmla="*/ 2147483646 w 210"/>
                <a:gd name="T11" fmla="*/ 2147483646 h 111"/>
                <a:gd name="T12" fmla="*/ 2147483646 w 210"/>
                <a:gd name="T13" fmla="*/ 2147483646 h 111"/>
                <a:gd name="T14" fmla="*/ 2147483646 w 210"/>
                <a:gd name="T15" fmla="*/ 2147483646 h 111"/>
                <a:gd name="T16" fmla="*/ 2147483646 w 210"/>
                <a:gd name="T17" fmla="*/ 2147483646 h 111"/>
                <a:gd name="T18" fmla="*/ 2147483646 w 210"/>
                <a:gd name="T19" fmla="*/ 2147483646 h 111"/>
                <a:gd name="T20" fmla="*/ 2147483646 w 210"/>
                <a:gd name="T21" fmla="*/ 2147483646 h 111"/>
                <a:gd name="T22" fmla="*/ 2147483646 w 210"/>
                <a:gd name="T23" fmla="*/ 2147483646 h 111"/>
                <a:gd name="T24" fmla="*/ 2147483646 w 210"/>
                <a:gd name="T25" fmla="*/ 0 h 111"/>
                <a:gd name="T26" fmla="*/ 2147483646 w 210"/>
                <a:gd name="T27" fmla="*/ 0 h 1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0"/>
                <a:gd name="T43" fmla="*/ 0 h 111"/>
                <a:gd name="T44" fmla="*/ 210 w 210"/>
                <a:gd name="T45" fmla="*/ 111 h 1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0" h="111">
                  <a:moveTo>
                    <a:pt x="18" y="0"/>
                  </a:moveTo>
                  <a:lnTo>
                    <a:pt x="18" y="0"/>
                  </a:lnTo>
                  <a:lnTo>
                    <a:pt x="0" y="48"/>
                  </a:lnTo>
                  <a:lnTo>
                    <a:pt x="35" y="63"/>
                  </a:lnTo>
                  <a:lnTo>
                    <a:pt x="192" y="111"/>
                  </a:lnTo>
                  <a:lnTo>
                    <a:pt x="210" y="111"/>
                  </a:lnTo>
                  <a:lnTo>
                    <a:pt x="210" y="96"/>
                  </a:lnTo>
                  <a:lnTo>
                    <a:pt x="210" y="63"/>
                  </a:lnTo>
                  <a:lnTo>
                    <a:pt x="158" y="63"/>
                  </a:lnTo>
                  <a:lnTo>
                    <a:pt x="121" y="48"/>
                  </a:lnTo>
                  <a:lnTo>
                    <a:pt x="104" y="31"/>
                  </a:lnTo>
                  <a:lnTo>
                    <a:pt x="87" y="31"/>
                  </a:lnTo>
                  <a:lnTo>
                    <a:pt x="52" y="0"/>
                  </a:lnTo>
                  <a:lnTo>
                    <a:pt x="18" y="0"/>
                  </a:lnTo>
                  <a:close/>
                </a:path>
              </a:pathLst>
            </a:custGeom>
            <a:solidFill>
              <a:srgbClr val="D8CEB8"/>
            </a:solidFill>
            <a:ln w="9525">
              <a:solidFill>
                <a:srgbClr val="BBAD87"/>
              </a:solidFill>
              <a:round/>
              <a:headEnd/>
              <a:tailEnd/>
            </a:ln>
          </p:spPr>
          <p:txBody>
            <a:bodyPr/>
            <a:lstStyle/>
            <a:p>
              <a:endParaRPr lang="en-US"/>
            </a:p>
          </p:txBody>
        </p:sp>
        <p:sp>
          <p:nvSpPr>
            <p:cNvPr id="6339" name="Freeform 156"/>
            <p:cNvSpPr>
              <a:spLocks/>
            </p:cNvSpPr>
            <p:nvPr>
              <p:custDataLst>
                <p:tags r:id="rId156"/>
              </p:custDataLst>
            </p:nvPr>
          </p:nvSpPr>
          <p:spPr bwMode="auto">
            <a:xfrm>
              <a:off x="7459662" y="3805238"/>
              <a:ext cx="68263" cy="101600"/>
            </a:xfrm>
            <a:custGeom>
              <a:avLst/>
              <a:gdLst>
                <a:gd name="T0" fmla="*/ 0 w 86"/>
                <a:gd name="T1" fmla="*/ 2147483646 h 128"/>
                <a:gd name="T2" fmla="*/ 0 w 86"/>
                <a:gd name="T3" fmla="*/ 2147483646 h 128"/>
                <a:gd name="T4" fmla="*/ 2147483646 w 86"/>
                <a:gd name="T5" fmla="*/ 0 h 128"/>
                <a:gd name="T6" fmla="*/ 2147483646 w 86"/>
                <a:gd name="T7" fmla="*/ 2147483646 h 128"/>
                <a:gd name="T8" fmla="*/ 2147483646 w 86"/>
                <a:gd name="T9" fmla="*/ 2147483646 h 128"/>
                <a:gd name="T10" fmla="*/ 2147483646 w 86"/>
                <a:gd name="T11" fmla="*/ 2147483646 h 128"/>
                <a:gd name="T12" fmla="*/ 0 w 86"/>
                <a:gd name="T13" fmla="*/ 2147483646 h 128"/>
                <a:gd name="T14" fmla="*/ 0 w 86"/>
                <a:gd name="T15" fmla="*/ 2147483646 h 128"/>
                <a:gd name="T16" fmla="*/ 0 w 86"/>
                <a:gd name="T17" fmla="*/ 2147483646 h 128"/>
                <a:gd name="T18" fmla="*/ 0 w 86"/>
                <a:gd name="T19" fmla="*/ 2147483646 h 128"/>
                <a:gd name="T20" fmla="*/ 0 w 86"/>
                <a:gd name="T21" fmla="*/ 2147483646 h 1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
                <a:gd name="T34" fmla="*/ 0 h 128"/>
                <a:gd name="T35" fmla="*/ 86 w 86"/>
                <a:gd name="T36" fmla="*/ 128 h 1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 h="128">
                  <a:moveTo>
                    <a:pt x="0" y="32"/>
                  </a:moveTo>
                  <a:lnTo>
                    <a:pt x="0" y="32"/>
                  </a:lnTo>
                  <a:lnTo>
                    <a:pt x="51" y="0"/>
                  </a:lnTo>
                  <a:lnTo>
                    <a:pt x="69" y="32"/>
                  </a:lnTo>
                  <a:lnTo>
                    <a:pt x="86" y="80"/>
                  </a:lnTo>
                  <a:lnTo>
                    <a:pt x="69" y="113"/>
                  </a:lnTo>
                  <a:lnTo>
                    <a:pt x="0" y="128"/>
                  </a:lnTo>
                  <a:lnTo>
                    <a:pt x="0" y="113"/>
                  </a:lnTo>
                  <a:lnTo>
                    <a:pt x="0" y="96"/>
                  </a:lnTo>
                  <a:lnTo>
                    <a:pt x="0" y="48"/>
                  </a:lnTo>
                  <a:lnTo>
                    <a:pt x="0" y="32"/>
                  </a:lnTo>
                  <a:close/>
                </a:path>
              </a:pathLst>
            </a:custGeom>
            <a:solidFill>
              <a:srgbClr val="D8CEB8"/>
            </a:solidFill>
            <a:ln w="9525">
              <a:solidFill>
                <a:srgbClr val="BBAD87"/>
              </a:solidFill>
              <a:round/>
              <a:headEnd/>
              <a:tailEnd/>
            </a:ln>
          </p:spPr>
          <p:txBody>
            <a:bodyPr/>
            <a:lstStyle/>
            <a:p>
              <a:endParaRPr lang="en-US"/>
            </a:p>
          </p:txBody>
        </p:sp>
        <p:sp>
          <p:nvSpPr>
            <p:cNvPr id="6340" name="Freeform 157"/>
            <p:cNvSpPr>
              <a:spLocks/>
            </p:cNvSpPr>
            <p:nvPr>
              <p:custDataLst>
                <p:tags r:id="rId157"/>
              </p:custDataLst>
            </p:nvPr>
          </p:nvSpPr>
          <p:spPr bwMode="auto">
            <a:xfrm>
              <a:off x="7418387" y="3705226"/>
              <a:ext cx="138113" cy="125413"/>
            </a:xfrm>
            <a:custGeom>
              <a:avLst/>
              <a:gdLst>
                <a:gd name="T0" fmla="*/ 2147483646 w 172"/>
                <a:gd name="T1" fmla="*/ 0 h 159"/>
                <a:gd name="T2" fmla="*/ 2147483646 w 172"/>
                <a:gd name="T3" fmla="*/ 0 h 159"/>
                <a:gd name="T4" fmla="*/ 2147483646 w 172"/>
                <a:gd name="T5" fmla="*/ 0 h 159"/>
                <a:gd name="T6" fmla="*/ 2147483646 w 172"/>
                <a:gd name="T7" fmla="*/ 2147483646 h 159"/>
                <a:gd name="T8" fmla="*/ 2147483646 w 172"/>
                <a:gd name="T9" fmla="*/ 2147483646 h 159"/>
                <a:gd name="T10" fmla="*/ 2147483646 w 172"/>
                <a:gd name="T11" fmla="*/ 2147483646 h 159"/>
                <a:gd name="T12" fmla="*/ 2147483646 w 172"/>
                <a:gd name="T13" fmla="*/ 2147483646 h 159"/>
                <a:gd name="T14" fmla="*/ 0 w 172"/>
                <a:gd name="T15" fmla="*/ 2147483646 h 159"/>
                <a:gd name="T16" fmla="*/ 0 w 172"/>
                <a:gd name="T17" fmla="*/ 2147483646 h 159"/>
                <a:gd name="T18" fmla="*/ 2147483646 w 172"/>
                <a:gd name="T19" fmla="*/ 2147483646 h 159"/>
                <a:gd name="T20" fmla="*/ 0 w 172"/>
                <a:gd name="T21" fmla="*/ 2147483646 h 159"/>
                <a:gd name="T22" fmla="*/ 2147483646 w 172"/>
                <a:gd name="T23" fmla="*/ 2147483646 h 159"/>
                <a:gd name="T24" fmla="*/ 2147483646 w 172"/>
                <a:gd name="T25" fmla="*/ 2147483646 h 159"/>
                <a:gd name="T26" fmla="*/ 2147483646 w 172"/>
                <a:gd name="T27" fmla="*/ 2147483646 h 159"/>
                <a:gd name="T28" fmla="*/ 2147483646 w 172"/>
                <a:gd name="T29" fmla="*/ 2147483646 h 159"/>
                <a:gd name="T30" fmla="*/ 2147483646 w 172"/>
                <a:gd name="T31" fmla="*/ 2147483646 h 159"/>
                <a:gd name="T32" fmla="*/ 2147483646 w 172"/>
                <a:gd name="T33" fmla="*/ 2147483646 h 159"/>
                <a:gd name="T34" fmla="*/ 2147483646 w 172"/>
                <a:gd name="T35" fmla="*/ 2147483646 h 159"/>
                <a:gd name="T36" fmla="*/ 2147483646 w 172"/>
                <a:gd name="T37" fmla="*/ 2147483646 h 159"/>
                <a:gd name="T38" fmla="*/ 2147483646 w 172"/>
                <a:gd name="T39" fmla="*/ 0 h 1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159"/>
                <a:gd name="T62" fmla="*/ 172 w 172"/>
                <a:gd name="T63" fmla="*/ 159 h 1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159">
                  <a:moveTo>
                    <a:pt x="172" y="0"/>
                  </a:moveTo>
                  <a:lnTo>
                    <a:pt x="172" y="0"/>
                  </a:lnTo>
                  <a:lnTo>
                    <a:pt x="155" y="0"/>
                  </a:lnTo>
                  <a:lnTo>
                    <a:pt x="121" y="16"/>
                  </a:lnTo>
                  <a:lnTo>
                    <a:pt x="103" y="16"/>
                  </a:lnTo>
                  <a:lnTo>
                    <a:pt x="86" y="31"/>
                  </a:lnTo>
                  <a:lnTo>
                    <a:pt x="69" y="31"/>
                  </a:lnTo>
                  <a:lnTo>
                    <a:pt x="0" y="79"/>
                  </a:lnTo>
                  <a:lnTo>
                    <a:pt x="0" y="96"/>
                  </a:lnTo>
                  <a:lnTo>
                    <a:pt x="17" y="96"/>
                  </a:lnTo>
                  <a:lnTo>
                    <a:pt x="0" y="144"/>
                  </a:lnTo>
                  <a:lnTo>
                    <a:pt x="17" y="159"/>
                  </a:lnTo>
                  <a:lnTo>
                    <a:pt x="34" y="159"/>
                  </a:lnTo>
                  <a:lnTo>
                    <a:pt x="52" y="159"/>
                  </a:lnTo>
                  <a:lnTo>
                    <a:pt x="103" y="127"/>
                  </a:lnTo>
                  <a:lnTo>
                    <a:pt x="69" y="112"/>
                  </a:lnTo>
                  <a:lnTo>
                    <a:pt x="69" y="96"/>
                  </a:lnTo>
                  <a:lnTo>
                    <a:pt x="138" y="64"/>
                  </a:lnTo>
                  <a:lnTo>
                    <a:pt x="138" y="31"/>
                  </a:lnTo>
                  <a:lnTo>
                    <a:pt x="172" y="0"/>
                  </a:lnTo>
                </a:path>
              </a:pathLst>
            </a:custGeom>
            <a:solidFill>
              <a:srgbClr val="D8CEB8"/>
            </a:solidFill>
            <a:ln w="9525">
              <a:solidFill>
                <a:srgbClr val="BBAD87"/>
              </a:solidFill>
              <a:prstDash val="solid"/>
              <a:round/>
              <a:headEnd/>
              <a:tailEnd/>
            </a:ln>
          </p:spPr>
          <p:txBody>
            <a:bodyPr/>
            <a:lstStyle/>
            <a:p>
              <a:endParaRPr lang="en-US"/>
            </a:p>
          </p:txBody>
        </p:sp>
        <p:sp>
          <p:nvSpPr>
            <p:cNvPr id="6341" name="Freeform 158"/>
            <p:cNvSpPr>
              <a:spLocks/>
            </p:cNvSpPr>
            <p:nvPr>
              <p:custDataLst>
                <p:tags r:id="rId158"/>
              </p:custDataLst>
            </p:nvPr>
          </p:nvSpPr>
          <p:spPr bwMode="auto">
            <a:xfrm>
              <a:off x="7527924" y="3919538"/>
              <a:ext cx="55563" cy="76200"/>
            </a:xfrm>
            <a:custGeom>
              <a:avLst/>
              <a:gdLst>
                <a:gd name="T0" fmla="*/ 0 w 69"/>
                <a:gd name="T1" fmla="*/ 2147483646 h 96"/>
                <a:gd name="T2" fmla="*/ 0 w 69"/>
                <a:gd name="T3" fmla="*/ 2147483646 h 96"/>
                <a:gd name="T4" fmla="*/ 0 w 69"/>
                <a:gd name="T5" fmla="*/ 2147483646 h 96"/>
                <a:gd name="T6" fmla="*/ 2147483646 w 69"/>
                <a:gd name="T7" fmla="*/ 2147483646 h 96"/>
                <a:gd name="T8" fmla="*/ 2147483646 w 69"/>
                <a:gd name="T9" fmla="*/ 2147483646 h 96"/>
                <a:gd name="T10" fmla="*/ 2147483646 w 69"/>
                <a:gd name="T11" fmla="*/ 2147483646 h 96"/>
                <a:gd name="T12" fmla="*/ 2147483646 w 69"/>
                <a:gd name="T13" fmla="*/ 2147483646 h 96"/>
                <a:gd name="T14" fmla="*/ 2147483646 w 69"/>
                <a:gd name="T15" fmla="*/ 2147483646 h 96"/>
                <a:gd name="T16" fmla="*/ 2147483646 w 69"/>
                <a:gd name="T17" fmla="*/ 2147483646 h 96"/>
                <a:gd name="T18" fmla="*/ 2147483646 w 69"/>
                <a:gd name="T19" fmla="*/ 0 h 96"/>
                <a:gd name="T20" fmla="*/ 0 w 69"/>
                <a:gd name="T21" fmla="*/ 2147483646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
                <a:gd name="T34" fmla="*/ 0 h 96"/>
                <a:gd name="T35" fmla="*/ 69 w 69"/>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 h="96">
                  <a:moveTo>
                    <a:pt x="0" y="17"/>
                  </a:moveTo>
                  <a:lnTo>
                    <a:pt x="0" y="17"/>
                  </a:lnTo>
                  <a:lnTo>
                    <a:pt x="0" y="32"/>
                  </a:lnTo>
                  <a:lnTo>
                    <a:pt x="17" y="32"/>
                  </a:lnTo>
                  <a:lnTo>
                    <a:pt x="17" y="80"/>
                  </a:lnTo>
                  <a:lnTo>
                    <a:pt x="34" y="96"/>
                  </a:lnTo>
                  <a:lnTo>
                    <a:pt x="52" y="80"/>
                  </a:lnTo>
                  <a:lnTo>
                    <a:pt x="69" y="32"/>
                  </a:lnTo>
                  <a:lnTo>
                    <a:pt x="52" y="17"/>
                  </a:lnTo>
                  <a:lnTo>
                    <a:pt x="17"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42" name="Freeform 159"/>
            <p:cNvSpPr>
              <a:spLocks/>
            </p:cNvSpPr>
            <p:nvPr>
              <p:custDataLst>
                <p:tags r:id="rId159"/>
              </p:custDataLst>
            </p:nvPr>
          </p:nvSpPr>
          <p:spPr bwMode="auto">
            <a:xfrm>
              <a:off x="7583487" y="3919538"/>
              <a:ext cx="57150" cy="25400"/>
            </a:xfrm>
            <a:custGeom>
              <a:avLst/>
              <a:gdLst>
                <a:gd name="T0" fmla="*/ 0 w 71"/>
                <a:gd name="T1" fmla="*/ 2147483646 h 32"/>
                <a:gd name="T2" fmla="*/ 0 w 71"/>
                <a:gd name="T3" fmla="*/ 2147483646 h 32"/>
                <a:gd name="T4" fmla="*/ 0 w 71"/>
                <a:gd name="T5" fmla="*/ 2147483646 h 32"/>
                <a:gd name="T6" fmla="*/ 2147483646 w 71"/>
                <a:gd name="T7" fmla="*/ 2147483646 h 32"/>
                <a:gd name="T8" fmla="*/ 2147483646 w 71"/>
                <a:gd name="T9" fmla="*/ 2147483646 h 32"/>
                <a:gd name="T10" fmla="*/ 2147483646 w 71"/>
                <a:gd name="T11" fmla="*/ 2147483646 h 32"/>
                <a:gd name="T12" fmla="*/ 2147483646 w 71"/>
                <a:gd name="T13" fmla="*/ 0 h 32"/>
                <a:gd name="T14" fmla="*/ 2147483646 w 71"/>
                <a:gd name="T15" fmla="*/ 0 h 32"/>
                <a:gd name="T16" fmla="*/ 0 w 71"/>
                <a:gd name="T17" fmla="*/ 2147483646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32"/>
                <a:gd name="T29" fmla="*/ 71 w 71"/>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32">
                  <a:moveTo>
                    <a:pt x="0" y="17"/>
                  </a:moveTo>
                  <a:lnTo>
                    <a:pt x="0" y="17"/>
                  </a:lnTo>
                  <a:lnTo>
                    <a:pt x="0" y="32"/>
                  </a:lnTo>
                  <a:lnTo>
                    <a:pt x="17" y="32"/>
                  </a:lnTo>
                  <a:lnTo>
                    <a:pt x="35" y="17"/>
                  </a:lnTo>
                  <a:lnTo>
                    <a:pt x="54" y="17"/>
                  </a:lnTo>
                  <a:lnTo>
                    <a:pt x="71" y="0"/>
                  </a:lnTo>
                  <a:lnTo>
                    <a:pt x="35"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43" name="Freeform 160"/>
            <p:cNvSpPr>
              <a:spLocks/>
            </p:cNvSpPr>
            <p:nvPr>
              <p:custDataLst>
                <p:tags r:id="rId160"/>
              </p:custDataLst>
            </p:nvPr>
          </p:nvSpPr>
          <p:spPr bwMode="auto">
            <a:xfrm>
              <a:off x="7558087" y="3729038"/>
              <a:ext cx="233363" cy="204788"/>
            </a:xfrm>
            <a:custGeom>
              <a:avLst/>
              <a:gdLst>
                <a:gd name="T0" fmla="*/ 0 w 294"/>
                <a:gd name="T1" fmla="*/ 2147483646 h 257"/>
                <a:gd name="T2" fmla="*/ 0 w 294"/>
                <a:gd name="T3" fmla="*/ 2147483646 h 257"/>
                <a:gd name="T4" fmla="*/ 0 w 294"/>
                <a:gd name="T5" fmla="*/ 2147483646 h 257"/>
                <a:gd name="T6" fmla="*/ 2147483646 w 294"/>
                <a:gd name="T7" fmla="*/ 2147483646 h 257"/>
                <a:gd name="T8" fmla="*/ 2147483646 w 294"/>
                <a:gd name="T9" fmla="*/ 2147483646 h 257"/>
                <a:gd name="T10" fmla="*/ 2147483646 w 294"/>
                <a:gd name="T11" fmla="*/ 2147483646 h 257"/>
                <a:gd name="T12" fmla="*/ 2147483646 w 294"/>
                <a:gd name="T13" fmla="*/ 2147483646 h 257"/>
                <a:gd name="T14" fmla="*/ 2147483646 w 294"/>
                <a:gd name="T15" fmla="*/ 2147483646 h 257"/>
                <a:gd name="T16" fmla="*/ 2147483646 w 294"/>
                <a:gd name="T17" fmla="*/ 2147483646 h 257"/>
                <a:gd name="T18" fmla="*/ 2147483646 w 294"/>
                <a:gd name="T19" fmla="*/ 2147483646 h 257"/>
                <a:gd name="T20" fmla="*/ 2147483646 w 294"/>
                <a:gd name="T21" fmla="*/ 2147483646 h 257"/>
                <a:gd name="T22" fmla="*/ 2147483646 w 294"/>
                <a:gd name="T23" fmla="*/ 2147483646 h 257"/>
                <a:gd name="T24" fmla="*/ 2147483646 w 294"/>
                <a:gd name="T25" fmla="*/ 2147483646 h 257"/>
                <a:gd name="T26" fmla="*/ 2147483646 w 294"/>
                <a:gd name="T27" fmla="*/ 2147483646 h 257"/>
                <a:gd name="T28" fmla="*/ 2147483646 w 294"/>
                <a:gd name="T29" fmla="*/ 2147483646 h 257"/>
                <a:gd name="T30" fmla="*/ 2147483646 w 294"/>
                <a:gd name="T31" fmla="*/ 2147483646 h 257"/>
                <a:gd name="T32" fmla="*/ 2147483646 w 294"/>
                <a:gd name="T33" fmla="*/ 2147483646 h 257"/>
                <a:gd name="T34" fmla="*/ 2147483646 w 294"/>
                <a:gd name="T35" fmla="*/ 2147483646 h 257"/>
                <a:gd name="T36" fmla="*/ 2147483646 w 294"/>
                <a:gd name="T37" fmla="*/ 2147483646 h 257"/>
                <a:gd name="T38" fmla="*/ 2147483646 w 294"/>
                <a:gd name="T39" fmla="*/ 2147483646 h 257"/>
                <a:gd name="T40" fmla="*/ 2147483646 w 294"/>
                <a:gd name="T41" fmla="*/ 2147483646 h 257"/>
                <a:gd name="T42" fmla="*/ 2147483646 w 294"/>
                <a:gd name="T43" fmla="*/ 2147483646 h 257"/>
                <a:gd name="T44" fmla="*/ 2147483646 w 294"/>
                <a:gd name="T45" fmla="*/ 2147483646 h 257"/>
                <a:gd name="T46" fmla="*/ 2147483646 w 294"/>
                <a:gd name="T47" fmla="*/ 0 h 257"/>
                <a:gd name="T48" fmla="*/ 2147483646 w 294"/>
                <a:gd name="T49" fmla="*/ 2147483646 h 257"/>
                <a:gd name="T50" fmla="*/ 2147483646 w 294"/>
                <a:gd name="T51" fmla="*/ 2147483646 h 257"/>
                <a:gd name="T52" fmla="*/ 2147483646 w 294"/>
                <a:gd name="T53" fmla="*/ 2147483646 h 257"/>
                <a:gd name="T54" fmla="*/ 2147483646 w 294"/>
                <a:gd name="T55" fmla="*/ 2147483646 h 257"/>
                <a:gd name="T56" fmla="*/ 2147483646 w 294"/>
                <a:gd name="T57" fmla="*/ 2147483646 h 257"/>
                <a:gd name="T58" fmla="*/ 2147483646 w 294"/>
                <a:gd name="T59" fmla="*/ 2147483646 h 257"/>
                <a:gd name="T60" fmla="*/ 2147483646 w 294"/>
                <a:gd name="T61" fmla="*/ 2147483646 h 257"/>
                <a:gd name="T62" fmla="*/ 2147483646 w 294"/>
                <a:gd name="T63" fmla="*/ 2147483646 h 257"/>
                <a:gd name="T64" fmla="*/ 2147483646 w 294"/>
                <a:gd name="T65" fmla="*/ 2147483646 h 257"/>
                <a:gd name="T66" fmla="*/ 2147483646 w 294"/>
                <a:gd name="T67" fmla="*/ 2147483646 h 257"/>
                <a:gd name="T68" fmla="*/ 0 w 294"/>
                <a:gd name="T69" fmla="*/ 2147483646 h 2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94"/>
                <a:gd name="T106" fmla="*/ 0 h 257"/>
                <a:gd name="T107" fmla="*/ 294 w 294"/>
                <a:gd name="T108" fmla="*/ 257 h 2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94" h="257">
                  <a:moveTo>
                    <a:pt x="0" y="224"/>
                  </a:moveTo>
                  <a:lnTo>
                    <a:pt x="0" y="224"/>
                  </a:lnTo>
                  <a:lnTo>
                    <a:pt x="0" y="240"/>
                  </a:lnTo>
                  <a:lnTo>
                    <a:pt x="35" y="240"/>
                  </a:lnTo>
                  <a:lnTo>
                    <a:pt x="104" y="209"/>
                  </a:lnTo>
                  <a:lnTo>
                    <a:pt x="121" y="224"/>
                  </a:lnTo>
                  <a:lnTo>
                    <a:pt x="121" y="240"/>
                  </a:lnTo>
                  <a:lnTo>
                    <a:pt x="139" y="257"/>
                  </a:lnTo>
                  <a:lnTo>
                    <a:pt x="156" y="224"/>
                  </a:lnTo>
                  <a:lnTo>
                    <a:pt x="156" y="209"/>
                  </a:lnTo>
                  <a:lnTo>
                    <a:pt x="173" y="224"/>
                  </a:lnTo>
                  <a:lnTo>
                    <a:pt x="190" y="224"/>
                  </a:lnTo>
                  <a:lnTo>
                    <a:pt x="208" y="209"/>
                  </a:lnTo>
                  <a:lnTo>
                    <a:pt x="225" y="224"/>
                  </a:lnTo>
                  <a:lnTo>
                    <a:pt x="225" y="209"/>
                  </a:lnTo>
                  <a:lnTo>
                    <a:pt x="242" y="192"/>
                  </a:lnTo>
                  <a:lnTo>
                    <a:pt x="242" y="209"/>
                  </a:lnTo>
                  <a:lnTo>
                    <a:pt x="260" y="209"/>
                  </a:lnTo>
                  <a:lnTo>
                    <a:pt x="277" y="192"/>
                  </a:lnTo>
                  <a:lnTo>
                    <a:pt x="277" y="113"/>
                  </a:lnTo>
                  <a:lnTo>
                    <a:pt x="294" y="113"/>
                  </a:lnTo>
                  <a:lnTo>
                    <a:pt x="294" y="81"/>
                  </a:lnTo>
                  <a:lnTo>
                    <a:pt x="294" y="17"/>
                  </a:lnTo>
                  <a:lnTo>
                    <a:pt x="277" y="0"/>
                  </a:lnTo>
                  <a:lnTo>
                    <a:pt x="277" y="17"/>
                  </a:lnTo>
                  <a:lnTo>
                    <a:pt x="260" y="17"/>
                  </a:lnTo>
                  <a:lnTo>
                    <a:pt x="242" y="81"/>
                  </a:lnTo>
                  <a:lnTo>
                    <a:pt x="208" y="128"/>
                  </a:lnTo>
                  <a:lnTo>
                    <a:pt x="173" y="161"/>
                  </a:lnTo>
                  <a:lnTo>
                    <a:pt x="173" y="128"/>
                  </a:lnTo>
                  <a:lnTo>
                    <a:pt x="156" y="144"/>
                  </a:lnTo>
                  <a:lnTo>
                    <a:pt x="139" y="192"/>
                  </a:lnTo>
                  <a:lnTo>
                    <a:pt x="121" y="192"/>
                  </a:lnTo>
                  <a:lnTo>
                    <a:pt x="52" y="192"/>
                  </a:lnTo>
                  <a:lnTo>
                    <a:pt x="0" y="224"/>
                  </a:lnTo>
                </a:path>
              </a:pathLst>
            </a:custGeom>
            <a:solidFill>
              <a:srgbClr val="D8CEB8"/>
            </a:solidFill>
            <a:ln w="9525">
              <a:solidFill>
                <a:srgbClr val="BBAD87"/>
              </a:solidFill>
              <a:prstDash val="solid"/>
              <a:round/>
              <a:headEnd/>
              <a:tailEnd/>
            </a:ln>
          </p:spPr>
          <p:txBody>
            <a:bodyPr/>
            <a:lstStyle/>
            <a:p>
              <a:endParaRPr lang="en-US"/>
            </a:p>
          </p:txBody>
        </p:sp>
        <p:sp>
          <p:nvSpPr>
            <p:cNvPr id="6344" name="Freeform 161"/>
            <p:cNvSpPr>
              <a:spLocks/>
            </p:cNvSpPr>
            <p:nvPr>
              <p:custDataLst>
                <p:tags r:id="rId161"/>
              </p:custDataLst>
            </p:nvPr>
          </p:nvSpPr>
          <p:spPr bwMode="auto">
            <a:xfrm>
              <a:off x="7750174" y="3614738"/>
              <a:ext cx="136525" cy="114300"/>
            </a:xfrm>
            <a:custGeom>
              <a:avLst/>
              <a:gdLst>
                <a:gd name="T0" fmla="*/ 0 w 173"/>
                <a:gd name="T1" fmla="*/ 2147483646 h 144"/>
                <a:gd name="T2" fmla="*/ 0 w 173"/>
                <a:gd name="T3" fmla="*/ 2147483646 h 144"/>
                <a:gd name="T4" fmla="*/ 0 w 173"/>
                <a:gd name="T5" fmla="*/ 2147483646 h 144"/>
                <a:gd name="T6" fmla="*/ 2147483646 w 173"/>
                <a:gd name="T7" fmla="*/ 2147483646 h 144"/>
                <a:gd name="T8" fmla="*/ 2147483646 w 173"/>
                <a:gd name="T9" fmla="*/ 2147483646 h 144"/>
                <a:gd name="T10" fmla="*/ 2147483646 w 173"/>
                <a:gd name="T11" fmla="*/ 2147483646 h 144"/>
                <a:gd name="T12" fmla="*/ 2147483646 w 173"/>
                <a:gd name="T13" fmla="*/ 2147483646 h 144"/>
                <a:gd name="T14" fmla="*/ 2147483646 w 173"/>
                <a:gd name="T15" fmla="*/ 2147483646 h 144"/>
                <a:gd name="T16" fmla="*/ 2147483646 w 173"/>
                <a:gd name="T17" fmla="*/ 2147483646 h 144"/>
                <a:gd name="T18" fmla="*/ 2147483646 w 173"/>
                <a:gd name="T19" fmla="*/ 2147483646 h 144"/>
                <a:gd name="T20" fmla="*/ 2147483646 w 173"/>
                <a:gd name="T21" fmla="*/ 2147483646 h 144"/>
                <a:gd name="T22" fmla="*/ 2147483646 w 173"/>
                <a:gd name="T23" fmla="*/ 2147483646 h 144"/>
                <a:gd name="T24" fmla="*/ 2147483646 w 173"/>
                <a:gd name="T25" fmla="*/ 2147483646 h 144"/>
                <a:gd name="T26" fmla="*/ 2147483646 w 173"/>
                <a:gd name="T27" fmla="*/ 2147483646 h 144"/>
                <a:gd name="T28" fmla="*/ 2147483646 w 173"/>
                <a:gd name="T29" fmla="*/ 2147483646 h 144"/>
                <a:gd name="T30" fmla="*/ 2147483646 w 173"/>
                <a:gd name="T31" fmla="*/ 2147483646 h 144"/>
                <a:gd name="T32" fmla="*/ 2147483646 w 173"/>
                <a:gd name="T33" fmla="*/ 2147483646 h 144"/>
                <a:gd name="T34" fmla="*/ 2147483646 w 173"/>
                <a:gd name="T35" fmla="*/ 0 h 144"/>
                <a:gd name="T36" fmla="*/ 2147483646 w 173"/>
                <a:gd name="T37" fmla="*/ 2147483646 h 144"/>
                <a:gd name="T38" fmla="*/ 2147483646 w 173"/>
                <a:gd name="T39" fmla="*/ 2147483646 h 144"/>
                <a:gd name="T40" fmla="*/ 2147483646 w 173"/>
                <a:gd name="T41" fmla="*/ 2147483646 h 144"/>
                <a:gd name="T42" fmla="*/ 2147483646 w 173"/>
                <a:gd name="T43" fmla="*/ 2147483646 h 144"/>
                <a:gd name="T44" fmla="*/ 2147483646 w 173"/>
                <a:gd name="T45" fmla="*/ 2147483646 h 144"/>
                <a:gd name="T46" fmla="*/ 0 w 173"/>
                <a:gd name="T47" fmla="*/ 2147483646 h 14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3"/>
                <a:gd name="T73" fmla="*/ 0 h 144"/>
                <a:gd name="T74" fmla="*/ 173 w 173"/>
                <a:gd name="T75" fmla="*/ 144 h 14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3" h="144">
                  <a:moveTo>
                    <a:pt x="0" y="113"/>
                  </a:moveTo>
                  <a:lnTo>
                    <a:pt x="0" y="113"/>
                  </a:lnTo>
                  <a:lnTo>
                    <a:pt x="0" y="144"/>
                  </a:lnTo>
                  <a:lnTo>
                    <a:pt x="35" y="129"/>
                  </a:lnTo>
                  <a:lnTo>
                    <a:pt x="18" y="129"/>
                  </a:lnTo>
                  <a:lnTo>
                    <a:pt x="18" y="113"/>
                  </a:lnTo>
                  <a:lnTo>
                    <a:pt x="35" y="113"/>
                  </a:lnTo>
                  <a:lnTo>
                    <a:pt x="52" y="113"/>
                  </a:lnTo>
                  <a:lnTo>
                    <a:pt x="104" y="129"/>
                  </a:lnTo>
                  <a:lnTo>
                    <a:pt x="121" y="96"/>
                  </a:lnTo>
                  <a:lnTo>
                    <a:pt x="139" y="96"/>
                  </a:lnTo>
                  <a:lnTo>
                    <a:pt x="173" y="81"/>
                  </a:lnTo>
                  <a:lnTo>
                    <a:pt x="156" y="81"/>
                  </a:lnTo>
                  <a:lnTo>
                    <a:pt x="139" y="65"/>
                  </a:lnTo>
                  <a:lnTo>
                    <a:pt x="156" y="48"/>
                  </a:lnTo>
                  <a:lnTo>
                    <a:pt x="139" y="65"/>
                  </a:lnTo>
                  <a:lnTo>
                    <a:pt x="104" y="48"/>
                  </a:lnTo>
                  <a:lnTo>
                    <a:pt x="52" y="0"/>
                  </a:lnTo>
                  <a:lnTo>
                    <a:pt x="52" y="17"/>
                  </a:lnTo>
                  <a:lnTo>
                    <a:pt x="52" y="33"/>
                  </a:lnTo>
                  <a:lnTo>
                    <a:pt x="35" y="96"/>
                  </a:lnTo>
                  <a:lnTo>
                    <a:pt x="18" y="81"/>
                  </a:lnTo>
                  <a:lnTo>
                    <a:pt x="18" y="96"/>
                  </a:lnTo>
                  <a:lnTo>
                    <a:pt x="0" y="113"/>
                  </a:lnTo>
                  <a:close/>
                </a:path>
              </a:pathLst>
            </a:custGeom>
            <a:solidFill>
              <a:srgbClr val="D8CEB8"/>
            </a:solidFill>
            <a:ln w="9525">
              <a:solidFill>
                <a:srgbClr val="BBAD87"/>
              </a:solidFill>
              <a:round/>
              <a:headEnd/>
              <a:tailEnd/>
            </a:ln>
          </p:spPr>
          <p:txBody>
            <a:bodyPr/>
            <a:lstStyle/>
            <a:p>
              <a:endParaRPr lang="en-US"/>
            </a:p>
          </p:txBody>
        </p:sp>
        <p:sp>
          <p:nvSpPr>
            <p:cNvPr id="6345" name="Freeform 162"/>
            <p:cNvSpPr>
              <a:spLocks/>
            </p:cNvSpPr>
            <p:nvPr>
              <p:custDataLst>
                <p:tags r:id="rId162"/>
              </p:custDataLst>
            </p:nvPr>
          </p:nvSpPr>
          <p:spPr bwMode="auto">
            <a:xfrm>
              <a:off x="8078787" y="3462338"/>
              <a:ext cx="26988" cy="25400"/>
            </a:xfrm>
            <a:custGeom>
              <a:avLst/>
              <a:gdLst>
                <a:gd name="T0" fmla="*/ 0 w 35"/>
                <a:gd name="T1" fmla="*/ 2147483646 h 33"/>
                <a:gd name="T2" fmla="*/ 0 w 35"/>
                <a:gd name="T3" fmla="*/ 2147483646 h 33"/>
                <a:gd name="T4" fmla="*/ 0 w 35"/>
                <a:gd name="T5" fmla="*/ 2147483646 h 33"/>
                <a:gd name="T6" fmla="*/ 2147483646 w 35"/>
                <a:gd name="T7" fmla="*/ 2147483646 h 33"/>
                <a:gd name="T8" fmla="*/ 2147483646 w 35"/>
                <a:gd name="T9" fmla="*/ 0 h 33"/>
                <a:gd name="T10" fmla="*/ 0 w 35"/>
                <a:gd name="T11" fmla="*/ 2147483646 h 33"/>
                <a:gd name="T12" fmla="*/ 0 60000 65536"/>
                <a:gd name="T13" fmla="*/ 0 60000 65536"/>
                <a:gd name="T14" fmla="*/ 0 60000 65536"/>
                <a:gd name="T15" fmla="*/ 0 60000 65536"/>
                <a:gd name="T16" fmla="*/ 0 60000 65536"/>
                <a:gd name="T17" fmla="*/ 0 60000 65536"/>
                <a:gd name="T18" fmla="*/ 0 w 35"/>
                <a:gd name="T19" fmla="*/ 0 h 33"/>
                <a:gd name="T20" fmla="*/ 35 w 35"/>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5" h="33">
                  <a:moveTo>
                    <a:pt x="0" y="17"/>
                  </a:moveTo>
                  <a:lnTo>
                    <a:pt x="0" y="17"/>
                  </a:lnTo>
                  <a:lnTo>
                    <a:pt x="0" y="33"/>
                  </a:lnTo>
                  <a:lnTo>
                    <a:pt x="17" y="17"/>
                  </a:lnTo>
                  <a:lnTo>
                    <a:pt x="35"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46" name="Freeform 163"/>
            <p:cNvSpPr>
              <a:spLocks/>
            </p:cNvSpPr>
            <p:nvPr>
              <p:custDataLst>
                <p:tags r:id="rId163"/>
              </p:custDataLst>
            </p:nvPr>
          </p:nvSpPr>
          <p:spPr bwMode="auto">
            <a:xfrm>
              <a:off x="7791449" y="3348038"/>
              <a:ext cx="53975" cy="266700"/>
            </a:xfrm>
            <a:custGeom>
              <a:avLst/>
              <a:gdLst>
                <a:gd name="T0" fmla="*/ 0 w 69"/>
                <a:gd name="T1" fmla="*/ 2147483646 h 336"/>
                <a:gd name="T2" fmla="*/ 0 w 69"/>
                <a:gd name="T3" fmla="*/ 2147483646 h 336"/>
                <a:gd name="T4" fmla="*/ 0 w 69"/>
                <a:gd name="T5" fmla="*/ 2147483646 h 336"/>
                <a:gd name="T6" fmla="*/ 2147483646 w 69"/>
                <a:gd name="T7" fmla="*/ 2147483646 h 336"/>
                <a:gd name="T8" fmla="*/ 0 w 69"/>
                <a:gd name="T9" fmla="*/ 2147483646 h 336"/>
                <a:gd name="T10" fmla="*/ 2147483646 w 69"/>
                <a:gd name="T11" fmla="*/ 2147483646 h 336"/>
                <a:gd name="T12" fmla="*/ 0 w 69"/>
                <a:gd name="T13" fmla="*/ 2147483646 h 336"/>
                <a:gd name="T14" fmla="*/ 2147483646 w 69"/>
                <a:gd name="T15" fmla="*/ 2147483646 h 336"/>
                <a:gd name="T16" fmla="*/ 2147483646 w 69"/>
                <a:gd name="T17" fmla="*/ 2147483646 h 336"/>
                <a:gd name="T18" fmla="*/ 2147483646 w 69"/>
                <a:gd name="T19" fmla="*/ 2147483646 h 336"/>
                <a:gd name="T20" fmla="*/ 2147483646 w 69"/>
                <a:gd name="T21" fmla="*/ 2147483646 h 336"/>
                <a:gd name="T22" fmla="*/ 2147483646 w 69"/>
                <a:gd name="T23" fmla="*/ 2147483646 h 336"/>
                <a:gd name="T24" fmla="*/ 2147483646 w 69"/>
                <a:gd name="T25" fmla="*/ 2147483646 h 336"/>
                <a:gd name="T26" fmla="*/ 2147483646 w 69"/>
                <a:gd name="T27" fmla="*/ 2147483646 h 336"/>
                <a:gd name="T28" fmla="*/ 2147483646 w 69"/>
                <a:gd name="T29" fmla="*/ 2147483646 h 336"/>
                <a:gd name="T30" fmla="*/ 2147483646 w 69"/>
                <a:gd name="T31" fmla="*/ 2147483646 h 336"/>
                <a:gd name="T32" fmla="*/ 2147483646 w 69"/>
                <a:gd name="T33" fmla="*/ 2147483646 h 336"/>
                <a:gd name="T34" fmla="*/ 2147483646 w 69"/>
                <a:gd name="T35" fmla="*/ 0 h 336"/>
                <a:gd name="T36" fmla="*/ 2147483646 w 69"/>
                <a:gd name="T37" fmla="*/ 0 h 336"/>
                <a:gd name="T38" fmla="*/ 2147483646 w 69"/>
                <a:gd name="T39" fmla="*/ 2147483646 h 336"/>
                <a:gd name="T40" fmla="*/ 0 w 69"/>
                <a:gd name="T41" fmla="*/ 2147483646 h 3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336"/>
                <a:gd name="T65" fmla="*/ 69 w 69"/>
                <a:gd name="T66" fmla="*/ 336 h 3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336">
                  <a:moveTo>
                    <a:pt x="0" y="33"/>
                  </a:moveTo>
                  <a:lnTo>
                    <a:pt x="0" y="33"/>
                  </a:lnTo>
                  <a:lnTo>
                    <a:pt x="0" y="113"/>
                  </a:lnTo>
                  <a:lnTo>
                    <a:pt x="17" y="129"/>
                  </a:lnTo>
                  <a:lnTo>
                    <a:pt x="0" y="225"/>
                  </a:lnTo>
                  <a:lnTo>
                    <a:pt x="17" y="257"/>
                  </a:lnTo>
                  <a:lnTo>
                    <a:pt x="0" y="305"/>
                  </a:lnTo>
                  <a:lnTo>
                    <a:pt x="17" y="336"/>
                  </a:lnTo>
                  <a:lnTo>
                    <a:pt x="17" y="305"/>
                  </a:lnTo>
                  <a:lnTo>
                    <a:pt x="52" y="321"/>
                  </a:lnTo>
                  <a:lnTo>
                    <a:pt x="52" y="305"/>
                  </a:lnTo>
                  <a:lnTo>
                    <a:pt x="17" y="257"/>
                  </a:lnTo>
                  <a:lnTo>
                    <a:pt x="35" y="209"/>
                  </a:lnTo>
                  <a:lnTo>
                    <a:pt x="52" y="209"/>
                  </a:lnTo>
                  <a:lnTo>
                    <a:pt x="69" y="209"/>
                  </a:lnTo>
                  <a:lnTo>
                    <a:pt x="35" y="96"/>
                  </a:lnTo>
                  <a:lnTo>
                    <a:pt x="35" y="17"/>
                  </a:lnTo>
                  <a:lnTo>
                    <a:pt x="35" y="0"/>
                  </a:lnTo>
                  <a:lnTo>
                    <a:pt x="17" y="0"/>
                  </a:lnTo>
                  <a:lnTo>
                    <a:pt x="17" y="17"/>
                  </a:lnTo>
                  <a:lnTo>
                    <a:pt x="0" y="33"/>
                  </a:lnTo>
                </a:path>
              </a:pathLst>
            </a:custGeom>
            <a:solidFill>
              <a:srgbClr val="D8CEB8"/>
            </a:solidFill>
            <a:ln w="9525">
              <a:solidFill>
                <a:srgbClr val="BBAD87"/>
              </a:solidFill>
              <a:prstDash val="solid"/>
              <a:round/>
              <a:headEnd/>
              <a:tailEnd/>
            </a:ln>
          </p:spPr>
          <p:txBody>
            <a:bodyPr/>
            <a:lstStyle/>
            <a:p>
              <a:endParaRPr lang="en-US"/>
            </a:p>
          </p:txBody>
        </p:sp>
        <p:sp>
          <p:nvSpPr>
            <p:cNvPr id="6347" name="Line 164"/>
            <p:cNvSpPr>
              <a:spLocks noChangeShapeType="1"/>
            </p:cNvSpPr>
            <p:nvPr>
              <p:custDataLst>
                <p:tags r:id="rId164"/>
              </p:custDataLst>
            </p:nvPr>
          </p:nvSpPr>
          <p:spPr bwMode="auto">
            <a:xfrm flipV="1">
              <a:off x="7961312" y="3608388"/>
              <a:ext cx="26988"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48" name="Freeform 165"/>
            <p:cNvSpPr>
              <a:spLocks/>
            </p:cNvSpPr>
            <p:nvPr>
              <p:custDataLst>
                <p:tags r:id="rId165"/>
              </p:custDataLst>
            </p:nvPr>
          </p:nvSpPr>
          <p:spPr bwMode="auto">
            <a:xfrm>
              <a:off x="6318249" y="3373438"/>
              <a:ext cx="1322388" cy="850900"/>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2147483646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2147483646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2147483646 w 10000"/>
                <a:gd name="T83" fmla="*/ 2147483646 h 10000"/>
                <a:gd name="T84" fmla="*/ 2147483646 w 10000"/>
                <a:gd name="T85" fmla="*/ 2147483646 h 10000"/>
                <a:gd name="T86" fmla="*/ 2147483646 w 10000"/>
                <a:gd name="T87" fmla="*/ 2147483646 h 10000"/>
                <a:gd name="T88" fmla="*/ 2147483646 w 10000"/>
                <a:gd name="T89" fmla="*/ 2147483646 h 10000"/>
                <a:gd name="T90" fmla="*/ 2147483646 w 10000"/>
                <a:gd name="T91" fmla="*/ 2147483646 h 10000"/>
                <a:gd name="T92" fmla="*/ 2147483646 w 10000"/>
                <a:gd name="T93" fmla="*/ 2147483646 h 10000"/>
                <a:gd name="T94" fmla="*/ 0 w 10000"/>
                <a:gd name="T95" fmla="*/ 2147483646 h 10000"/>
                <a:gd name="T96" fmla="*/ 2147483646 w 10000"/>
                <a:gd name="T97" fmla="*/ 2147483646 h 10000"/>
                <a:gd name="T98" fmla="*/ 2147483646 w 10000"/>
                <a:gd name="T99" fmla="*/ 2147483646 h 10000"/>
                <a:gd name="T100" fmla="*/ 2147483646 w 10000"/>
                <a:gd name="T101" fmla="*/ 2147483646 h 10000"/>
                <a:gd name="T102" fmla="*/ 2147483646 w 10000"/>
                <a:gd name="T103" fmla="*/ 2147483646 h 100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000" h="10000">
                  <a:moveTo>
                    <a:pt x="2085" y="1793"/>
                  </a:moveTo>
                  <a:lnTo>
                    <a:pt x="2085" y="1793"/>
                  </a:lnTo>
                  <a:lnTo>
                    <a:pt x="2296" y="1643"/>
                  </a:lnTo>
                  <a:lnTo>
                    <a:pt x="2500" y="2092"/>
                  </a:lnTo>
                  <a:lnTo>
                    <a:pt x="2710" y="2092"/>
                  </a:lnTo>
                  <a:cubicBezTo>
                    <a:pt x="2744" y="2188"/>
                    <a:pt x="2779" y="2285"/>
                    <a:pt x="2813" y="2381"/>
                  </a:cubicBezTo>
                  <a:lnTo>
                    <a:pt x="2813" y="2988"/>
                  </a:lnTo>
                  <a:lnTo>
                    <a:pt x="3438" y="3277"/>
                  </a:lnTo>
                  <a:lnTo>
                    <a:pt x="3750" y="3725"/>
                  </a:lnTo>
                  <a:lnTo>
                    <a:pt x="4369" y="3725"/>
                  </a:lnTo>
                  <a:lnTo>
                    <a:pt x="4681" y="4034"/>
                  </a:lnTo>
                  <a:lnTo>
                    <a:pt x="5096" y="4174"/>
                  </a:lnTo>
                  <a:lnTo>
                    <a:pt x="5523" y="3884"/>
                  </a:lnTo>
                  <a:lnTo>
                    <a:pt x="5938" y="3884"/>
                  </a:lnTo>
                  <a:lnTo>
                    <a:pt x="6250" y="3436"/>
                  </a:lnTo>
                  <a:lnTo>
                    <a:pt x="6148" y="3277"/>
                  </a:lnTo>
                  <a:lnTo>
                    <a:pt x="6352" y="2988"/>
                  </a:lnTo>
                  <a:lnTo>
                    <a:pt x="6563" y="3137"/>
                  </a:lnTo>
                  <a:lnTo>
                    <a:pt x="6875" y="2829"/>
                  </a:lnTo>
                  <a:lnTo>
                    <a:pt x="7079" y="2540"/>
                  </a:lnTo>
                  <a:lnTo>
                    <a:pt x="7494" y="2540"/>
                  </a:lnTo>
                  <a:lnTo>
                    <a:pt x="7392" y="2241"/>
                  </a:lnTo>
                  <a:lnTo>
                    <a:pt x="7290" y="2092"/>
                  </a:lnTo>
                  <a:lnTo>
                    <a:pt x="7079" y="2241"/>
                  </a:lnTo>
                  <a:lnTo>
                    <a:pt x="6875" y="2241"/>
                  </a:lnTo>
                  <a:lnTo>
                    <a:pt x="6875" y="1643"/>
                  </a:lnTo>
                  <a:lnTo>
                    <a:pt x="6977" y="1345"/>
                  </a:lnTo>
                  <a:lnTo>
                    <a:pt x="7188" y="1485"/>
                  </a:lnTo>
                  <a:lnTo>
                    <a:pt x="7494" y="1345"/>
                  </a:lnTo>
                  <a:lnTo>
                    <a:pt x="7602" y="747"/>
                  </a:lnTo>
                  <a:lnTo>
                    <a:pt x="7704" y="588"/>
                  </a:lnTo>
                  <a:lnTo>
                    <a:pt x="7704" y="448"/>
                  </a:lnTo>
                  <a:lnTo>
                    <a:pt x="7602" y="448"/>
                  </a:lnTo>
                  <a:lnTo>
                    <a:pt x="7704" y="140"/>
                  </a:lnTo>
                  <a:lnTo>
                    <a:pt x="8119" y="0"/>
                  </a:lnTo>
                  <a:lnTo>
                    <a:pt x="8431" y="140"/>
                  </a:lnTo>
                  <a:cubicBezTo>
                    <a:pt x="8501" y="243"/>
                    <a:pt x="8572" y="345"/>
                    <a:pt x="8642" y="448"/>
                  </a:cubicBezTo>
                  <a:lnTo>
                    <a:pt x="8846" y="1485"/>
                  </a:lnTo>
                  <a:lnTo>
                    <a:pt x="9056" y="1485"/>
                  </a:lnTo>
                  <a:lnTo>
                    <a:pt x="9363" y="1793"/>
                  </a:lnTo>
                  <a:lnTo>
                    <a:pt x="9363" y="2092"/>
                  </a:lnTo>
                  <a:lnTo>
                    <a:pt x="9585" y="2092"/>
                  </a:lnTo>
                  <a:lnTo>
                    <a:pt x="10000" y="1933"/>
                  </a:lnTo>
                  <a:lnTo>
                    <a:pt x="10000" y="2241"/>
                  </a:lnTo>
                  <a:lnTo>
                    <a:pt x="9688" y="3137"/>
                  </a:lnTo>
                  <a:cubicBezTo>
                    <a:pt x="9654" y="3087"/>
                    <a:pt x="9619" y="3038"/>
                    <a:pt x="9585" y="2988"/>
                  </a:cubicBezTo>
                  <a:lnTo>
                    <a:pt x="9363" y="3137"/>
                  </a:lnTo>
                  <a:lnTo>
                    <a:pt x="9483" y="3585"/>
                  </a:lnTo>
                  <a:lnTo>
                    <a:pt x="9363" y="3884"/>
                  </a:lnTo>
                  <a:lnTo>
                    <a:pt x="9261" y="3884"/>
                  </a:lnTo>
                  <a:lnTo>
                    <a:pt x="9056" y="4034"/>
                  </a:lnTo>
                  <a:lnTo>
                    <a:pt x="8948" y="4034"/>
                  </a:lnTo>
                  <a:lnTo>
                    <a:pt x="8846" y="4174"/>
                  </a:lnTo>
                  <a:lnTo>
                    <a:pt x="8744" y="4174"/>
                  </a:lnTo>
                  <a:lnTo>
                    <a:pt x="8329" y="4622"/>
                  </a:lnTo>
                  <a:lnTo>
                    <a:pt x="8329" y="4781"/>
                  </a:lnTo>
                  <a:lnTo>
                    <a:pt x="8119" y="4781"/>
                  </a:lnTo>
                  <a:lnTo>
                    <a:pt x="7806" y="5070"/>
                  </a:lnTo>
                  <a:lnTo>
                    <a:pt x="7806" y="4930"/>
                  </a:lnTo>
                  <a:lnTo>
                    <a:pt x="7806" y="4781"/>
                  </a:lnTo>
                  <a:cubicBezTo>
                    <a:pt x="7842" y="4681"/>
                    <a:pt x="7879" y="4582"/>
                    <a:pt x="7915" y="4482"/>
                  </a:cubicBezTo>
                  <a:cubicBezTo>
                    <a:pt x="7879" y="4432"/>
                    <a:pt x="7842" y="4382"/>
                    <a:pt x="7806" y="4332"/>
                  </a:cubicBezTo>
                  <a:lnTo>
                    <a:pt x="7494" y="4781"/>
                  </a:lnTo>
                  <a:lnTo>
                    <a:pt x="7392" y="4930"/>
                  </a:lnTo>
                  <a:lnTo>
                    <a:pt x="7290" y="4930"/>
                  </a:lnTo>
                  <a:lnTo>
                    <a:pt x="7188" y="5070"/>
                  </a:lnTo>
                  <a:lnTo>
                    <a:pt x="7494" y="5518"/>
                  </a:lnTo>
                  <a:lnTo>
                    <a:pt x="7704" y="5369"/>
                  </a:lnTo>
                  <a:lnTo>
                    <a:pt x="8017" y="5518"/>
                  </a:lnTo>
                  <a:lnTo>
                    <a:pt x="8017" y="5677"/>
                  </a:lnTo>
                  <a:lnTo>
                    <a:pt x="7915" y="5518"/>
                  </a:lnTo>
                  <a:lnTo>
                    <a:pt x="7704" y="5677"/>
                  </a:lnTo>
                  <a:lnTo>
                    <a:pt x="7494" y="6125"/>
                  </a:lnTo>
                  <a:lnTo>
                    <a:pt x="7602" y="6265"/>
                  </a:lnTo>
                  <a:lnTo>
                    <a:pt x="7704" y="6863"/>
                  </a:lnTo>
                  <a:lnTo>
                    <a:pt x="7915" y="7021"/>
                  </a:lnTo>
                  <a:lnTo>
                    <a:pt x="7806" y="7021"/>
                  </a:lnTo>
                  <a:cubicBezTo>
                    <a:pt x="7842" y="7118"/>
                    <a:pt x="7879" y="7214"/>
                    <a:pt x="7915" y="7311"/>
                  </a:cubicBezTo>
                  <a:lnTo>
                    <a:pt x="7602" y="7470"/>
                  </a:lnTo>
                  <a:lnTo>
                    <a:pt x="7915" y="7470"/>
                  </a:lnTo>
                  <a:cubicBezTo>
                    <a:pt x="7879" y="7666"/>
                    <a:pt x="7842" y="7862"/>
                    <a:pt x="7806" y="8058"/>
                  </a:cubicBezTo>
                  <a:lnTo>
                    <a:pt x="7602" y="8366"/>
                  </a:lnTo>
                  <a:lnTo>
                    <a:pt x="7494" y="8366"/>
                  </a:lnTo>
                  <a:lnTo>
                    <a:pt x="7494" y="8655"/>
                  </a:lnTo>
                  <a:lnTo>
                    <a:pt x="7392" y="8954"/>
                  </a:lnTo>
                  <a:lnTo>
                    <a:pt x="7290" y="8954"/>
                  </a:lnTo>
                  <a:lnTo>
                    <a:pt x="7290" y="9104"/>
                  </a:lnTo>
                  <a:lnTo>
                    <a:pt x="6977" y="9402"/>
                  </a:lnTo>
                  <a:lnTo>
                    <a:pt x="6665" y="9402"/>
                  </a:lnTo>
                  <a:lnTo>
                    <a:pt x="6665" y="9552"/>
                  </a:lnTo>
                  <a:lnTo>
                    <a:pt x="6563" y="9402"/>
                  </a:lnTo>
                  <a:lnTo>
                    <a:pt x="6563" y="9552"/>
                  </a:lnTo>
                  <a:lnTo>
                    <a:pt x="6460" y="9552"/>
                  </a:lnTo>
                  <a:lnTo>
                    <a:pt x="6046" y="9851"/>
                  </a:lnTo>
                  <a:lnTo>
                    <a:pt x="5938" y="10000"/>
                  </a:lnTo>
                  <a:lnTo>
                    <a:pt x="5938" y="9711"/>
                  </a:lnTo>
                  <a:lnTo>
                    <a:pt x="5733" y="9711"/>
                  </a:lnTo>
                  <a:lnTo>
                    <a:pt x="5625" y="9711"/>
                  </a:lnTo>
                  <a:lnTo>
                    <a:pt x="5409" y="9711"/>
                  </a:lnTo>
                  <a:lnTo>
                    <a:pt x="5409" y="9402"/>
                  </a:lnTo>
                  <a:lnTo>
                    <a:pt x="5198" y="9402"/>
                  </a:lnTo>
                  <a:lnTo>
                    <a:pt x="4784" y="9552"/>
                  </a:lnTo>
                  <a:cubicBezTo>
                    <a:pt x="4750" y="9502"/>
                    <a:pt x="4715" y="9452"/>
                    <a:pt x="4681" y="9402"/>
                  </a:cubicBezTo>
                  <a:lnTo>
                    <a:pt x="4681" y="9552"/>
                  </a:lnTo>
                  <a:lnTo>
                    <a:pt x="4579" y="9552"/>
                  </a:lnTo>
                  <a:lnTo>
                    <a:pt x="4579" y="9851"/>
                  </a:lnTo>
                  <a:lnTo>
                    <a:pt x="4477" y="9851"/>
                  </a:lnTo>
                  <a:lnTo>
                    <a:pt x="4477" y="9711"/>
                  </a:lnTo>
                  <a:lnTo>
                    <a:pt x="4369" y="9711"/>
                  </a:lnTo>
                  <a:lnTo>
                    <a:pt x="4165" y="9552"/>
                  </a:lnTo>
                  <a:lnTo>
                    <a:pt x="4165" y="9402"/>
                  </a:lnTo>
                  <a:lnTo>
                    <a:pt x="4165" y="9262"/>
                  </a:lnTo>
                  <a:cubicBezTo>
                    <a:pt x="4129" y="9209"/>
                    <a:pt x="4092" y="9157"/>
                    <a:pt x="4056" y="9104"/>
                  </a:cubicBezTo>
                  <a:lnTo>
                    <a:pt x="3954" y="9104"/>
                  </a:lnTo>
                  <a:lnTo>
                    <a:pt x="4056" y="8366"/>
                  </a:lnTo>
                  <a:lnTo>
                    <a:pt x="3954" y="8058"/>
                  </a:lnTo>
                  <a:lnTo>
                    <a:pt x="3852" y="8058"/>
                  </a:lnTo>
                  <a:lnTo>
                    <a:pt x="3642" y="7759"/>
                  </a:lnTo>
                  <a:lnTo>
                    <a:pt x="3438" y="7759"/>
                  </a:lnTo>
                  <a:lnTo>
                    <a:pt x="2915" y="8058"/>
                  </a:lnTo>
                  <a:lnTo>
                    <a:pt x="2608" y="8058"/>
                  </a:lnTo>
                  <a:lnTo>
                    <a:pt x="2500" y="8207"/>
                  </a:lnTo>
                  <a:lnTo>
                    <a:pt x="2398" y="8058"/>
                  </a:lnTo>
                  <a:lnTo>
                    <a:pt x="2296" y="8058"/>
                  </a:lnTo>
                  <a:lnTo>
                    <a:pt x="1983" y="8058"/>
                  </a:lnTo>
                  <a:lnTo>
                    <a:pt x="1773" y="7918"/>
                  </a:lnTo>
                  <a:lnTo>
                    <a:pt x="1671" y="7759"/>
                  </a:lnTo>
                  <a:lnTo>
                    <a:pt x="1556" y="7759"/>
                  </a:lnTo>
                  <a:lnTo>
                    <a:pt x="1346" y="7470"/>
                  </a:lnTo>
                  <a:lnTo>
                    <a:pt x="1142" y="7470"/>
                  </a:lnTo>
                  <a:lnTo>
                    <a:pt x="829" y="7311"/>
                  </a:lnTo>
                  <a:lnTo>
                    <a:pt x="727" y="6863"/>
                  </a:lnTo>
                  <a:lnTo>
                    <a:pt x="931" y="6863"/>
                  </a:lnTo>
                  <a:lnTo>
                    <a:pt x="829" y="6573"/>
                  </a:lnTo>
                  <a:cubicBezTo>
                    <a:pt x="897" y="6470"/>
                    <a:pt x="966" y="6368"/>
                    <a:pt x="1034" y="6265"/>
                  </a:cubicBezTo>
                  <a:lnTo>
                    <a:pt x="1034" y="5966"/>
                  </a:lnTo>
                  <a:cubicBezTo>
                    <a:pt x="1000" y="5916"/>
                    <a:pt x="965" y="5867"/>
                    <a:pt x="931" y="5817"/>
                  </a:cubicBezTo>
                  <a:lnTo>
                    <a:pt x="673" y="5821"/>
                  </a:lnTo>
                  <a:cubicBezTo>
                    <a:pt x="615" y="5623"/>
                    <a:pt x="360" y="5739"/>
                    <a:pt x="302" y="5541"/>
                  </a:cubicBezTo>
                  <a:lnTo>
                    <a:pt x="102" y="5518"/>
                  </a:lnTo>
                  <a:lnTo>
                    <a:pt x="216" y="5243"/>
                  </a:lnTo>
                  <a:cubicBezTo>
                    <a:pt x="212" y="5185"/>
                    <a:pt x="208" y="5128"/>
                    <a:pt x="204" y="5070"/>
                  </a:cubicBezTo>
                  <a:lnTo>
                    <a:pt x="0" y="5070"/>
                  </a:lnTo>
                  <a:lnTo>
                    <a:pt x="0" y="4622"/>
                  </a:lnTo>
                  <a:lnTo>
                    <a:pt x="204" y="4482"/>
                  </a:lnTo>
                  <a:lnTo>
                    <a:pt x="415" y="4482"/>
                  </a:lnTo>
                  <a:lnTo>
                    <a:pt x="517" y="4332"/>
                  </a:lnTo>
                  <a:lnTo>
                    <a:pt x="727" y="4332"/>
                  </a:lnTo>
                  <a:lnTo>
                    <a:pt x="1034" y="4034"/>
                  </a:lnTo>
                  <a:lnTo>
                    <a:pt x="1142" y="3725"/>
                  </a:lnTo>
                  <a:lnTo>
                    <a:pt x="1034" y="3137"/>
                  </a:lnTo>
                  <a:lnTo>
                    <a:pt x="1034" y="2988"/>
                  </a:lnTo>
                  <a:lnTo>
                    <a:pt x="1346" y="2988"/>
                  </a:lnTo>
                  <a:lnTo>
                    <a:pt x="1454" y="2381"/>
                  </a:lnTo>
                  <a:lnTo>
                    <a:pt x="1773" y="2381"/>
                  </a:lnTo>
                  <a:lnTo>
                    <a:pt x="1881" y="2381"/>
                  </a:lnTo>
                  <a:lnTo>
                    <a:pt x="1983" y="1933"/>
                  </a:lnTo>
                  <a:lnTo>
                    <a:pt x="2085" y="1793"/>
                  </a:lnTo>
                  <a:close/>
                </a:path>
              </a:pathLst>
            </a:custGeom>
            <a:solidFill>
              <a:srgbClr val="D8CEB8"/>
            </a:solidFill>
            <a:ln w="9525">
              <a:solidFill>
                <a:srgbClr val="BBAD87"/>
              </a:solidFill>
              <a:round/>
              <a:headEnd/>
              <a:tailEnd/>
            </a:ln>
          </p:spPr>
          <p:txBody>
            <a:bodyPr/>
            <a:lstStyle/>
            <a:p>
              <a:endParaRPr lang="en-US"/>
            </a:p>
          </p:txBody>
        </p:sp>
        <p:sp>
          <p:nvSpPr>
            <p:cNvPr id="6349" name="Freeform 166"/>
            <p:cNvSpPr>
              <a:spLocks/>
            </p:cNvSpPr>
            <p:nvPr>
              <p:custDataLst>
                <p:tags r:id="rId166"/>
              </p:custDataLst>
            </p:nvPr>
          </p:nvSpPr>
          <p:spPr bwMode="auto">
            <a:xfrm>
              <a:off x="7900987" y="3614738"/>
              <a:ext cx="41275" cy="38100"/>
            </a:xfrm>
            <a:custGeom>
              <a:avLst/>
              <a:gdLst>
                <a:gd name="T0" fmla="*/ 0 w 52"/>
                <a:gd name="T1" fmla="*/ 2147483646 h 48"/>
                <a:gd name="T2" fmla="*/ 0 w 52"/>
                <a:gd name="T3" fmla="*/ 2147483646 h 48"/>
                <a:gd name="T4" fmla="*/ 2147483646 w 52"/>
                <a:gd name="T5" fmla="*/ 0 h 48"/>
                <a:gd name="T6" fmla="*/ 2147483646 w 52"/>
                <a:gd name="T7" fmla="*/ 2147483646 h 48"/>
                <a:gd name="T8" fmla="*/ 0 w 52"/>
                <a:gd name="T9" fmla="*/ 2147483646 h 48"/>
                <a:gd name="T10" fmla="*/ 0 60000 65536"/>
                <a:gd name="T11" fmla="*/ 0 60000 65536"/>
                <a:gd name="T12" fmla="*/ 0 60000 65536"/>
                <a:gd name="T13" fmla="*/ 0 60000 65536"/>
                <a:gd name="T14" fmla="*/ 0 60000 65536"/>
                <a:gd name="T15" fmla="*/ 0 w 52"/>
                <a:gd name="T16" fmla="*/ 0 h 48"/>
                <a:gd name="T17" fmla="*/ 52 w 52"/>
                <a:gd name="T18" fmla="*/ 48 h 48"/>
              </a:gdLst>
              <a:ahLst/>
              <a:cxnLst>
                <a:cxn ang="T10">
                  <a:pos x="T0" y="T1"/>
                </a:cxn>
                <a:cxn ang="T11">
                  <a:pos x="T2" y="T3"/>
                </a:cxn>
                <a:cxn ang="T12">
                  <a:pos x="T4" y="T5"/>
                </a:cxn>
                <a:cxn ang="T13">
                  <a:pos x="T6" y="T7"/>
                </a:cxn>
                <a:cxn ang="T14">
                  <a:pos x="T8" y="T9"/>
                </a:cxn>
              </a:cxnLst>
              <a:rect l="T15" t="T16" r="T17" b="T18"/>
              <a:pathLst>
                <a:path w="52" h="48">
                  <a:moveTo>
                    <a:pt x="0" y="48"/>
                  </a:moveTo>
                  <a:lnTo>
                    <a:pt x="0" y="48"/>
                  </a:lnTo>
                  <a:lnTo>
                    <a:pt x="52" y="0"/>
                  </a:lnTo>
                  <a:lnTo>
                    <a:pt x="35" y="17"/>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350" name="Line 167"/>
            <p:cNvSpPr>
              <a:spLocks noChangeShapeType="1"/>
            </p:cNvSpPr>
            <p:nvPr>
              <p:custDataLst>
                <p:tags r:id="rId167"/>
              </p:custDataLst>
            </p:nvPr>
          </p:nvSpPr>
          <p:spPr bwMode="auto">
            <a:xfrm flipV="1">
              <a:off x="7878762" y="3660776"/>
              <a:ext cx="14288"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1" name="Freeform 168"/>
            <p:cNvSpPr>
              <a:spLocks/>
            </p:cNvSpPr>
            <p:nvPr>
              <p:custDataLst>
                <p:tags r:id="rId168"/>
              </p:custDataLst>
            </p:nvPr>
          </p:nvSpPr>
          <p:spPr bwMode="auto">
            <a:xfrm>
              <a:off x="7693024" y="3324226"/>
              <a:ext cx="14288" cy="11113"/>
            </a:xfrm>
            <a:custGeom>
              <a:avLst/>
              <a:gdLst>
                <a:gd name="T0" fmla="*/ 0 w 18"/>
                <a:gd name="T1" fmla="*/ 0 h 15"/>
                <a:gd name="T2" fmla="*/ 0 w 18"/>
                <a:gd name="T3" fmla="*/ 0 h 15"/>
                <a:gd name="T4" fmla="*/ 2147483646 w 18"/>
                <a:gd name="T5" fmla="*/ 2147483646 h 15"/>
                <a:gd name="T6" fmla="*/ 2147483646 w 18"/>
                <a:gd name="T7" fmla="*/ 0 h 15"/>
                <a:gd name="T8" fmla="*/ 0 w 18"/>
                <a:gd name="T9" fmla="*/ 0 h 15"/>
                <a:gd name="T10" fmla="*/ 0 60000 65536"/>
                <a:gd name="T11" fmla="*/ 0 60000 65536"/>
                <a:gd name="T12" fmla="*/ 0 60000 65536"/>
                <a:gd name="T13" fmla="*/ 0 60000 65536"/>
                <a:gd name="T14" fmla="*/ 0 60000 65536"/>
                <a:gd name="T15" fmla="*/ 0 w 18"/>
                <a:gd name="T16" fmla="*/ 0 h 15"/>
                <a:gd name="T17" fmla="*/ 18 w 18"/>
                <a:gd name="T18" fmla="*/ 15 h 15"/>
              </a:gdLst>
              <a:ahLst/>
              <a:cxnLst>
                <a:cxn ang="T10">
                  <a:pos x="T0" y="T1"/>
                </a:cxn>
                <a:cxn ang="T11">
                  <a:pos x="T2" y="T3"/>
                </a:cxn>
                <a:cxn ang="T12">
                  <a:pos x="T4" y="T5"/>
                </a:cxn>
                <a:cxn ang="T13">
                  <a:pos x="T6" y="T7"/>
                </a:cxn>
                <a:cxn ang="T14">
                  <a:pos x="T8" y="T9"/>
                </a:cxn>
              </a:cxnLst>
              <a:rect l="T15" t="T16" r="T17" b="T18"/>
              <a:pathLst>
                <a:path w="18" h="15">
                  <a:moveTo>
                    <a:pt x="0" y="0"/>
                  </a:moveTo>
                  <a:lnTo>
                    <a:pt x="0" y="0"/>
                  </a:lnTo>
                  <a:lnTo>
                    <a:pt x="18" y="15"/>
                  </a:lnTo>
                  <a:lnTo>
                    <a:pt x="18"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52" name="Freeform 169"/>
            <p:cNvSpPr>
              <a:spLocks/>
            </p:cNvSpPr>
            <p:nvPr>
              <p:custDataLst>
                <p:tags r:id="rId169"/>
              </p:custDataLst>
            </p:nvPr>
          </p:nvSpPr>
          <p:spPr bwMode="auto">
            <a:xfrm>
              <a:off x="6619874" y="3424238"/>
              <a:ext cx="688975" cy="304800"/>
            </a:xfrm>
            <a:custGeom>
              <a:avLst/>
              <a:gdLst>
                <a:gd name="T0" fmla="*/ 2147483646 w 867"/>
                <a:gd name="T1" fmla="*/ 2147483646 h 384"/>
                <a:gd name="T2" fmla="*/ 2147483646 w 867"/>
                <a:gd name="T3" fmla="*/ 2147483646 h 384"/>
                <a:gd name="T4" fmla="*/ 2147483646 w 867"/>
                <a:gd name="T5" fmla="*/ 2147483646 h 384"/>
                <a:gd name="T6" fmla="*/ 2147483646 w 867"/>
                <a:gd name="T7" fmla="*/ 2147483646 h 384"/>
                <a:gd name="T8" fmla="*/ 2147483646 w 867"/>
                <a:gd name="T9" fmla="*/ 2147483646 h 384"/>
                <a:gd name="T10" fmla="*/ 2147483646 w 867"/>
                <a:gd name="T11" fmla="*/ 2147483646 h 384"/>
                <a:gd name="T12" fmla="*/ 2147483646 w 867"/>
                <a:gd name="T13" fmla="*/ 0 h 384"/>
                <a:gd name="T14" fmla="*/ 2147483646 w 867"/>
                <a:gd name="T15" fmla="*/ 2147483646 h 384"/>
                <a:gd name="T16" fmla="*/ 2147483646 w 867"/>
                <a:gd name="T17" fmla="*/ 2147483646 h 384"/>
                <a:gd name="T18" fmla="*/ 2147483646 w 867"/>
                <a:gd name="T19" fmla="*/ 2147483646 h 384"/>
                <a:gd name="T20" fmla="*/ 2147483646 w 867"/>
                <a:gd name="T21" fmla="*/ 2147483646 h 384"/>
                <a:gd name="T22" fmla="*/ 2147483646 w 867"/>
                <a:gd name="T23" fmla="*/ 2147483646 h 384"/>
                <a:gd name="T24" fmla="*/ 2147483646 w 867"/>
                <a:gd name="T25" fmla="*/ 2147483646 h 384"/>
                <a:gd name="T26" fmla="*/ 2147483646 w 867"/>
                <a:gd name="T27" fmla="*/ 2147483646 h 384"/>
                <a:gd name="T28" fmla="*/ 0 w 867"/>
                <a:gd name="T29" fmla="*/ 2147483646 h 384"/>
                <a:gd name="T30" fmla="*/ 2147483646 w 867"/>
                <a:gd name="T31" fmla="*/ 2147483646 h 384"/>
                <a:gd name="T32" fmla="*/ 2147483646 w 867"/>
                <a:gd name="T33" fmla="*/ 2147483646 h 384"/>
                <a:gd name="T34" fmla="*/ 2147483646 w 867"/>
                <a:gd name="T35" fmla="*/ 2147483646 h 384"/>
                <a:gd name="T36" fmla="*/ 2147483646 w 867"/>
                <a:gd name="T37" fmla="*/ 2147483646 h 384"/>
                <a:gd name="T38" fmla="*/ 2147483646 w 867"/>
                <a:gd name="T39" fmla="*/ 2147483646 h 384"/>
                <a:gd name="T40" fmla="*/ 2147483646 w 867"/>
                <a:gd name="T41" fmla="*/ 2147483646 h 384"/>
                <a:gd name="T42" fmla="*/ 2147483646 w 867"/>
                <a:gd name="T43" fmla="*/ 2147483646 h 384"/>
                <a:gd name="T44" fmla="*/ 2147483646 w 867"/>
                <a:gd name="T45" fmla="*/ 2147483646 h 384"/>
                <a:gd name="T46" fmla="*/ 2147483646 w 867"/>
                <a:gd name="T47" fmla="*/ 2147483646 h 384"/>
                <a:gd name="T48" fmla="*/ 2147483646 w 867"/>
                <a:gd name="T49" fmla="*/ 2147483646 h 384"/>
                <a:gd name="T50" fmla="*/ 2147483646 w 867"/>
                <a:gd name="T51" fmla="*/ 2147483646 h 384"/>
                <a:gd name="T52" fmla="*/ 2147483646 w 867"/>
                <a:gd name="T53" fmla="*/ 2147483646 h 384"/>
                <a:gd name="T54" fmla="*/ 2147483646 w 867"/>
                <a:gd name="T55" fmla="*/ 2147483646 h 384"/>
                <a:gd name="T56" fmla="*/ 2147483646 w 867"/>
                <a:gd name="T57" fmla="*/ 2147483646 h 384"/>
                <a:gd name="T58" fmla="*/ 2147483646 w 867"/>
                <a:gd name="T59" fmla="*/ 2147483646 h 384"/>
                <a:gd name="T60" fmla="*/ 2147483646 w 867"/>
                <a:gd name="T61" fmla="*/ 2147483646 h 384"/>
                <a:gd name="T62" fmla="*/ 2147483646 w 867"/>
                <a:gd name="T63" fmla="*/ 2147483646 h 384"/>
                <a:gd name="T64" fmla="*/ 2147483646 w 867"/>
                <a:gd name="T65" fmla="*/ 2147483646 h 384"/>
                <a:gd name="T66" fmla="*/ 2147483646 w 867"/>
                <a:gd name="T67" fmla="*/ 2147483646 h 384"/>
                <a:gd name="T68" fmla="*/ 2147483646 w 867"/>
                <a:gd name="T69" fmla="*/ 2147483646 h 384"/>
                <a:gd name="T70" fmla="*/ 2147483646 w 867"/>
                <a:gd name="T71" fmla="*/ 2147483646 h 384"/>
                <a:gd name="T72" fmla="*/ 2147483646 w 867"/>
                <a:gd name="T73" fmla="*/ 2147483646 h 384"/>
                <a:gd name="T74" fmla="*/ 2147483646 w 867"/>
                <a:gd name="T75" fmla="*/ 2147483646 h 384"/>
                <a:gd name="T76" fmla="*/ 2147483646 w 867"/>
                <a:gd name="T77" fmla="*/ 2147483646 h 384"/>
                <a:gd name="T78" fmla="*/ 2147483646 w 867"/>
                <a:gd name="T79" fmla="*/ 2147483646 h 384"/>
                <a:gd name="T80" fmla="*/ 2147483646 w 867"/>
                <a:gd name="T81" fmla="*/ 2147483646 h 384"/>
                <a:gd name="T82" fmla="*/ 2147483646 w 867"/>
                <a:gd name="T83" fmla="*/ 2147483646 h 384"/>
                <a:gd name="T84" fmla="*/ 2147483646 w 867"/>
                <a:gd name="T85" fmla="*/ 2147483646 h 3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384"/>
                <a:gd name="T131" fmla="*/ 867 w 867"/>
                <a:gd name="T132" fmla="*/ 384 h 3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384">
                  <a:moveTo>
                    <a:pt x="572" y="96"/>
                  </a:moveTo>
                  <a:lnTo>
                    <a:pt x="572" y="96"/>
                  </a:lnTo>
                  <a:lnTo>
                    <a:pt x="468" y="48"/>
                  </a:lnTo>
                  <a:lnTo>
                    <a:pt x="434" y="65"/>
                  </a:lnTo>
                  <a:lnTo>
                    <a:pt x="416" y="65"/>
                  </a:lnTo>
                  <a:lnTo>
                    <a:pt x="382" y="17"/>
                  </a:lnTo>
                  <a:lnTo>
                    <a:pt x="313" y="0"/>
                  </a:lnTo>
                  <a:lnTo>
                    <a:pt x="278" y="17"/>
                  </a:lnTo>
                  <a:lnTo>
                    <a:pt x="278" y="48"/>
                  </a:lnTo>
                  <a:lnTo>
                    <a:pt x="278" y="81"/>
                  </a:lnTo>
                  <a:lnTo>
                    <a:pt x="207" y="81"/>
                  </a:lnTo>
                  <a:lnTo>
                    <a:pt x="173" y="65"/>
                  </a:lnTo>
                  <a:lnTo>
                    <a:pt x="103" y="48"/>
                  </a:lnTo>
                  <a:lnTo>
                    <a:pt x="17" y="96"/>
                  </a:lnTo>
                  <a:lnTo>
                    <a:pt x="0" y="113"/>
                  </a:lnTo>
                  <a:lnTo>
                    <a:pt x="34" y="161"/>
                  </a:lnTo>
                  <a:lnTo>
                    <a:pt x="69" y="161"/>
                  </a:lnTo>
                  <a:lnTo>
                    <a:pt x="86" y="192"/>
                  </a:lnTo>
                  <a:lnTo>
                    <a:pt x="86" y="257"/>
                  </a:lnTo>
                  <a:lnTo>
                    <a:pt x="190" y="288"/>
                  </a:lnTo>
                  <a:lnTo>
                    <a:pt x="244" y="336"/>
                  </a:lnTo>
                  <a:lnTo>
                    <a:pt x="347" y="336"/>
                  </a:lnTo>
                  <a:lnTo>
                    <a:pt x="399" y="369"/>
                  </a:lnTo>
                  <a:lnTo>
                    <a:pt x="468" y="384"/>
                  </a:lnTo>
                  <a:lnTo>
                    <a:pt x="537" y="353"/>
                  </a:lnTo>
                  <a:lnTo>
                    <a:pt x="606" y="353"/>
                  </a:lnTo>
                  <a:lnTo>
                    <a:pt x="660" y="305"/>
                  </a:lnTo>
                  <a:lnTo>
                    <a:pt x="641" y="288"/>
                  </a:lnTo>
                  <a:lnTo>
                    <a:pt x="677" y="257"/>
                  </a:lnTo>
                  <a:lnTo>
                    <a:pt x="712" y="273"/>
                  </a:lnTo>
                  <a:lnTo>
                    <a:pt x="764" y="240"/>
                  </a:lnTo>
                  <a:lnTo>
                    <a:pt x="798" y="209"/>
                  </a:lnTo>
                  <a:lnTo>
                    <a:pt x="867" y="209"/>
                  </a:lnTo>
                  <a:lnTo>
                    <a:pt x="850" y="177"/>
                  </a:lnTo>
                  <a:lnTo>
                    <a:pt x="833" y="161"/>
                  </a:lnTo>
                  <a:lnTo>
                    <a:pt x="798" y="177"/>
                  </a:lnTo>
                  <a:lnTo>
                    <a:pt x="764" y="177"/>
                  </a:lnTo>
                  <a:lnTo>
                    <a:pt x="764" y="113"/>
                  </a:lnTo>
                  <a:lnTo>
                    <a:pt x="781" y="81"/>
                  </a:lnTo>
                  <a:lnTo>
                    <a:pt x="729" y="65"/>
                  </a:lnTo>
                  <a:lnTo>
                    <a:pt x="695" y="96"/>
                  </a:lnTo>
                  <a:lnTo>
                    <a:pt x="624" y="113"/>
                  </a:lnTo>
                  <a:lnTo>
                    <a:pt x="572" y="96"/>
                  </a:lnTo>
                  <a:close/>
                </a:path>
              </a:pathLst>
            </a:custGeom>
            <a:solidFill>
              <a:srgbClr val="D8CEB8"/>
            </a:solidFill>
            <a:ln w="9525">
              <a:solidFill>
                <a:srgbClr val="BBAD87"/>
              </a:solidFill>
              <a:round/>
              <a:headEnd/>
              <a:tailEnd/>
            </a:ln>
          </p:spPr>
          <p:txBody>
            <a:bodyPr/>
            <a:lstStyle/>
            <a:p>
              <a:endParaRPr lang="en-US"/>
            </a:p>
          </p:txBody>
        </p:sp>
        <p:sp>
          <p:nvSpPr>
            <p:cNvPr id="6353" name="Freeform 170"/>
            <p:cNvSpPr>
              <a:spLocks/>
            </p:cNvSpPr>
            <p:nvPr>
              <p:custDataLst>
                <p:tags r:id="rId170"/>
              </p:custDataLst>
            </p:nvPr>
          </p:nvSpPr>
          <p:spPr bwMode="auto">
            <a:xfrm>
              <a:off x="7145337" y="2357438"/>
              <a:ext cx="25400" cy="38100"/>
            </a:xfrm>
            <a:custGeom>
              <a:avLst/>
              <a:gdLst>
                <a:gd name="T0" fmla="*/ 2147483646 w 33"/>
                <a:gd name="T1" fmla="*/ 2147483646 h 48"/>
                <a:gd name="T2" fmla="*/ 2147483646 w 33"/>
                <a:gd name="T3" fmla="*/ 2147483646 h 48"/>
                <a:gd name="T4" fmla="*/ 2147483646 w 33"/>
                <a:gd name="T5" fmla="*/ 2147483646 h 48"/>
                <a:gd name="T6" fmla="*/ 0 w 33"/>
                <a:gd name="T7" fmla="*/ 0 h 48"/>
                <a:gd name="T8" fmla="*/ 0 w 33"/>
                <a:gd name="T9" fmla="*/ 2147483646 h 48"/>
                <a:gd name="T10" fmla="*/ 2147483646 w 33"/>
                <a:gd name="T11" fmla="*/ 2147483646 h 48"/>
                <a:gd name="T12" fmla="*/ 0 60000 65536"/>
                <a:gd name="T13" fmla="*/ 0 60000 65536"/>
                <a:gd name="T14" fmla="*/ 0 60000 65536"/>
                <a:gd name="T15" fmla="*/ 0 60000 65536"/>
                <a:gd name="T16" fmla="*/ 0 60000 65536"/>
                <a:gd name="T17" fmla="*/ 0 60000 65536"/>
                <a:gd name="T18" fmla="*/ 0 w 33"/>
                <a:gd name="T19" fmla="*/ 0 h 48"/>
                <a:gd name="T20" fmla="*/ 33 w 33"/>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33" h="48">
                  <a:moveTo>
                    <a:pt x="33" y="48"/>
                  </a:moveTo>
                  <a:lnTo>
                    <a:pt x="33" y="48"/>
                  </a:lnTo>
                  <a:lnTo>
                    <a:pt x="33" y="17"/>
                  </a:lnTo>
                  <a:lnTo>
                    <a:pt x="0" y="0"/>
                  </a:lnTo>
                  <a:lnTo>
                    <a:pt x="0" y="17"/>
                  </a:lnTo>
                  <a:lnTo>
                    <a:pt x="33" y="48"/>
                  </a:lnTo>
                </a:path>
              </a:pathLst>
            </a:custGeom>
            <a:solidFill>
              <a:srgbClr val="D8CEB8"/>
            </a:solidFill>
            <a:ln w="9525">
              <a:solidFill>
                <a:srgbClr val="BBAD87"/>
              </a:solidFill>
              <a:prstDash val="solid"/>
              <a:round/>
              <a:headEnd/>
              <a:tailEnd/>
            </a:ln>
          </p:spPr>
          <p:txBody>
            <a:bodyPr/>
            <a:lstStyle/>
            <a:p>
              <a:endParaRPr lang="en-US"/>
            </a:p>
          </p:txBody>
        </p:sp>
        <p:sp>
          <p:nvSpPr>
            <p:cNvPr id="6354" name="Freeform 171"/>
            <p:cNvSpPr>
              <a:spLocks/>
            </p:cNvSpPr>
            <p:nvPr>
              <p:custDataLst>
                <p:tags r:id="rId171"/>
              </p:custDataLst>
            </p:nvPr>
          </p:nvSpPr>
          <p:spPr bwMode="auto">
            <a:xfrm>
              <a:off x="5300662" y="2092326"/>
              <a:ext cx="3548063" cy="1636713"/>
            </a:xfrm>
            <a:custGeom>
              <a:avLst/>
              <a:gdLst>
                <a:gd name="T0" fmla="*/ 2147483646 w 4469"/>
                <a:gd name="T1" fmla="*/ 2147483646 h 2063"/>
                <a:gd name="T2" fmla="*/ 2147483646 w 4469"/>
                <a:gd name="T3" fmla="*/ 2147483646 h 2063"/>
                <a:gd name="T4" fmla="*/ 2147483646 w 4469"/>
                <a:gd name="T5" fmla="*/ 2147483646 h 2063"/>
                <a:gd name="T6" fmla="*/ 2147483646 w 4469"/>
                <a:gd name="T7" fmla="*/ 2147483646 h 2063"/>
                <a:gd name="T8" fmla="*/ 2147483646 w 4469"/>
                <a:gd name="T9" fmla="*/ 2147483646 h 2063"/>
                <a:gd name="T10" fmla="*/ 2147483646 w 4469"/>
                <a:gd name="T11" fmla="*/ 2147483646 h 2063"/>
                <a:gd name="T12" fmla="*/ 2147483646 w 4469"/>
                <a:gd name="T13" fmla="*/ 2147483646 h 2063"/>
                <a:gd name="T14" fmla="*/ 2147483646 w 4469"/>
                <a:gd name="T15" fmla="*/ 2147483646 h 2063"/>
                <a:gd name="T16" fmla="*/ 2147483646 w 4469"/>
                <a:gd name="T17" fmla="*/ 2147483646 h 2063"/>
                <a:gd name="T18" fmla="*/ 2147483646 w 4469"/>
                <a:gd name="T19" fmla="*/ 2147483646 h 2063"/>
                <a:gd name="T20" fmla="*/ 2147483646 w 4469"/>
                <a:gd name="T21" fmla="*/ 2147483646 h 2063"/>
                <a:gd name="T22" fmla="*/ 2147483646 w 4469"/>
                <a:gd name="T23" fmla="*/ 2147483646 h 2063"/>
                <a:gd name="T24" fmla="*/ 2147483646 w 4469"/>
                <a:gd name="T25" fmla="*/ 2147483646 h 2063"/>
                <a:gd name="T26" fmla="*/ 2147483646 w 4469"/>
                <a:gd name="T27" fmla="*/ 2147483646 h 2063"/>
                <a:gd name="T28" fmla="*/ 2147483646 w 4469"/>
                <a:gd name="T29" fmla="*/ 2147483646 h 2063"/>
                <a:gd name="T30" fmla="*/ 2147483646 w 4469"/>
                <a:gd name="T31" fmla="*/ 2147483646 h 2063"/>
                <a:gd name="T32" fmla="*/ 2147483646 w 4469"/>
                <a:gd name="T33" fmla="*/ 2147483646 h 2063"/>
                <a:gd name="T34" fmla="*/ 2147483646 w 4469"/>
                <a:gd name="T35" fmla="*/ 2147483646 h 2063"/>
                <a:gd name="T36" fmla="*/ 2147483646 w 4469"/>
                <a:gd name="T37" fmla="*/ 2147483646 h 2063"/>
                <a:gd name="T38" fmla="*/ 2147483646 w 4469"/>
                <a:gd name="T39" fmla="*/ 2147483646 h 2063"/>
                <a:gd name="T40" fmla="*/ 2147483646 w 4469"/>
                <a:gd name="T41" fmla="*/ 2147483646 h 2063"/>
                <a:gd name="T42" fmla="*/ 2147483646 w 4469"/>
                <a:gd name="T43" fmla="*/ 2147483646 h 2063"/>
                <a:gd name="T44" fmla="*/ 2147483646 w 4469"/>
                <a:gd name="T45" fmla="*/ 2147483646 h 2063"/>
                <a:gd name="T46" fmla="*/ 2147483646 w 4469"/>
                <a:gd name="T47" fmla="*/ 2147483646 h 2063"/>
                <a:gd name="T48" fmla="*/ 2147483646 w 4469"/>
                <a:gd name="T49" fmla="*/ 2147483646 h 2063"/>
                <a:gd name="T50" fmla="*/ 2147483646 w 4469"/>
                <a:gd name="T51" fmla="*/ 2147483646 h 2063"/>
                <a:gd name="T52" fmla="*/ 2147483646 w 4469"/>
                <a:gd name="T53" fmla="*/ 2147483646 h 2063"/>
                <a:gd name="T54" fmla="*/ 2147483646 w 4469"/>
                <a:gd name="T55" fmla="*/ 2147483646 h 2063"/>
                <a:gd name="T56" fmla="*/ 2147483646 w 4469"/>
                <a:gd name="T57" fmla="*/ 2147483646 h 2063"/>
                <a:gd name="T58" fmla="*/ 2147483646 w 4469"/>
                <a:gd name="T59" fmla="*/ 2147483646 h 2063"/>
                <a:gd name="T60" fmla="*/ 2147483646 w 4469"/>
                <a:gd name="T61" fmla="*/ 2147483646 h 2063"/>
                <a:gd name="T62" fmla="*/ 2147483646 w 4469"/>
                <a:gd name="T63" fmla="*/ 2147483646 h 2063"/>
                <a:gd name="T64" fmla="*/ 2147483646 w 4469"/>
                <a:gd name="T65" fmla="*/ 2147483646 h 2063"/>
                <a:gd name="T66" fmla="*/ 2147483646 w 4469"/>
                <a:gd name="T67" fmla="*/ 2147483646 h 2063"/>
                <a:gd name="T68" fmla="*/ 2147483646 w 4469"/>
                <a:gd name="T69" fmla="*/ 2147483646 h 2063"/>
                <a:gd name="T70" fmla="*/ 2147483646 w 4469"/>
                <a:gd name="T71" fmla="*/ 2147483646 h 2063"/>
                <a:gd name="T72" fmla="*/ 2147483646 w 4469"/>
                <a:gd name="T73" fmla="*/ 2147483646 h 2063"/>
                <a:gd name="T74" fmla="*/ 2147483646 w 4469"/>
                <a:gd name="T75" fmla="*/ 2147483646 h 2063"/>
                <a:gd name="T76" fmla="*/ 2147483646 w 4469"/>
                <a:gd name="T77" fmla="*/ 2147483646 h 2063"/>
                <a:gd name="T78" fmla="*/ 2147483646 w 4469"/>
                <a:gd name="T79" fmla="*/ 2147483646 h 2063"/>
                <a:gd name="T80" fmla="*/ 2147483646 w 4469"/>
                <a:gd name="T81" fmla="*/ 2147483646 h 2063"/>
                <a:gd name="T82" fmla="*/ 2147483646 w 4469"/>
                <a:gd name="T83" fmla="*/ 2147483646 h 2063"/>
                <a:gd name="T84" fmla="*/ 2147483646 w 4469"/>
                <a:gd name="T85" fmla="*/ 2147483646 h 2063"/>
                <a:gd name="T86" fmla="*/ 2147483646 w 4469"/>
                <a:gd name="T87" fmla="*/ 2147483646 h 2063"/>
                <a:gd name="T88" fmla="*/ 2147483646 w 4469"/>
                <a:gd name="T89" fmla="*/ 2147483646 h 2063"/>
                <a:gd name="T90" fmla="*/ 2147483646 w 4469"/>
                <a:gd name="T91" fmla="*/ 2147483646 h 2063"/>
                <a:gd name="T92" fmla="*/ 2147483646 w 4469"/>
                <a:gd name="T93" fmla="*/ 2147483646 h 2063"/>
                <a:gd name="T94" fmla="*/ 2147483646 w 4469"/>
                <a:gd name="T95" fmla="*/ 2147483646 h 2063"/>
                <a:gd name="T96" fmla="*/ 2147483646 w 4469"/>
                <a:gd name="T97" fmla="*/ 2147483646 h 2063"/>
                <a:gd name="T98" fmla="*/ 2147483646 w 4469"/>
                <a:gd name="T99" fmla="*/ 2147483646 h 2063"/>
                <a:gd name="T100" fmla="*/ 2147483646 w 4469"/>
                <a:gd name="T101" fmla="*/ 2147483646 h 2063"/>
                <a:gd name="T102" fmla="*/ 2147483646 w 4469"/>
                <a:gd name="T103" fmla="*/ 2147483646 h 2063"/>
                <a:gd name="T104" fmla="*/ 2147483646 w 4469"/>
                <a:gd name="T105" fmla="*/ 2147483646 h 2063"/>
                <a:gd name="T106" fmla="*/ 2147483646 w 4469"/>
                <a:gd name="T107" fmla="*/ 2147483646 h 2063"/>
                <a:gd name="T108" fmla="*/ 2147483646 w 4469"/>
                <a:gd name="T109" fmla="*/ 2147483646 h 206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469"/>
                <a:gd name="T166" fmla="*/ 0 h 2063"/>
                <a:gd name="T167" fmla="*/ 4469 w 4469"/>
                <a:gd name="T168" fmla="*/ 2063 h 206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469" h="2063">
                  <a:moveTo>
                    <a:pt x="2269" y="384"/>
                  </a:moveTo>
                  <a:lnTo>
                    <a:pt x="2269" y="384"/>
                  </a:lnTo>
                  <a:lnTo>
                    <a:pt x="2252" y="401"/>
                  </a:lnTo>
                  <a:lnTo>
                    <a:pt x="2269" y="432"/>
                  </a:lnTo>
                  <a:lnTo>
                    <a:pt x="2200" y="465"/>
                  </a:lnTo>
                  <a:lnTo>
                    <a:pt x="2183" y="465"/>
                  </a:lnTo>
                  <a:lnTo>
                    <a:pt x="2200" y="417"/>
                  </a:lnTo>
                  <a:lnTo>
                    <a:pt x="2375" y="273"/>
                  </a:lnTo>
                  <a:lnTo>
                    <a:pt x="2375" y="177"/>
                  </a:lnTo>
                  <a:lnTo>
                    <a:pt x="2304" y="113"/>
                  </a:lnTo>
                  <a:lnTo>
                    <a:pt x="2218" y="113"/>
                  </a:lnTo>
                  <a:lnTo>
                    <a:pt x="2218" y="144"/>
                  </a:lnTo>
                  <a:lnTo>
                    <a:pt x="2166" y="144"/>
                  </a:lnTo>
                  <a:lnTo>
                    <a:pt x="2200" y="81"/>
                  </a:lnTo>
                  <a:lnTo>
                    <a:pt x="2114" y="65"/>
                  </a:lnTo>
                  <a:lnTo>
                    <a:pt x="2166" y="33"/>
                  </a:lnTo>
                  <a:lnTo>
                    <a:pt x="2114" y="0"/>
                  </a:lnTo>
                  <a:lnTo>
                    <a:pt x="2028" y="81"/>
                  </a:lnTo>
                  <a:lnTo>
                    <a:pt x="2028" y="144"/>
                  </a:lnTo>
                  <a:lnTo>
                    <a:pt x="1976" y="144"/>
                  </a:lnTo>
                  <a:lnTo>
                    <a:pt x="1820" y="177"/>
                  </a:lnTo>
                  <a:lnTo>
                    <a:pt x="1682" y="257"/>
                  </a:lnTo>
                  <a:lnTo>
                    <a:pt x="1630" y="321"/>
                  </a:lnTo>
                  <a:lnTo>
                    <a:pt x="1647" y="401"/>
                  </a:lnTo>
                  <a:lnTo>
                    <a:pt x="1455" y="432"/>
                  </a:lnTo>
                  <a:lnTo>
                    <a:pt x="1473" y="528"/>
                  </a:lnTo>
                  <a:lnTo>
                    <a:pt x="1525" y="576"/>
                  </a:lnTo>
                  <a:lnTo>
                    <a:pt x="1490" y="593"/>
                  </a:lnTo>
                  <a:lnTo>
                    <a:pt x="1438" y="528"/>
                  </a:lnTo>
                  <a:lnTo>
                    <a:pt x="1386" y="512"/>
                  </a:lnTo>
                  <a:lnTo>
                    <a:pt x="1369" y="528"/>
                  </a:lnTo>
                  <a:lnTo>
                    <a:pt x="1334" y="497"/>
                  </a:lnTo>
                  <a:lnTo>
                    <a:pt x="1300" y="465"/>
                  </a:lnTo>
                  <a:lnTo>
                    <a:pt x="1300" y="480"/>
                  </a:lnTo>
                  <a:lnTo>
                    <a:pt x="1317" y="528"/>
                  </a:lnTo>
                  <a:lnTo>
                    <a:pt x="1265" y="608"/>
                  </a:lnTo>
                  <a:lnTo>
                    <a:pt x="1300" y="672"/>
                  </a:lnTo>
                  <a:lnTo>
                    <a:pt x="1283" y="737"/>
                  </a:lnTo>
                  <a:lnTo>
                    <a:pt x="1283" y="785"/>
                  </a:lnTo>
                  <a:lnTo>
                    <a:pt x="1334" y="785"/>
                  </a:lnTo>
                  <a:lnTo>
                    <a:pt x="1300" y="800"/>
                  </a:lnTo>
                  <a:lnTo>
                    <a:pt x="1317" y="881"/>
                  </a:lnTo>
                  <a:lnTo>
                    <a:pt x="1214" y="960"/>
                  </a:lnTo>
                  <a:lnTo>
                    <a:pt x="1196" y="944"/>
                  </a:lnTo>
                  <a:lnTo>
                    <a:pt x="1265" y="864"/>
                  </a:lnTo>
                  <a:lnTo>
                    <a:pt x="1283" y="816"/>
                  </a:lnTo>
                  <a:lnTo>
                    <a:pt x="1248" y="785"/>
                  </a:lnTo>
                  <a:lnTo>
                    <a:pt x="1248" y="624"/>
                  </a:lnTo>
                  <a:lnTo>
                    <a:pt x="1231" y="593"/>
                  </a:lnTo>
                  <a:lnTo>
                    <a:pt x="1248" y="497"/>
                  </a:lnTo>
                  <a:lnTo>
                    <a:pt x="1214" y="480"/>
                  </a:lnTo>
                  <a:lnTo>
                    <a:pt x="1231" y="465"/>
                  </a:lnTo>
                  <a:lnTo>
                    <a:pt x="1214" y="432"/>
                  </a:lnTo>
                  <a:lnTo>
                    <a:pt x="1179" y="449"/>
                  </a:lnTo>
                  <a:lnTo>
                    <a:pt x="1093" y="656"/>
                  </a:lnTo>
                  <a:lnTo>
                    <a:pt x="1093" y="737"/>
                  </a:lnTo>
                  <a:lnTo>
                    <a:pt x="1144" y="800"/>
                  </a:lnTo>
                  <a:lnTo>
                    <a:pt x="1144" y="833"/>
                  </a:lnTo>
                  <a:lnTo>
                    <a:pt x="1093" y="800"/>
                  </a:lnTo>
                  <a:lnTo>
                    <a:pt x="885" y="672"/>
                  </a:lnTo>
                  <a:lnTo>
                    <a:pt x="868" y="704"/>
                  </a:lnTo>
                  <a:lnTo>
                    <a:pt x="937" y="785"/>
                  </a:lnTo>
                  <a:lnTo>
                    <a:pt x="903" y="800"/>
                  </a:lnTo>
                  <a:lnTo>
                    <a:pt x="885" y="785"/>
                  </a:lnTo>
                  <a:lnTo>
                    <a:pt x="780" y="816"/>
                  </a:lnTo>
                  <a:lnTo>
                    <a:pt x="762" y="848"/>
                  </a:lnTo>
                  <a:lnTo>
                    <a:pt x="745" y="816"/>
                  </a:lnTo>
                  <a:lnTo>
                    <a:pt x="745" y="785"/>
                  </a:lnTo>
                  <a:lnTo>
                    <a:pt x="572" y="881"/>
                  </a:lnTo>
                  <a:lnTo>
                    <a:pt x="572" y="912"/>
                  </a:lnTo>
                  <a:lnTo>
                    <a:pt x="538" y="929"/>
                  </a:lnTo>
                  <a:lnTo>
                    <a:pt x="486" y="896"/>
                  </a:lnTo>
                  <a:lnTo>
                    <a:pt x="538" y="864"/>
                  </a:lnTo>
                  <a:lnTo>
                    <a:pt x="521" y="816"/>
                  </a:lnTo>
                  <a:lnTo>
                    <a:pt x="451" y="800"/>
                  </a:lnTo>
                  <a:lnTo>
                    <a:pt x="469" y="833"/>
                  </a:lnTo>
                  <a:lnTo>
                    <a:pt x="469" y="912"/>
                  </a:lnTo>
                  <a:lnTo>
                    <a:pt x="486" y="944"/>
                  </a:lnTo>
                  <a:lnTo>
                    <a:pt x="469" y="977"/>
                  </a:lnTo>
                  <a:lnTo>
                    <a:pt x="417" y="960"/>
                  </a:lnTo>
                  <a:lnTo>
                    <a:pt x="348" y="1008"/>
                  </a:lnTo>
                  <a:lnTo>
                    <a:pt x="382" y="1073"/>
                  </a:lnTo>
                  <a:lnTo>
                    <a:pt x="279" y="1040"/>
                  </a:lnTo>
                  <a:lnTo>
                    <a:pt x="261" y="1056"/>
                  </a:lnTo>
                  <a:lnTo>
                    <a:pt x="296" y="1103"/>
                  </a:lnTo>
                  <a:lnTo>
                    <a:pt x="261" y="1103"/>
                  </a:lnTo>
                  <a:lnTo>
                    <a:pt x="210" y="1073"/>
                  </a:lnTo>
                  <a:lnTo>
                    <a:pt x="210" y="977"/>
                  </a:lnTo>
                  <a:lnTo>
                    <a:pt x="158" y="944"/>
                  </a:lnTo>
                  <a:lnTo>
                    <a:pt x="140" y="912"/>
                  </a:lnTo>
                  <a:lnTo>
                    <a:pt x="175" y="929"/>
                  </a:lnTo>
                  <a:lnTo>
                    <a:pt x="313" y="977"/>
                  </a:lnTo>
                  <a:lnTo>
                    <a:pt x="400" y="929"/>
                  </a:lnTo>
                  <a:lnTo>
                    <a:pt x="382" y="881"/>
                  </a:lnTo>
                  <a:lnTo>
                    <a:pt x="279" y="785"/>
                  </a:lnTo>
                  <a:lnTo>
                    <a:pt x="175" y="752"/>
                  </a:lnTo>
                  <a:lnTo>
                    <a:pt x="175" y="737"/>
                  </a:lnTo>
                  <a:lnTo>
                    <a:pt x="140" y="720"/>
                  </a:lnTo>
                  <a:lnTo>
                    <a:pt x="106" y="737"/>
                  </a:lnTo>
                  <a:lnTo>
                    <a:pt x="106" y="752"/>
                  </a:lnTo>
                  <a:lnTo>
                    <a:pt x="87" y="752"/>
                  </a:lnTo>
                  <a:lnTo>
                    <a:pt x="52" y="785"/>
                  </a:lnTo>
                  <a:lnTo>
                    <a:pt x="52" y="833"/>
                  </a:lnTo>
                  <a:lnTo>
                    <a:pt x="87" y="864"/>
                  </a:lnTo>
                  <a:lnTo>
                    <a:pt x="69" y="912"/>
                  </a:lnTo>
                  <a:lnTo>
                    <a:pt x="87" y="992"/>
                  </a:lnTo>
                  <a:lnTo>
                    <a:pt x="69" y="1040"/>
                  </a:lnTo>
                  <a:lnTo>
                    <a:pt x="106" y="1088"/>
                  </a:lnTo>
                  <a:lnTo>
                    <a:pt x="87" y="1121"/>
                  </a:lnTo>
                  <a:lnTo>
                    <a:pt x="123" y="1151"/>
                  </a:lnTo>
                  <a:lnTo>
                    <a:pt x="123" y="1169"/>
                  </a:lnTo>
                  <a:lnTo>
                    <a:pt x="69" y="1247"/>
                  </a:lnTo>
                  <a:lnTo>
                    <a:pt x="18" y="1280"/>
                  </a:lnTo>
                  <a:lnTo>
                    <a:pt x="35" y="1280"/>
                  </a:lnTo>
                  <a:lnTo>
                    <a:pt x="69" y="1313"/>
                  </a:lnTo>
                  <a:lnTo>
                    <a:pt x="35" y="1343"/>
                  </a:lnTo>
                  <a:lnTo>
                    <a:pt x="18" y="1361"/>
                  </a:lnTo>
                  <a:lnTo>
                    <a:pt x="0" y="1361"/>
                  </a:lnTo>
                  <a:lnTo>
                    <a:pt x="18" y="1409"/>
                  </a:lnTo>
                  <a:lnTo>
                    <a:pt x="18" y="1424"/>
                  </a:lnTo>
                  <a:lnTo>
                    <a:pt x="18" y="1439"/>
                  </a:lnTo>
                  <a:lnTo>
                    <a:pt x="18" y="1457"/>
                  </a:lnTo>
                  <a:lnTo>
                    <a:pt x="35" y="1487"/>
                  </a:lnTo>
                  <a:lnTo>
                    <a:pt x="87" y="1505"/>
                  </a:lnTo>
                  <a:lnTo>
                    <a:pt x="106" y="1520"/>
                  </a:lnTo>
                  <a:lnTo>
                    <a:pt x="106" y="1553"/>
                  </a:lnTo>
                  <a:lnTo>
                    <a:pt x="140" y="1600"/>
                  </a:lnTo>
                  <a:lnTo>
                    <a:pt x="158" y="1600"/>
                  </a:lnTo>
                  <a:lnTo>
                    <a:pt x="140" y="1631"/>
                  </a:lnTo>
                  <a:lnTo>
                    <a:pt x="123" y="1616"/>
                  </a:lnTo>
                  <a:lnTo>
                    <a:pt x="123" y="1631"/>
                  </a:lnTo>
                  <a:lnTo>
                    <a:pt x="140" y="1664"/>
                  </a:lnTo>
                  <a:lnTo>
                    <a:pt x="192" y="1664"/>
                  </a:lnTo>
                  <a:lnTo>
                    <a:pt x="210" y="1679"/>
                  </a:lnTo>
                  <a:lnTo>
                    <a:pt x="192" y="1679"/>
                  </a:lnTo>
                  <a:lnTo>
                    <a:pt x="210" y="1696"/>
                  </a:lnTo>
                  <a:lnTo>
                    <a:pt x="227" y="1696"/>
                  </a:lnTo>
                  <a:lnTo>
                    <a:pt x="244" y="1727"/>
                  </a:lnTo>
                  <a:lnTo>
                    <a:pt x="261" y="1744"/>
                  </a:lnTo>
                  <a:lnTo>
                    <a:pt x="279" y="1727"/>
                  </a:lnTo>
                  <a:lnTo>
                    <a:pt x="365" y="1775"/>
                  </a:lnTo>
                  <a:lnTo>
                    <a:pt x="348" y="1840"/>
                  </a:lnTo>
                  <a:lnTo>
                    <a:pt x="330" y="1823"/>
                  </a:lnTo>
                  <a:lnTo>
                    <a:pt x="313" y="1840"/>
                  </a:lnTo>
                  <a:lnTo>
                    <a:pt x="313" y="1871"/>
                  </a:lnTo>
                  <a:lnTo>
                    <a:pt x="330" y="1856"/>
                  </a:lnTo>
                  <a:lnTo>
                    <a:pt x="348" y="1871"/>
                  </a:lnTo>
                  <a:lnTo>
                    <a:pt x="296" y="1888"/>
                  </a:lnTo>
                  <a:lnTo>
                    <a:pt x="313" y="1904"/>
                  </a:lnTo>
                  <a:lnTo>
                    <a:pt x="279" y="1936"/>
                  </a:lnTo>
                  <a:lnTo>
                    <a:pt x="261" y="1936"/>
                  </a:lnTo>
                  <a:lnTo>
                    <a:pt x="279" y="1936"/>
                  </a:lnTo>
                  <a:lnTo>
                    <a:pt x="348" y="2000"/>
                  </a:lnTo>
                  <a:lnTo>
                    <a:pt x="434" y="2000"/>
                  </a:lnTo>
                  <a:lnTo>
                    <a:pt x="469" y="2015"/>
                  </a:lnTo>
                  <a:lnTo>
                    <a:pt x="503" y="2015"/>
                  </a:lnTo>
                  <a:lnTo>
                    <a:pt x="538" y="2048"/>
                  </a:lnTo>
                  <a:lnTo>
                    <a:pt x="555" y="2063"/>
                  </a:lnTo>
                  <a:lnTo>
                    <a:pt x="572" y="2063"/>
                  </a:lnTo>
                  <a:lnTo>
                    <a:pt x="590" y="2048"/>
                  </a:lnTo>
                  <a:lnTo>
                    <a:pt x="555" y="2015"/>
                  </a:lnTo>
                  <a:lnTo>
                    <a:pt x="555" y="1984"/>
                  </a:lnTo>
                  <a:lnTo>
                    <a:pt x="538" y="1952"/>
                  </a:lnTo>
                  <a:lnTo>
                    <a:pt x="572" y="1904"/>
                  </a:lnTo>
                  <a:lnTo>
                    <a:pt x="590" y="1919"/>
                  </a:lnTo>
                  <a:lnTo>
                    <a:pt x="607" y="1904"/>
                  </a:lnTo>
                  <a:lnTo>
                    <a:pt x="607" y="1888"/>
                  </a:lnTo>
                  <a:lnTo>
                    <a:pt x="590" y="1888"/>
                  </a:lnTo>
                  <a:lnTo>
                    <a:pt x="607" y="1871"/>
                  </a:lnTo>
                  <a:lnTo>
                    <a:pt x="590" y="1840"/>
                  </a:lnTo>
                  <a:lnTo>
                    <a:pt x="555" y="1840"/>
                  </a:lnTo>
                  <a:lnTo>
                    <a:pt x="538" y="1808"/>
                  </a:lnTo>
                  <a:lnTo>
                    <a:pt x="555" y="1727"/>
                  </a:lnTo>
                  <a:lnTo>
                    <a:pt x="590" y="1760"/>
                  </a:lnTo>
                  <a:lnTo>
                    <a:pt x="607" y="1760"/>
                  </a:lnTo>
                  <a:lnTo>
                    <a:pt x="590" y="1727"/>
                  </a:lnTo>
                  <a:lnTo>
                    <a:pt x="641" y="1679"/>
                  </a:lnTo>
                  <a:lnTo>
                    <a:pt x="676" y="1696"/>
                  </a:lnTo>
                  <a:lnTo>
                    <a:pt x="693" y="1679"/>
                  </a:lnTo>
                  <a:lnTo>
                    <a:pt x="728" y="1696"/>
                  </a:lnTo>
                  <a:lnTo>
                    <a:pt x="780" y="1727"/>
                  </a:lnTo>
                  <a:lnTo>
                    <a:pt x="814" y="1712"/>
                  </a:lnTo>
                  <a:lnTo>
                    <a:pt x="851" y="1712"/>
                  </a:lnTo>
                  <a:lnTo>
                    <a:pt x="868" y="1727"/>
                  </a:lnTo>
                  <a:lnTo>
                    <a:pt x="937" y="1727"/>
                  </a:lnTo>
                  <a:lnTo>
                    <a:pt x="954" y="1696"/>
                  </a:lnTo>
                  <a:lnTo>
                    <a:pt x="903" y="1679"/>
                  </a:lnTo>
                  <a:lnTo>
                    <a:pt x="937" y="1664"/>
                  </a:lnTo>
                  <a:lnTo>
                    <a:pt x="920" y="1648"/>
                  </a:lnTo>
                  <a:lnTo>
                    <a:pt x="937" y="1631"/>
                  </a:lnTo>
                  <a:lnTo>
                    <a:pt x="937" y="1583"/>
                  </a:lnTo>
                  <a:lnTo>
                    <a:pt x="972" y="1600"/>
                  </a:lnTo>
                  <a:lnTo>
                    <a:pt x="1127" y="1553"/>
                  </a:lnTo>
                  <a:lnTo>
                    <a:pt x="1127" y="1535"/>
                  </a:lnTo>
                  <a:lnTo>
                    <a:pt x="1144" y="1535"/>
                  </a:lnTo>
                  <a:lnTo>
                    <a:pt x="1196" y="1535"/>
                  </a:lnTo>
                  <a:lnTo>
                    <a:pt x="1214" y="1568"/>
                  </a:lnTo>
                  <a:lnTo>
                    <a:pt x="1214" y="1583"/>
                  </a:lnTo>
                  <a:lnTo>
                    <a:pt x="1231" y="1583"/>
                  </a:lnTo>
                  <a:lnTo>
                    <a:pt x="1265" y="1600"/>
                  </a:lnTo>
                  <a:lnTo>
                    <a:pt x="1265" y="1616"/>
                  </a:lnTo>
                  <a:lnTo>
                    <a:pt x="1300" y="1616"/>
                  </a:lnTo>
                  <a:lnTo>
                    <a:pt x="1334" y="1583"/>
                  </a:lnTo>
                  <a:lnTo>
                    <a:pt x="1369" y="1568"/>
                  </a:lnTo>
                  <a:lnTo>
                    <a:pt x="1386" y="1616"/>
                  </a:lnTo>
                  <a:lnTo>
                    <a:pt x="1455" y="1727"/>
                  </a:lnTo>
                  <a:lnTo>
                    <a:pt x="1473" y="1696"/>
                  </a:lnTo>
                  <a:lnTo>
                    <a:pt x="1490" y="1727"/>
                  </a:lnTo>
                  <a:lnTo>
                    <a:pt x="1542" y="1712"/>
                  </a:lnTo>
                  <a:lnTo>
                    <a:pt x="1596" y="1760"/>
                  </a:lnTo>
                  <a:lnTo>
                    <a:pt x="1630" y="1775"/>
                  </a:lnTo>
                  <a:lnTo>
                    <a:pt x="1630" y="1760"/>
                  </a:lnTo>
                  <a:lnTo>
                    <a:pt x="1647" y="1792"/>
                  </a:lnTo>
                  <a:lnTo>
                    <a:pt x="1630" y="1808"/>
                  </a:lnTo>
                  <a:lnTo>
                    <a:pt x="1665" y="1792"/>
                  </a:lnTo>
                  <a:lnTo>
                    <a:pt x="1682" y="1775"/>
                  </a:lnTo>
                  <a:lnTo>
                    <a:pt x="1768" y="1727"/>
                  </a:lnTo>
                  <a:lnTo>
                    <a:pt x="1837" y="1744"/>
                  </a:lnTo>
                  <a:lnTo>
                    <a:pt x="1872" y="1760"/>
                  </a:lnTo>
                  <a:lnTo>
                    <a:pt x="1941" y="1760"/>
                  </a:lnTo>
                  <a:lnTo>
                    <a:pt x="1941" y="1727"/>
                  </a:lnTo>
                  <a:lnTo>
                    <a:pt x="1941" y="1696"/>
                  </a:lnTo>
                  <a:lnTo>
                    <a:pt x="1976" y="1679"/>
                  </a:lnTo>
                  <a:lnTo>
                    <a:pt x="2045" y="1696"/>
                  </a:lnTo>
                  <a:lnTo>
                    <a:pt x="2079" y="1744"/>
                  </a:lnTo>
                  <a:lnTo>
                    <a:pt x="2097" y="1744"/>
                  </a:lnTo>
                  <a:lnTo>
                    <a:pt x="2131" y="1727"/>
                  </a:lnTo>
                  <a:lnTo>
                    <a:pt x="2235" y="1775"/>
                  </a:lnTo>
                  <a:lnTo>
                    <a:pt x="2287" y="1792"/>
                  </a:lnTo>
                  <a:lnTo>
                    <a:pt x="2358" y="1775"/>
                  </a:lnTo>
                  <a:lnTo>
                    <a:pt x="2392" y="1744"/>
                  </a:lnTo>
                  <a:lnTo>
                    <a:pt x="2444" y="1760"/>
                  </a:lnTo>
                  <a:lnTo>
                    <a:pt x="2479" y="1775"/>
                  </a:lnTo>
                  <a:lnTo>
                    <a:pt x="2530" y="1760"/>
                  </a:lnTo>
                  <a:lnTo>
                    <a:pt x="2548" y="1696"/>
                  </a:lnTo>
                  <a:lnTo>
                    <a:pt x="2565" y="1679"/>
                  </a:lnTo>
                  <a:lnTo>
                    <a:pt x="2565" y="1664"/>
                  </a:lnTo>
                  <a:lnTo>
                    <a:pt x="2548" y="1664"/>
                  </a:lnTo>
                  <a:lnTo>
                    <a:pt x="2565" y="1631"/>
                  </a:lnTo>
                  <a:lnTo>
                    <a:pt x="2634" y="1616"/>
                  </a:lnTo>
                  <a:lnTo>
                    <a:pt x="2686" y="1631"/>
                  </a:lnTo>
                  <a:lnTo>
                    <a:pt x="2721" y="1664"/>
                  </a:lnTo>
                  <a:lnTo>
                    <a:pt x="2755" y="1775"/>
                  </a:lnTo>
                  <a:lnTo>
                    <a:pt x="2790" y="1775"/>
                  </a:lnTo>
                  <a:lnTo>
                    <a:pt x="2841" y="1808"/>
                  </a:lnTo>
                  <a:lnTo>
                    <a:pt x="2841" y="1840"/>
                  </a:lnTo>
                  <a:lnTo>
                    <a:pt x="2876" y="1840"/>
                  </a:lnTo>
                  <a:lnTo>
                    <a:pt x="2945" y="1823"/>
                  </a:lnTo>
                  <a:lnTo>
                    <a:pt x="2945" y="1856"/>
                  </a:lnTo>
                  <a:lnTo>
                    <a:pt x="2893" y="1952"/>
                  </a:lnTo>
                  <a:lnTo>
                    <a:pt x="2876" y="1936"/>
                  </a:lnTo>
                  <a:lnTo>
                    <a:pt x="2841" y="1952"/>
                  </a:lnTo>
                  <a:lnTo>
                    <a:pt x="2859" y="2000"/>
                  </a:lnTo>
                  <a:lnTo>
                    <a:pt x="2841" y="2032"/>
                  </a:lnTo>
                  <a:lnTo>
                    <a:pt x="2859" y="2000"/>
                  </a:lnTo>
                  <a:lnTo>
                    <a:pt x="2876" y="2000"/>
                  </a:lnTo>
                  <a:lnTo>
                    <a:pt x="2876" y="2015"/>
                  </a:lnTo>
                  <a:lnTo>
                    <a:pt x="2893" y="2032"/>
                  </a:lnTo>
                  <a:lnTo>
                    <a:pt x="2945" y="2000"/>
                  </a:lnTo>
                  <a:lnTo>
                    <a:pt x="3103" y="1823"/>
                  </a:lnTo>
                  <a:lnTo>
                    <a:pt x="3103" y="1712"/>
                  </a:lnTo>
                  <a:lnTo>
                    <a:pt x="3120" y="1679"/>
                  </a:lnTo>
                  <a:lnTo>
                    <a:pt x="3120" y="1631"/>
                  </a:lnTo>
                  <a:lnTo>
                    <a:pt x="3085" y="1583"/>
                  </a:lnTo>
                  <a:lnTo>
                    <a:pt x="3068" y="1583"/>
                  </a:lnTo>
                  <a:lnTo>
                    <a:pt x="3049" y="1616"/>
                  </a:lnTo>
                  <a:lnTo>
                    <a:pt x="3014" y="1616"/>
                  </a:lnTo>
                  <a:lnTo>
                    <a:pt x="3032" y="1583"/>
                  </a:lnTo>
                  <a:lnTo>
                    <a:pt x="3014" y="1583"/>
                  </a:lnTo>
                  <a:lnTo>
                    <a:pt x="2997" y="1568"/>
                  </a:lnTo>
                  <a:lnTo>
                    <a:pt x="2962" y="1568"/>
                  </a:lnTo>
                  <a:lnTo>
                    <a:pt x="2962" y="1553"/>
                  </a:lnTo>
                  <a:lnTo>
                    <a:pt x="3014" y="1505"/>
                  </a:lnTo>
                  <a:lnTo>
                    <a:pt x="3172" y="1361"/>
                  </a:lnTo>
                  <a:lnTo>
                    <a:pt x="3241" y="1343"/>
                  </a:lnTo>
                  <a:lnTo>
                    <a:pt x="3258" y="1361"/>
                  </a:lnTo>
                  <a:lnTo>
                    <a:pt x="3275" y="1343"/>
                  </a:lnTo>
                  <a:lnTo>
                    <a:pt x="3327" y="1361"/>
                  </a:lnTo>
                  <a:lnTo>
                    <a:pt x="3344" y="1328"/>
                  </a:lnTo>
                  <a:lnTo>
                    <a:pt x="3396" y="1343"/>
                  </a:lnTo>
                  <a:lnTo>
                    <a:pt x="3414" y="1343"/>
                  </a:lnTo>
                  <a:lnTo>
                    <a:pt x="3396" y="1361"/>
                  </a:lnTo>
                  <a:lnTo>
                    <a:pt x="3396" y="1376"/>
                  </a:lnTo>
                  <a:lnTo>
                    <a:pt x="3500" y="1361"/>
                  </a:lnTo>
                  <a:lnTo>
                    <a:pt x="3483" y="1343"/>
                  </a:lnTo>
                  <a:lnTo>
                    <a:pt x="3552" y="1232"/>
                  </a:lnTo>
                  <a:lnTo>
                    <a:pt x="3638" y="1217"/>
                  </a:lnTo>
                  <a:lnTo>
                    <a:pt x="3638" y="1247"/>
                  </a:lnTo>
                  <a:lnTo>
                    <a:pt x="3638" y="1280"/>
                  </a:lnTo>
                  <a:lnTo>
                    <a:pt x="3725" y="1232"/>
                  </a:lnTo>
                  <a:lnTo>
                    <a:pt x="3725" y="1184"/>
                  </a:lnTo>
                  <a:lnTo>
                    <a:pt x="3759" y="1184"/>
                  </a:lnTo>
                  <a:lnTo>
                    <a:pt x="3742" y="1199"/>
                  </a:lnTo>
                  <a:lnTo>
                    <a:pt x="3725" y="1280"/>
                  </a:lnTo>
                  <a:lnTo>
                    <a:pt x="3690" y="1295"/>
                  </a:lnTo>
                  <a:lnTo>
                    <a:pt x="3586" y="1409"/>
                  </a:lnTo>
                  <a:lnTo>
                    <a:pt x="3552" y="1424"/>
                  </a:lnTo>
                  <a:lnTo>
                    <a:pt x="3517" y="1535"/>
                  </a:lnTo>
                  <a:lnTo>
                    <a:pt x="3552" y="1727"/>
                  </a:lnTo>
                  <a:lnTo>
                    <a:pt x="3586" y="1696"/>
                  </a:lnTo>
                  <a:lnTo>
                    <a:pt x="3621" y="1631"/>
                  </a:lnTo>
                  <a:lnTo>
                    <a:pt x="3638" y="1631"/>
                  </a:lnTo>
                  <a:lnTo>
                    <a:pt x="3638" y="1583"/>
                  </a:lnTo>
                  <a:lnTo>
                    <a:pt x="3655" y="1583"/>
                  </a:lnTo>
                  <a:lnTo>
                    <a:pt x="3690" y="1568"/>
                  </a:lnTo>
                  <a:lnTo>
                    <a:pt x="3673" y="1520"/>
                  </a:lnTo>
                  <a:lnTo>
                    <a:pt x="3707" y="1505"/>
                  </a:lnTo>
                  <a:lnTo>
                    <a:pt x="3725" y="1505"/>
                  </a:lnTo>
                  <a:lnTo>
                    <a:pt x="3725" y="1472"/>
                  </a:lnTo>
                  <a:lnTo>
                    <a:pt x="3707" y="1472"/>
                  </a:lnTo>
                  <a:lnTo>
                    <a:pt x="3725" y="1424"/>
                  </a:lnTo>
                  <a:lnTo>
                    <a:pt x="3707" y="1424"/>
                  </a:lnTo>
                  <a:lnTo>
                    <a:pt x="3690" y="1424"/>
                  </a:lnTo>
                  <a:lnTo>
                    <a:pt x="3690" y="1409"/>
                  </a:lnTo>
                  <a:lnTo>
                    <a:pt x="3725" y="1361"/>
                  </a:lnTo>
                  <a:lnTo>
                    <a:pt x="3725" y="1328"/>
                  </a:lnTo>
                  <a:lnTo>
                    <a:pt x="3759" y="1328"/>
                  </a:lnTo>
                  <a:lnTo>
                    <a:pt x="3813" y="1295"/>
                  </a:lnTo>
                  <a:lnTo>
                    <a:pt x="3813" y="1328"/>
                  </a:lnTo>
                  <a:lnTo>
                    <a:pt x="3830" y="1313"/>
                  </a:lnTo>
                  <a:lnTo>
                    <a:pt x="3882" y="1295"/>
                  </a:lnTo>
                  <a:lnTo>
                    <a:pt x="3917" y="1328"/>
                  </a:lnTo>
                  <a:lnTo>
                    <a:pt x="3934" y="1295"/>
                  </a:lnTo>
                  <a:lnTo>
                    <a:pt x="4107" y="1184"/>
                  </a:lnTo>
                  <a:lnTo>
                    <a:pt x="4158" y="1199"/>
                  </a:lnTo>
                  <a:lnTo>
                    <a:pt x="4176" y="1184"/>
                  </a:lnTo>
                  <a:lnTo>
                    <a:pt x="4141" y="1088"/>
                  </a:lnTo>
                  <a:lnTo>
                    <a:pt x="4124" y="1088"/>
                  </a:lnTo>
                  <a:lnTo>
                    <a:pt x="4124" y="1056"/>
                  </a:lnTo>
                  <a:lnTo>
                    <a:pt x="4141" y="1056"/>
                  </a:lnTo>
                  <a:lnTo>
                    <a:pt x="4176" y="1040"/>
                  </a:lnTo>
                  <a:lnTo>
                    <a:pt x="4210" y="1008"/>
                  </a:lnTo>
                  <a:lnTo>
                    <a:pt x="4193" y="977"/>
                  </a:lnTo>
                  <a:lnTo>
                    <a:pt x="4210" y="960"/>
                  </a:lnTo>
                  <a:lnTo>
                    <a:pt x="4228" y="1008"/>
                  </a:lnTo>
                  <a:lnTo>
                    <a:pt x="4262" y="1008"/>
                  </a:lnTo>
                  <a:lnTo>
                    <a:pt x="4297" y="1040"/>
                  </a:lnTo>
                  <a:lnTo>
                    <a:pt x="4383" y="1088"/>
                  </a:lnTo>
                  <a:lnTo>
                    <a:pt x="4400" y="1040"/>
                  </a:lnTo>
                  <a:lnTo>
                    <a:pt x="4400" y="1008"/>
                  </a:lnTo>
                  <a:lnTo>
                    <a:pt x="4435" y="1008"/>
                  </a:lnTo>
                  <a:lnTo>
                    <a:pt x="4469" y="977"/>
                  </a:lnTo>
                  <a:lnTo>
                    <a:pt x="4418" y="929"/>
                  </a:lnTo>
                  <a:lnTo>
                    <a:pt x="4331" y="912"/>
                  </a:lnTo>
                  <a:lnTo>
                    <a:pt x="4176" y="785"/>
                  </a:lnTo>
                  <a:lnTo>
                    <a:pt x="4072" y="720"/>
                  </a:lnTo>
                  <a:lnTo>
                    <a:pt x="3934" y="704"/>
                  </a:lnTo>
                  <a:lnTo>
                    <a:pt x="3934" y="785"/>
                  </a:lnTo>
                  <a:lnTo>
                    <a:pt x="3899" y="800"/>
                  </a:lnTo>
                  <a:lnTo>
                    <a:pt x="3865" y="768"/>
                  </a:lnTo>
                  <a:lnTo>
                    <a:pt x="3865" y="737"/>
                  </a:lnTo>
                  <a:lnTo>
                    <a:pt x="3882" y="737"/>
                  </a:lnTo>
                  <a:lnTo>
                    <a:pt x="3899" y="720"/>
                  </a:lnTo>
                  <a:lnTo>
                    <a:pt x="3865" y="720"/>
                  </a:lnTo>
                  <a:lnTo>
                    <a:pt x="3830" y="752"/>
                  </a:lnTo>
                  <a:lnTo>
                    <a:pt x="3742" y="737"/>
                  </a:lnTo>
                  <a:lnTo>
                    <a:pt x="3655" y="737"/>
                  </a:lnTo>
                  <a:lnTo>
                    <a:pt x="3621" y="720"/>
                  </a:lnTo>
                  <a:lnTo>
                    <a:pt x="3638" y="689"/>
                  </a:lnTo>
                  <a:lnTo>
                    <a:pt x="3604" y="641"/>
                  </a:lnTo>
                  <a:lnTo>
                    <a:pt x="3535" y="624"/>
                  </a:lnTo>
                  <a:lnTo>
                    <a:pt x="3431" y="656"/>
                  </a:lnTo>
                  <a:lnTo>
                    <a:pt x="3414" y="608"/>
                  </a:lnTo>
                  <a:lnTo>
                    <a:pt x="3379" y="608"/>
                  </a:lnTo>
                  <a:lnTo>
                    <a:pt x="3362" y="593"/>
                  </a:lnTo>
                  <a:lnTo>
                    <a:pt x="3362" y="545"/>
                  </a:lnTo>
                  <a:lnTo>
                    <a:pt x="3241" y="512"/>
                  </a:lnTo>
                  <a:lnTo>
                    <a:pt x="3103" y="480"/>
                  </a:lnTo>
                  <a:lnTo>
                    <a:pt x="3068" y="545"/>
                  </a:lnTo>
                  <a:lnTo>
                    <a:pt x="3103" y="593"/>
                  </a:lnTo>
                  <a:lnTo>
                    <a:pt x="2997" y="593"/>
                  </a:lnTo>
                  <a:lnTo>
                    <a:pt x="2980" y="593"/>
                  </a:lnTo>
                  <a:lnTo>
                    <a:pt x="2945" y="608"/>
                  </a:lnTo>
                  <a:lnTo>
                    <a:pt x="2893" y="560"/>
                  </a:lnTo>
                  <a:lnTo>
                    <a:pt x="2859" y="656"/>
                  </a:lnTo>
                  <a:lnTo>
                    <a:pt x="2824" y="641"/>
                  </a:lnTo>
                  <a:lnTo>
                    <a:pt x="2790" y="576"/>
                  </a:lnTo>
                  <a:lnTo>
                    <a:pt x="2807" y="497"/>
                  </a:lnTo>
                  <a:lnTo>
                    <a:pt x="2772" y="449"/>
                  </a:lnTo>
                  <a:lnTo>
                    <a:pt x="2669" y="417"/>
                  </a:lnTo>
                  <a:lnTo>
                    <a:pt x="2634" y="417"/>
                  </a:lnTo>
                  <a:lnTo>
                    <a:pt x="2617" y="449"/>
                  </a:lnTo>
                  <a:lnTo>
                    <a:pt x="2634" y="480"/>
                  </a:lnTo>
                  <a:lnTo>
                    <a:pt x="2496" y="465"/>
                  </a:lnTo>
                  <a:lnTo>
                    <a:pt x="2513" y="417"/>
                  </a:lnTo>
                  <a:lnTo>
                    <a:pt x="2427" y="401"/>
                  </a:lnTo>
                  <a:lnTo>
                    <a:pt x="2375" y="432"/>
                  </a:lnTo>
                  <a:lnTo>
                    <a:pt x="2269" y="384"/>
                  </a:lnTo>
                  <a:close/>
                </a:path>
              </a:pathLst>
            </a:custGeom>
            <a:solidFill>
              <a:srgbClr val="D8CEB8"/>
            </a:solidFill>
            <a:ln w="9525">
              <a:solidFill>
                <a:srgbClr val="BBAD87"/>
              </a:solidFill>
              <a:round/>
              <a:headEnd/>
              <a:tailEnd/>
            </a:ln>
          </p:spPr>
          <p:txBody>
            <a:bodyPr/>
            <a:lstStyle/>
            <a:p>
              <a:endParaRPr lang="en-US"/>
            </a:p>
          </p:txBody>
        </p:sp>
        <p:sp>
          <p:nvSpPr>
            <p:cNvPr id="6355" name="Freeform 172"/>
            <p:cNvSpPr>
              <a:spLocks/>
            </p:cNvSpPr>
            <p:nvPr>
              <p:custDataLst>
                <p:tags r:id="rId172"/>
              </p:custDataLst>
            </p:nvPr>
          </p:nvSpPr>
          <p:spPr bwMode="auto">
            <a:xfrm>
              <a:off x="5837237" y="2155826"/>
              <a:ext cx="371475" cy="468313"/>
            </a:xfrm>
            <a:custGeom>
              <a:avLst/>
              <a:gdLst>
                <a:gd name="T0" fmla="*/ 0 w 468"/>
                <a:gd name="T1" fmla="*/ 2147483646 h 591"/>
                <a:gd name="T2" fmla="*/ 0 w 468"/>
                <a:gd name="T3" fmla="*/ 2147483646 h 591"/>
                <a:gd name="T4" fmla="*/ 2147483646 w 468"/>
                <a:gd name="T5" fmla="*/ 2147483646 h 591"/>
                <a:gd name="T6" fmla="*/ 2147483646 w 468"/>
                <a:gd name="T7" fmla="*/ 2147483646 h 591"/>
                <a:gd name="T8" fmla="*/ 2147483646 w 468"/>
                <a:gd name="T9" fmla="*/ 2147483646 h 591"/>
                <a:gd name="T10" fmla="*/ 2147483646 w 468"/>
                <a:gd name="T11" fmla="*/ 2147483646 h 591"/>
                <a:gd name="T12" fmla="*/ 2147483646 w 468"/>
                <a:gd name="T13" fmla="*/ 2147483646 h 591"/>
                <a:gd name="T14" fmla="*/ 2147483646 w 468"/>
                <a:gd name="T15" fmla="*/ 2147483646 h 591"/>
                <a:gd name="T16" fmla="*/ 2147483646 w 468"/>
                <a:gd name="T17" fmla="*/ 2147483646 h 591"/>
                <a:gd name="T18" fmla="*/ 2147483646 w 468"/>
                <a:gd name="T19" fmla="*/ 2147483646 h 591"/>
                <a:gd name="T20" fmla="*/ 2147483646 w 468"/>
                <a:gd name="T21" fmla="*/ 2147483646 h 591"/>
                <a:gd name="T22" fmla="*/ 2147483646 w 468"/>
                <a:gd name="T23" fmla="*/ 2147483646 h 591"/>
                <a:gd name="T24" fmla="*/ 2147483646 w 468"/>
                <a:gd name="T25" fmla="*/ 2147483646 h 591"/>
                <a:gd name="T26" fmla="*/ 2147483646 w 468"/>
                <a:gd name="T27" fmla="*/ 0 h 591"/>
                <a:gd name="T28" fmla="*/ 2147483646 w 468"/>
                <a:gd name="T29" fmla="*/ 2147483646 h 591"/>
                <a:gd name="T30" fmla="*/ 2147483646 w 468"/>
                <a:gd name="T31" fmla="*/ 2147483646 h 591"/>
                <a:gd name="T32" fmla="*/ 2147483646 w 468"/>
                <a:gd name="T33" fmla="*/ 2147483646 h 591"/>
                <a:gd name="T34" fmla="*/ 2147483646 w 468"/>
                <a:gd name="T35" fmla="*/ 2147483646 h 591"/>
                <a:gd name="T36" fmla="*/ 2147483646 w 468"/>
                <a:gd name="T37" fmla="*/ 2147483646 h 591"/>
                <a:gd name="T38" fmla="*/ 2147483646 w 468"/>
                <a:gd name="T39" fmla="*/ 2147483646 h 591"/>
                <a:gd name="T40" fmla="*/ 2147483646 w 468"/>
                <a:gd name="T41" fmla="*/ 2147483646 h 591"/>
                <a:gd name="T42" fmla="*/ 2147483646 w 468"/>
                <a:gd name="T43" fmla="*/ 2147483646 h 591"/>
                <a:gd name="T44" fmla="*/ 2147483646 w 468"/>
                <a:gd name="T45" fmla="*/ 2147483646 h 591"/>
                <a:gd name="T46" fmla="*/ 2147483646 w 468"/>
                <a:gd name="T47" fmla="*/ 2147483646 h 591"/>
                <a:gd name="T48" fmla="*/ 2147483646 w 468"/>
                <a:gd name="T49" fmla="*/ 2147483646 h 591"/>
                <a:gd name="T50" fmla="*/ 2147483646 w 468"/>
                <a:gd name="T51" fmla="*/ 2147483646 h 591"/>
                <a:gd name="T52" fmla="*/ 2147483646 w 468"/>
                <a:gd name="T53" fmla="*/ 2147483646 h 591"/>
                <a:gd name="T54" fmla="*/ 2147483646 w 468"/>
                <a:gd name="T55" fmla="*/ 2147483646 h 591"/>
                <a:gd name="T56" fmla="*/ 0 w 468"/>
                <a:gd name="T57" fmla="*/ 2147483646 h 591"/>
                <a:gd name="T58" fmla="*/ 0 w 468"/>
                <a:gd name="T59" fmla="*/ 2147483646 h 59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8"/>
                <a:gd name="T91" fmla="*/ 0 h 591"/>
                <a:gd name="T92" fmla="*/ 468 w 468"/>
                <a:gd name="T93" fmla="*/ 591 h 59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8" h="591">
                  <a:moveTo>
                    <a:pt x="0" y="512"/>
                  </a:moveTo>
                  <a:lnTo>
                    <a:pt x="0" y="512"/>
                  </a:lnTo>
                  <a:lnTo>
                    <a:pt x="52" y="575"/>
                  </a:lnTo>
                  <a:lnTo>
                    <a:pt x="140" y="591"/>
                  </a:lnTo>
                  <a:lnTo>
                    <a:pt x="157" y="575"/>
                  </a:lnTo>
                  <a:lnTo>
                    <a:pt x="123" y="543"/>
                  </a:lnTo>
                  <a:lnTo>
                    <a:pt x="104" y="512"/>
                  </a:lnTo>
                  <a:lnTo>
                    <a:pt x="104" y="431"/>
                  </a:lnTo>
                  <a:lnTo>
                    <a:pt x="123" y="399"/>
                  </a:lnTo>
                  <a:lnTo>
                    <a:pt x="244" y="207"/>
                  </a:lnTo>
                  <a:lnTo>
                    <a:pt x="330" y="144"/>
                  </a:lnTo>
                  <a:lnTo>
                    <a:pt x="468" y="80"/>
                  </a:lnTo>
                  <a:lnTo>
                    <a:pt x="468" y="15"/>
                  </a:lnTo>
                  <a:lnTo>
                    <a:pt x="434" y="0"/>
                  </a:lnTo>
                  <a:lnTo>
                    <a:pt x="399" y="32"/>
                  </a:lnTo>
                  <a:lnTo>
                    <a:pt x="365" y="63"/>
                  </a:lnTo>
                  <a:lnTo>
                    <a:pt x="313" y="80"/>
                  </a:lnTo>
                  <a:lnTo>
                    <a:pt x="261" y="80"/>
                  </a:lnTo>
                  <a:lnTo>
                    <a:pt x="209" y="111"/>
                  </a:lnTo>
                  <a:lnTo>
                    <a:pt x="157" y="176"/>
                  </a:lnTo>
                  <a:lnTo>
                    <a:pt x="104" y="207"/>
                  </a:lnTo>
                  <a:lnTo>
                    <a:pt x="104" y="240"/>
                  </a:lnTo>
                  <a:lnTo>
                    <a:pt x="86" y="288"/>
                  </a:lnTo>
                  <a:lnTo>
                    <a:pt x="52" y="320"/>
                  </a:lnTo>
                  <a:lnTo>
                    <a:pt x="69" y="351"/>
                  </a:lnTo>
                  <a:lnTo>
                    <a:pt x="52" y="384"/>
                  </a:lnTo>
                  <a:lnTo>
                    <a:pt x="17" y="416"/>
                  </a:lnTo>
                  <a:lnTo>
                    <a:pt x="35" y="447"/>
                  </a:lnTo>
                  <a:lnTo>
                    <a:pt x="0" y="464"/>
                  </a:lnTo>
                  <a:lnTo>
                    <a:pt x="0" y="512"/>
                  </a:lnTo>
                  <a:close/>
                </a:path>
              </a:pathLst>
            </a:custGeom>
            <a:solidFill>
              <a:srgbClr val="D8CEB8"/>
            </a:solidFill>
            <a:ln w="9525">
              <a:solidFill>
                <a:srgbClr val="BBAD87"/>
              </a:solidFill>
              <a:round/>
              <a:headEnd/>
              <a:tailEnd/>
            </a:ln>
          </p:spPr>
          <p:txBody>
            <a:bodyPr/>
            <a:lstStyle/>
            <a:p>
              <a:endParaRPr lang="en-US"/>
            </a:p>
          </p:txBody>
        </p:sp>
        <p:sp>
          <p:nvSpPr>
            <p:cNvPr id="6356" name="Freeform 173"/>
            <p:cNvSpPr>
              <a:spLocks/>
            </p:cNvSpPr>
            <p:nvPr>
              <p:custDataLst>
                <p:tags r:id="rId173"/>
              </p:custDataLst>
            </p:nvPr>
          </p:nvSpPr>
          <p:spPr bwMode="auto">
            <a:xfrm>
              <a:off x="5767387" y="2676526"/>
              <a:ext cx="41275" cy="50800"/>
            </a:xfrm>
            <a:custGeom>
              <a:avLst/>
              <a:gdLst>
                <a:gd name="T0" fmla="*/ 0 w 52"/>
                <a:gd name="T1" fmla="*/ 2147483646 h 63"/>
                <a:gd name="T2" fmla="*/ 0 w 52"/>
                <a:gd name="T3" fmla="*/ 2147483646 h 63"/>
                <a:gd name="T4" fmla="*/ 2147483646 w 52"/>
                <a:gd name="T5" fmla="*/ 2147483646 h 63"/>
                <a:gd name="T6" fmla="*/ 2147483646 w 52"/>
                <a:gd name="T7" fmla="*/ 2147483646 h 63"/>
                <a:gd name="T8" fmla="*/ 2147483646 w 52"/>
                <a:gd name="T9" fmla="*/ 0 h 63"/>
                <a:gd name="T10" fmla="*/ 0 w 52"/>
                <a:gd name="T11" fmla="*/ 2147483646 h 63"/>
                <a:gd name="T12" fmla="*/ 0 w 52"/>
                <a:gd name="T13" fmla="*/ 2147483646 h 63"/>
                <a:gd name="T14" fmla="*/ 0 60000 65536"/>
                <a:gd name="T15" fmla="*/ 0 60000 65536"/>
                <a:gd name="T16" fmla="*/ 0 60000 65536"/>
                <a:gd name="T17" fmla="*/ 0 60000 65536"/>
                <a:gd name="T18" fmla="*/ 0 60000 65536"/>
                <a:gd name="T19" fmla="*/ 0 60000 65536"/>
                <a:gd name="T20" fmla="*/ 0 60000 65536"/>
                <a:gd name="T21" fmla="*/ 0 w 52"/>
                <a:gd name="T22" fmla="*/ 0 h 63"/>
                <a:gd name="T23" fmla="*/ 52 w 52"/>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63">
                  <a:moveTo>
                    <a:pt x="0" y="63"/>
                  </a:moveTo>
                  <a:lnTo>
                    <a:pt x="0" y="63"/>
                  </a:lnTo>
                  <a:lnTo>
                    <a:pt x="34" y="48"/>
                  </a:lnTo>
                  <a:lnTo>
                    <a:pt x="52" y="31"/>
                  </a:lnTo>
                  <a:lnTo>
                    <a:pt x="17" y="0"/>
                  </a:lnTo>
                  <a:lnTo>
                    <a:pt x="0" y="31"/>
                  </a:lnTo>
                  <a:lnTo>
                    <a:pt x="0" y="63"/>
                  </a:lnTo>
                </a:path>
              </a:pathLst>
            </a:custGeom>
            <a:solidFill>
              <a:srgbClr val="D8CEB8"/>
            </a:solidFill>
            <a:ln w="9525">
              <a:solidFill>
                <a:srgbClr val="BBAD87"/>
              </a:solidFill>
              <a:prstDash val="solid"/>
              <a:round/>
              <a:headEnd/>
              <a:tailEnd/>
            </a:ln>
          </p:spPr>
          <p:txBody>
            <a:bodyPr/>
            <a:lstStyle/>
            <a:p>
              <a:endParaRPr lang="en-US"/>
            </a:p>
          </p:txBody>
        </p:sp>
        <p:sp>
          <p:nvSpPr>
            <p:cNvPr id="6357" name="Freeform 174"/>
            <p:cNvSpPr>
              <a:spLocks/>
            </p:cNvSpPr>
            <p:nvPr>
              <p:custDataLst>
                <p:tags r:id="rId174"/>
              </p:custDataLst>
            </p:nvPr>
          </p:nvSpPr>
          <p:spPr bwMode="auto">
            <a:xfrm>
              <a:off x="5649912" y="2146301"/>
              <a:ext cx="155575" cy="44450"/>
            </a:xfrm>
            <a:custGeom>
              <a:avLst/>
              <a:gdLst>
                <a:gd name="T0" fmla="*/ 2147483646 w 196"/>
                <a:gd name="T1" fmla="*/ 2147483646 h 56"/>
                <a:gd name="T2" fmla="*/ 2147483646 w 196"/>
                <a:gd name="T3" fmla="*/ 2147483646 h 56"/>
                <a:gd name="T4" fmla="*/ 2147483646 w 196"/>
                <a:gd name="T5" fmla="*/ 2147483646 h 56"/>
                <a:gd name="T6" fmla="*/ 2147483646 w 196"/>
                <a:gd name="T7" fmla="*/ 2147483646 h 56"/>
                <a:gd name="T8" fmla="*/ 2147483646 w 196"/>
                <a:gd name="T9" fmla="*/ 2147483646 h 56"/>
                <a:gd name="T10" fmla="*/ 2147483646 w 196"/>
                <a:gd name="T11" fmla="*/ 2147483646 h 56"/>
                <a:gd name="T12" fmla="*/ 2147483646 w 196"/>
                <a:gd name="T13" fmla="*/ 2147483646 h 56"/>
                <a:gd name="T14" fmla="*/ 2147483646 w 196"/>
                <a:gd name="T15" fmla="*/ 2147483646 h 56"/>
                <a:gd name="T16" fmla="*/ 2147483646 w 196"/>
                <a:gd name="T17" fmla="*/ 2147483646 h 56"/>
                <a:gd name="T18" fmla="*/ 2147483646 w 196"/>
                <a:gd name="T19" fmla="*/ 2147483646 h 56"/>
                <a:gd name="T20" fmla="*/ 2147483646 w 196"/>
                <a:gd name="T21" fmla="*/ 2147483646 h 56"/>
                <a:gd name="T22" fmla="*/ 2147483646 w 196"/>
                <a:gd name="T23" fmla="*/ 2147483646 h 56"/>
                <a:gd name="T24" fmla="*/ 2147483646 w 196"/>
                <a:gd name="T25" fmla="*/ 2147483646 h 56"/>
                <a:gd name="T26" fmla="*/ 2147483646 w 196"/>
                <a:gd name="T27" fmla="*/ 0 h 56"/>
                <a:gd name="T28" fmla="*/ 2147483646 w 196"/>
                <a:gd name="T29" fmla="*/ 2147483646 h 56"/>
                <a:gd name="T30" fmla="*/ 2147483646 w 196"/>
                <a:gd name="T31" fmla="*/ 2147483646 h 56"/>
                <a:gd name="T32" fmla="*/ 2147483646 w 196"/>
                <a:gd name="T33" fmla="*/ 2147483646 h 56"/>
                <a:gd name="T34" fmla="*/ 0 w 196"/>
                <a:gd name="T35" fmla="*/ 2147483646 h 56"/>
                <a:gd name="T36" fmla="*/ 2147483646 w 196"/>
                <a:gd name="T37" fmla="*/ 0 h 56"/>
                <a:gd name="T38" fmla="*/ 2147483646 w 196"/>
                <a:gd name="T39" fmla="*/ 0 h 56"/>
                <a:gd name="T40" fmla="*/ 2147483646 w 196"/>
                <a:gd name="T41" fmla="*/ 0 h 56"/>
                <a:gd name="T42" fmla="*/ 2147483646 w 196"/>
                <a:gd name="T43" fmla="*/ 0 h 56"/>
                <a:gd name="T44" fmla="*/ 2147483646 w 196"/>
                <a:gd name="T45" fmla="*/ 0 h 56"/>
                <a:gd name="T46" fmla="*/ 2147483646 w 196"/>
                <a:gd name="T47" fmla="*/ 0 h 56"/>
                <a:gd name="T48" fmla="*/ 2147483646 w 196"/>
                <a:gd name="T49" fmla="*/ 0 h 56"/>
                <a:gd name="T50" fmla="*/ 2147483646 w 196"/>
                <a:gd name="T51" fmla="*/ 0 h 56"/>
                <a:gd name="T52" fmla="*/ 2147483646 w 196"/>
                <a:gd name="T53" fmla="*/ 2147483646 h 56"/>
                <a:gd name="T54" fmla="*/ 2147483646 w 196"/>
                <a:gd name="T55" fmla="*/ 2147483646 h 56"/>
                <a:gd name="T56" fmla="*/ 2147483646 w 196"/>
                <a:gd name="T57" fmla="*/ 2147483646 h 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6"/>
                <a:gd name="T88" fmla="*/ 0 h 56"/>
                <a:gd name="T89" fmla="*/ 196 w 196"/>
                <a:gd name="T90" fmla="*/ 56 h 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6" h="56">
                  <a:moveTo>
                    <a:pt x="161" y="17"/>
                  </a:moveTo>
                  <a:lnTo>
                    <a:pt x="144" y="17"/>
                  </a:lnTo>
                  <a:lnTo>
                    <a:pt x="125" y="17"/>
                  </a:lnTo>
                  <a:lnTo>
                    <a:pt x="125" y="37"/>
                  </a:lnTo>
                  <a:lnTo>
                    <a:pt x="107" y="56"/>
                  </a:lnTo>
                  <a:lnTo>
                    <a:pt x="107" y="37"/>
                  </a:lnTo>
                  <a:lnTo>
                    <a:pt x="90" y="37"/>
                  </a:lnTo>
                  <a:lnTo>
                    <a:pt x="73" y="17"/>
                  </a:lnTo>
                  <a:lnTo>
                    <a:pt x="90" y="17"/>
                  </a:lnTo>
                  <a:lnTo>
                    <a:pt x="107" y="17"/>
                  </a:lnTo>
                  <a:lnTo>
                    <a:pt x="90" y="17"/>
                  </a:lnTo>
                  <a:lnTo>
                    <a:pt x="73" y="17"/>
                  </a:lnTo>
                  <a:lnTo>
                    <a:pt x="90" y="17"/>
                  </a:lnTo>
                  <a:lnTo>
                    <a:pt x="73" y="0"/>
                  </a:lnTo>
                  <a:lnTo>
                    <a:pt x="54" y="17"/>
                  </a:lnTo>
                  <a:lnTo>
                    <a:pt x="36" y="17"/>
                  </a:lnTo>
                  <a:lnTo>
                    <a:pt x="19" y="17"/>
                  </a:lnTo>
                  <a:lnTo>
                    <a:pt x="0" y="17"/>
                  </a:lnTo>
                  <a:lnTo>
                    <a:pt x="19" y="0"/>
                  </a:lnTo>
                  <a:lnTo>
                    <a:pt x="54" y="0"/>
                  </a:lnTo>
                  <a:lnTo>
                    <a:pt x="90" y="0"/>
                  </a:lnTo>
                  <a:lnTo>
                    <a:pt x="107" y="0"/>
                  </a:lnTo>
                  <a:lnTo>
                    <a:pt x="144" y="0"/>
                  </a:lnTo>
                  <a:lnTo>
                    <a:pt x="161" y="0"/>
                  </a:lnTo>
                  <a:lnTo>
                    <a:pt x="178" y="0"/>
                  </a:lnTo>
                  <a:lnTo>
                    <a:pt x="196" y="0"/>
                  </a:lnTo>
                  <a:lnTo>
                    <a:pt x="196" y="17"/>
                  </a:lnTo>
                  <a:lnTo>
                    <a:pt x="178" y="17"/>
                  </a:lnTo>
                  <a:lnTo>
                    <a:pt x="161" y="17"/>
                  </a:lnTo>
                  <a:close/>
                </a:path>
              </a:pathLst>
            </a:custGeom>
            <a:solidFill>
              <a:srgbClr val="D8CEB8"/>
            </a:solidFill>
            <a:ln w="9525">
              <a:solidFill>
                <a:srgbClr val="BBAD87"/>
              </a:solidFill>
              <a:prstDash val="solid"/>
              <a:round/>
              <a:headEnd/>
              <a:tailEnd/>
            </a:ln>
          </p:spPr>
          <p:txBody>
            <a:bodyPr/>
            <a:lstStyle/>
            <a:p>
              <a:endParaRPr lang="en-US"/>
            </a:p>
          </p:txBody>
        </p:sp>
        <p:sp>
          <p:nvSpPr>
            <p:cNvPr id="6358" name="Freeform 175"/>
            <p:cNvSpPr>
              <a:spLocks/>
            </p:cNvSpPr>
            <p:nvPr>
              <p:custDataLst>
                <p:tags r:id="rId175"/>
              </p:custDataLst>
            </p:nvPr>
          </p:nvSpPr>
          <p:spPr bwMode="auto">
            <a:xfrm>
              <a:off x="5876924" y="2087563"/>
              <a:ext cx="87313" cy="73025"/>
            </a:xfrm>
            <a:custGeom>
              <a:avLst/>
              <a:gdLst>
                <a:gd name="T0" fmla="*/ 2147483646 w 109"/>
                <a:gd name="T1" fmla="*/ 2147483646 h 92"/>
                <a:gd name="T2" fmla="*/ 2147483646 w 109"/>
                <a:gd name="T3" fmla="*/ 2147483646 h 92"/>
                <a:gd name="T4" fmla="*/ 2147483646 w 109"/>
                <a:gd name="T5" fmla="*/ 2147483646 h 92"/>
                <a:gd name="T6" fmla="*/ 2147483646 w 109"/>
                <a:gd name="T7" fmla="*/ 2147483646 h 92"/>
                <a:gd name="T8" fmla="*/ 0 w 109"/>
                <a:gd name="T9" fmla="*/ 2147483646 h 92"/>
                <a:gd name="T10" fmla="*/ 0 w 109"/>
                <a:gd name="T11" fmla="*/ 2147483646 h 92"/>
                <a:gd name="T12" fmla="*/ 2147483646 w 109"/>
                <a:gd name="T13" fmla="*/ 2147483646 h 92"/>
                <a:gd name="T14" fmla="*/ 2147483646 w 109"/>
                <a:gd name="T15" fmla="*/ 2147483646 h 92"/>
                <a:gd name="T16" fmla="*/ 2147483646 w 109"/>
                <a:gd name="T17" fmla="*/ 2147483646 h 92"/>
                <a:gd name="T18" fmla="*/ 2147483646 w 109"/>
                <a:gd name="T19" fmla="*/ 2147483646 h 92"/>
                <a:gd name="T20" fmla="*/ 2147483646 w 109"/>
                <a:gd name="T21" fmla="*/ 2147483646 h 92"/>
                <a:gd name="T22" fmla="*/ 2147483646 w 109"/>
                <a:gd name="T23" fmla="*/ 2147483646 h 92"/>
                <a:gd name="T24" fmla="*/ 2147483646 w 109"/>
                <a:gd name="T25" fmla="*/ 2147483646 h 92"/>
                <a:gd name="T26" fmla="*/ 2147483646 w 109"/>
                <a:gd name="T27" fmla="*/ 2147483646 h 92"/>
                <a:gd name="T28" fmla="*/ 2147483646 w 109"/>
                <a:gd name="T29" fmla="*/ 2147483646 h 92"/>
                <a:gd name="T30" fmla="*/ 2147483646 w 109"/>
                <a:gd name="T31" fmla="*/ 0 h 92"/>
                <a:gd name="T32" fmla="*/ 2147483646 w 109"/>
                <a:gd name="T33" fmla="*/ 2147483646 h 92"/>
                <a:gd name="T34" fmla="*/ 2147483646 w 109"/>
                <a:gd name="T35" fmla="*/ 2147483646 h 92"/>
                <a:gd name="T36" fmla="*/ 2147483646 w 109"/>
                <a:gd name="T37" fmla="*/ 2147483646 h 92"/>
                <a:gd name="T38" fmla="*/ 2147483646 w 109"/>
                <a:gd name="T39" fmla="*/ 2147483646 h 92"/>
                <a:gd name="T40" fmla="*/ 2147483646 w 109"/>
                <a:gd name="T41" fmla="*/ 2147483646 h 92"/>
                <a:gd name="T42" fmla="*/ 2147483646 w 109"/>
                <a:gd name="T43" fmla="*/ 2147483646 h 92"/>
                <a:gd name="T44" fmla="*/ 2147483646 w 109"/>
                <a:gd name="T45" fmla="*/ 2147483646 h 92"/>
                <a:gd name="T46" fmla="*/ 2147483646 w 109"/>
                <a:gd name="T47" fmla="*/ 2147483646 h 92"/>
                <a:gd name="T48" fmla="*/ 2147483646 w 109"/>
                <a:gd name="T49" fmla="*/ 2147483646 h 9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9"/>
                <a:gd name="T76" fmla="*/ 0 h 92"/>
                <a:gd name="T77" fmla="*/ 109 w 109"/>
                <a:gd name="T78" fmla="*/ 92 h 9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9" h="92">
                  <a:moveTo>
                    <a:pt x="90" y="73"/>
                  </a:moveTo>
                  <a:lnTo>
                    <a:pt x="73" y="73"/>
                  </a:lnTo>
                  <a:lnTo>
                    <a:pt x="54" y="92"/>
                  </a:lnTo>
                  <a:lnTo>
                    <a:pt x="36" y="92"/>
                  </a:lnTo>
                  <a:lnTo>
                    <a:pt x="0" y="73"/>
                  </a:lnTo>
                  <a:lnTo>
                    <a:pt x="0" y="56"/>
                  </a:lnTo>
                  <a:lnTo>
                    <a:pt x="19" y="56"/>
                  </a:lnTo>
                  <a:lnTo>
                    <a:pt x="54" y="56"/>
                  </a:lnTo>
                  <a:lnTo>
                    <a:pt x="54" y="37"/>
                  </a:lnTo>
                  <a:lnTo>
                    <a:pt x="36" y="56"/>
                  </a:lnTo>
                  <a:lnTo>
                    <a:pt x="36" y="37"/>
                  </a:lnTo>
                  <a:lnTo>
                    <a:pt x="54" y="37"/>
                  </a:lnTo>
                  <a:lnTo>
                    <a:pt x="73" y="37"/>
                  </a:lnTo>
                  <a:lnTo>
                    <a:pt x="90" y="20"/>
                  </a:lnTo>
                  <a:lnTo>
                    <a:pt x="109" y="20"/>
                  </a:lnTo>
                  <a:lnTo>
                    <a:pt x="109" y="0"/>
                  </a:lnTo>
                  <a:lnTo>
                    <a:pt x="109" y="20"/>
                  </a:lnTo>
                  <a:lnTo>
                    <a:pt x="109" y="37"/>
                  </a:lnTo>
                  <a:lnTo>
                    <a:pt x="90" y="37"/>
                  </a:lnTo>
                  <a:lnTo>
                    <a:pt x="73" y="37"/>
                  </a:lnTo>
                  <a:lnTo>
                    <a:pt x="54" y="56"/>
                  </a:lnTo>
                  <a:lnTo>
                    <a:pt x="73" y="56"/>
                  </a:lnTo>
                  <a:lnTo>
                    <a:pt x="109" y="56"/>
                  </a:lnTo>
                  <a:lnTo>
                    <a:pt x="109" y="73"/>
                  </a:lnTo>
                  <a:lnTo>
                    <a:pt x="90" y="73"/>
                  </a:lnTo>
                  <a:close/>
                </a:path>
              </a:pathLst>
            </a:custGeom>
            <a:solidFill>
              <a:srgbClr val="D8CEB8"/>
            </a:solidFill>
            <a:ln w="9525">
              <a:solidFill>
                <a:srgbClr val="BBAD87"/>
              </a:solidFill>
              <a:prstDash val="solid"/>
              <a:round/>
              <a:headEnd/>
              <a:tailEnd/>
            </a:ln>
          </p:spPr>
          <p:txBody>
            <a:bodyPr/>
            <a:lstStyle/>
            <a:p>
              <a:endParaRPr lang="en-US"/>
            </a:p>
          </p:txBody>
        </p:sp>
        <p:sp>
          <p:nvSpPr>
            <p:cNvPr id="6359" name="Freeform 176"/>
            <p:cNvSpPr>
              <a:spLocks/>
            </p:cNvSpPr>
            <p:nvPr>
              <p:custDataLst>
                <p:tags r:id="rId176"/>
              </p:custDataLst>
            </p:nvPr>
          </p:nvSpPr>
          <p:spPr bwMode="auto">
            <a:xfrm>
              <a:off x="4941888" y="2190751"/>
              <a:ext cx="282575" cy="161925"/>
            </a:xfrm>
            <a:custGeom>
              <a:avLst/>
              <a:gdLst>
                <a:gd name="T0" fmla="*/ 2147483646 w 357"/>
                <a:gd name="T1" fmla="*/ 2147483646 h 203"/>
                <a:gd name="T2" fmla="*/ 2147483646 w 357"/>
                <a:gd name="T3" fmla="*/ 2147483646 h 203"/>
                <a:gd name="T4" fmla="*/ 2147483646 w 357"/>
                <a:gd name="T5" fmla="*/ 2147483646 h 203"/>
                <a:gd name="T6" fmla="*/ 2147483646 w 357"/>
                <a:gd name="T7" fmla="*/ 2147483646 h 203"/>
                <a:gd name="T8" fmla="*/ 2147483646 w 357"/>
                <a:gd name="T9" fmla="*/ 2147483646 h 203"/>
                <a:gd name="T10" fmla="*/ 2147483646 w 357"/>
                <a:gd name="T11" fmla="*/ 2147483646 h 203"/>
                <a:gd name="T12" fmla="*/ 2147483646 w 357"/>
                <a:gd name="T13" fmla="*/ 2147483646 h 203"/>
                <a:gd name="T14" fmla="*/ 2147483646 w 357"/>
                <a:gd name="T15" fmla="*/ 2147483646 h 203"/>
                <a:gd name="T16" fmla="*/ 2147483646 w 357"/>
                <a:gd name="T17" fmla="*/ 2147483646 h 203"/>
                <a:gd name="T18" fmla="*/ 2147483646 w 357"/>
                <a:gd name="T19" fmla="*/ 2147483646 h 203"/>
                <a:gd name="T20" fmla="*/ 2147483646 w 357"/>
                <a:gd name="T21" fmla="*/ 2147483646 h 203"/>
                <a:gd name="T22" fmla="*/ 2147483646 w 357"/>
                <a:gd name="T23" fmla="*/ 2147483646 h 203"/>
                <a:gd name="T24" fmla="*/ 2147483646 w 357"/>
                <a:gd name="T25" fmla="*/ 2147483646 h 203"/>
                <a:gd name="T26" fmla="*/ 2147483646 w 357"/>
                <a:gd name="T27" fmla="*/ 2147483646 h 203"/>
                <a:gd name="T28" fmla="*/ 2147483646 w 357"/>
                <a:gd name="T29" fmla="*/ 2147483646 h 203"/>
                <a:gd name="T30" fmla="*/ 2147483646 w 357"/>
                <a:gd name="T31" fmla="*/ 2147483646 h 203"/>
                <a:gd name="T32" fmla="*/ 2147483646 w 357"/>
                <a:gd name="T33" fmla="*/ 2147483646 h 203"/>
                <a:gd name="T34" fmla="*/ 2147483646 w 357"/>
                <a:gd name="T35" fmla="*/ 2147483646 h 203"/>
                <a:gd name="T36" fmla="*/ 2147483646 w 357"/>
                <a:gd name="T37" fmla="*/ 2147483646 h 203"/>
                <a:gd name="T38" fmla="*/ 2147483646 w 357"/>
                <a:gd name="T39" fmla="*/ 2147483646 h 203"/>
                <a:gd name="T40" fmla="*/ 2147483646 w 357"/>
                <a:gd name="T41" fmla="*/ 2147483646 h 203"/>
                <a:gd name="T42" fmla="*/ 2147483646 w 357"/>
                <a:gd name="T43" fmla="*/ 2147483646 h 203"/>
                <a:gd name="T44" fmla="*/ 0 w 357"/>
                <a:gd name="T45" fmla="*/ 2147483646 h 203"/>
                <a:gd name="T46" fmla="*/ 0 w 357"/>
                <a:gd name="T47" fmla="*/ 2147483646 h 203"/>
                <a:gd name="T48" fmla="*/ 2147483646 w 357"/>
                <a:gd name="T49" fmla="*/ 2147483646 h 203"/>
                <a:gd name="T50" fmla="*/ 2147483646 w 357"/>
                <a:gd name="T51" fmla="*/ 2147483646 h 203"/>
                <a:gd name="T52" fmla="*/ 2147483646 w 357"/>
                <a:gd name="T53" fmla="*/ 2147483646 h 203"/>
                <a:gd name="T54" fmla="*/ 2147483646 w 357"/>
                <a:gd name="T55" fmla="*/ 2147483646 h 203"/>
                <a:gd name="T56" fmla="*/ 2147483646 w 357"/>
                <a:gd name="T57" fmla="*/ 2147483646 h 203"/>
                <a:gd name="T58" fmla="*/ 2147483646 w 357"/>
                <a:gd name="T59" fmla="*/ 2147483646 h 203"/>
                <a:gd name="T60" fmla="*/ 2147483646 w 357"/>
                <a:gd name="T61" fmla="*/ 2147483646 h 203"/>
                <a:gd name="T62" fmla="*/ 2147483646 w 357"/>
                <a:gd name="T63" fmla="*/ 0 h 203"/>
                <a:gd name="T64" fmla="*/ 2147483646 w 357"/>
                <a:gd name="T65" fmla="*/ 0 h 203"/>
                <a:gd name="T66" fmla="*/ 2147483646 w 357"/>
                <a:gd name="T67" fmla="*/ 2147483646 h 203"/>
                <a:gd name="T68" fmla="*/ 2147483646 w 357"/>
                <a:gd name="T69" fmla="*/ 2147483646 h 203"/>
                <a:gd name="T70" fmla="*/ 2147483646 w 357"/>
                <a:gd name="T71" fmla="*/ 2147483646 h 203"/>
                <a:gd name="T72" fmla="*/ 2147483646 w 357"/>
                <a:gd name="T73" fmla="*/ 2147483646 h 203"/>
                <a:gd name="T74" fmla="*/ 2147483646 w 357"/>
                <a:gd name="T75" fmla="*/ 2147483646 h 203"/>
                <a:gd name="T76" fmla="*/ 2147483646 w 357"/>
                <a:gd name="T77" fmla="*/ 2147483646 h 203"/>
                <a:gd name="T78" fmla="*/ 2147483646 w 357"/>
                <a:gd name="T79" fmla="*/ 2147483646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57"/>
                <a:gd name="T121" fmla="*/ 0 h 203"/>
                <a:gd name="T122" fmla="*/ 357 w 357"/>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57" h="203">
                  <a:moveTo>
                    <a:pt x="286" y="167"/>
                  </a:moveTo>
                  <a:lnTo>
                    <a:pt x="286" y="148"/>
                  </a:lnTo>
                  <a:lnTo>
                    <a:pt x="269" y="148"/>
                  </a:lnTo>
                  <a:lnTo>
                    <a:pt x="252" y="148"/>
                  </a:lnTo>
                  <a:lnTo>
                    <a:pt x="269" y="148"/>
                  </a:lnTo>
                  <a:lnTo>
                    <a:pt x="269" y="128"/>
                  </a:lnTo>
                  <a:lnTo>
                    <a:pt x="252" y="109"/>
                  </a:lnTo>
                  <a:lnTo>
                    <a:pt x="252" y="92"/>
                  </a:lnTo>
                  <a:lnTo>
                    <a:pt x="269" y="92"/>
                  </a:lnTo>
                  <a:lnTo>
                    <a:pt x="252" y="92"/>
                  </a:lnTo>
                  <a:lnTo>
                    <a:pt x="231" y="92"/>
                  </a:lnTo>
                  <a:lnTo>
                    <a:pt x="213" y="92"/>
                  </a:lnTo>
                  <a:lnTo>
                    <a:pt x="213" y="128"/>
                  </a:lnTo>
                  <a:lnTo>
                    <a:pt x="196" y="148"/>
                  </a:lnTo>
                  <a:lnTo>
                    <a:pt x="179" y="148"/>
                  </a:lnTo>
                  <a:lnTo>
                    <a:pt x="179" y="184"/>
                  </a:lnTo>
                  <a:lnTo>
                    <a:pt x="179" y="203"/>
                  </a:lnTo>
                  <a:lnTo>
                    <a:pt x="160" y="203"/>
                  </a:lnTo>
                  <a:lnTo>
                    <a:pt x="125" y="203"/>
                  </a:lnTo>
                  <a:lnTo>
                    <a:pt x="106" y="184"/>
                  </a:lnTo>
                  <a:lnTo>
                    <a:pt x="71" y="148"/>
                  </a:lnTo>
                  <a:lnTo>
                    <a:pt x="106" y="148"/>
                  </a:lnTo>
                  <a:lnTo>
                    <a:pt x="125" y="148"/>
                  </a:lnTo>
                  <a:lnTo>
                    <a:pt x="142" y="148"/>
                  </a:lnTo>
                  <a:lnTo>
                    <a:pt x="125" y="148"/>
                  </a:lnTo>
                  <a:lnTo>
                    <a:pt x="106" y="148"/>
                  </a:lnTo>
                  <a:lnTo>
                    <a:pt x="89" y="148"/>
                  </a:lnTo>
                  <a:lnTo>
                    <a:pt x="71" y="148"/>
                  </a:lnTo>
                  <a:lnTo>
                    <a:pt x="71" y="128"/>
                  </a:lnTo>
                  <a:lnTo>
                    <a:pt x="89" y="109"/>
                  </a:lnTo>
                  <a:lnTo>
                    <a:pt x="106" y="109"/>
                  </a:lnTo>
                  <a:lnTo>
                    <a:pt x="125" y="109"/>
                  </a:lnTo>
                  <a:lnTo>
                    <a:pt x="125" y="92"/>
                  </a:lnTo>
                  <a:lnTo>
                    <a:pt x="142" y="92"/>
                  </a:lnTo>
                  <a:lnTo>
                    <a:pt x="125" y="92"/>
                  </a:lnTo>
                  <a:lnTo>
                    <a:pt x="106" y="92"/>
                  </a:lnTo>
                  <a:lnTo>
                    <a:pt x="89" y="92"/>
                  </a:lnTo>
                  <a:lnTo>
                    <a:pt x="71" y="109"/>
                  </a:lnTo>
                  <a:lnTo>
                    <a:pt x="54" y="109"/>
                  </a:lnTo>
                  <a:lnTo>
                    <a:pt x="54" y="92"/>
                  </a:lnTo>
                  <a:lnTo>
                    <a:pt x="35" y="92"/>
                  </a:lnTo>
                  <a:lnTo>
                    <a:pt x="54" y="92"/>
                  </a:lnTo>
                  <a:lnTo>
                    <a:pt x="35" y="92"/>
                  </a:lnTo>
                  <a:lnTo>
                    <a:pt x="17" y="73"/>
                  </a:lnTo>
                  <a:lnTo>
                    <a:pt x="17" y="54"/>
                  </a:lnTo>
                  <a:lnTo>
                    <a:pt x="0" y="54"/>
                  </a:lnTo>
                  <a:lnTo>
                    <a:pt x="0" y="36"/>
                  </a:lnTo>
                  <a:lnTo>
                    <a:pt x="0" y="19"/>
                  </a:lnTo>
                  <a:lnTo>
                    <a:pt x="17" y="19"/>
                  </a:lnTo>
                  <a:lnTo>
                    <a:pt x="35" y="19"/>
                  </a:lnTo>
                  <a:lnTo>
                    <a:pt x="54" y="19"/>
                  </a:lnTo>
                  <a:lnTo>
                    <a:pt x="71" y="19"/>
                  </a:lnTo>
                  <a:lnTo>
                    <a:pt x="54" y="19"/>
                  </a:lnTo>
                  <a:lnTo>
                    <a:pt x="71" y="19"/>
                  </a:lnTo>
                  <a:lnTo>
                    <a:pt x="89" y="36"/>
                  </a:lnTo>
                  <a:lnTo>
                    <a:pt x="71" y="36"/>
                  </a:lnTo>
                  <a:lnTo>
                    <a:pt x="71" y="19"/>
                  </a:lnTo>
                  <a:lnTo>
                    <a:pt x="89" y="19"/>
                  </a:lnTo>
                  <a:lnTo>
                    <a:pt x="125" y="19"/>
                  </a:lnTo>
                  <a:lnTo>
                    <a:pt x="125" y="36"/>
                  </a:lnTo>
                  <a:lnTo>
                    <a:pt x="142" y="54"/>
                  </a:lnTo>
                  <a:lnTo>
                    <a:pt x="125" y="36"/>
                  </a:lnTo>
                  <a:lnTo>
                    <a:pt x="125" y="19"/>
                  </a:lnTo>
                  <a:lnTo>
                    <a:pt x="125" y="0"/>
                  </a:lnTo>
                  <a:lnTo>
                    <a:pt x="142" y="0"/>
                  </a:lnTo>
                  <a:lnTo>
                    <a:pt x="160" y="0"/>
                  </a:lnTo>
                  <a:lnTo>
                    <a:pt x="179" y="0"/>
                  </a:lnTo>
                  <a:lnTo>
                    <a:pt x="179" y="19"/>
                  </a:lnTo>
                  <a:lnTo>
                    <a:pt x="196" y="19"/>
                  </a:lnTo>
                  <a:lnTo>
                    <a:pt x="213" y="19"/>
                  </a:lnTo>
                  <a:lnTo>
                    <a:pt x="213" y="36"/>
                  </a:lnTo>
                  <a:lnTo>
                    <a:pt x="213" y="54"/>
                  </a:lnTo>
                  <a:lnTo>
                    <a:pt x="269" y="73"/>
                  </a:lnTo>
                  <a:lnTo>
                    <a:pt x="286" y="92"/>
                  </a:lnTo>
                  <a:lnTo>
                    <a:pt x="304" y="92"/>
                  </a:lnTo>
                  <a:lnTo>
                    <a:pt x="323" y="92"/>
                  </a:lnTo>
                  <a:lnTo>
                    <a:pt x="340" y="128"/>
                  </a:lnTo>
                  <a:lnTo>
                    <a:pt x="357" y="148"/>
                  </a:lnTo>
                  <a:lnTo>
                    <a:pt x="340" y="148"/>
                  </a:lnTo>
                  <a:lnTo>
                    <a:pt x="323" y="167"/>
                  </a:lnTo>
                  <a:lnTo>
                    <a:pt x="286" y="167"/>
                  </a:lnTo>
                  <a:close/>
                </a:path>
              </a:pathLst>
            </a:custGeom>
            <a:solidFill>
              <a:srgbClr val="D8CEB8"/>
            </a:solidFill>
            <a:ln w="9525">
              <a:solidFill>
                <a:srgbClr val="BBAD87"/>
              </a:solidFill>
              <a:round/>
              <a:headEnd/>
              <a:tailEnd/>
            </a:ln>
          </p:spPr>
          <p:txBody>
            <a:bodyPr/>
            <a:lstStyle/>
            <a:p>
              <a:endParaRPr lang="en-US"/>
            </a:p>
          </p:txBody>
        </p:sp>
        <p:sp>
          <p:nvSpPr>
            <p:cNvPr id="6360" name="Freeform 177"/>
            <p:cNvSpPr>
              <a:spLocks/>
            </p:cNvSpPr>
            <p:nvPr>
              <p:custDataLst>
                <p:tags r:id="rId177"/>
              </p:custDataLst>
            </p:nvPr>
          </p:nvSpPr>
          <p:spPr bwMode="auto">
            <a:xfrm>
              <a:off x="5084762" y="2160588"/>
              <a:ext cx="198438" cy="73025"/>
            </a:xfrm>
            <a:custGeom>
              <a:avLst/>
              <a:gdLst>
                <a:gd name="T0" fmla="*/ 2147483646 w 249"/>
                <a:gd name="T1" fmla="*/ 2147483646 h 93"/>
                <a:gd name="T2" fmla="*/ 2147483646 w 249"/>
                <a:gd name="T3" fmla="*/ 2147483646 h 93"/>
                <a:gd name="T4" fmla="*/ 2147483646 w 249"/>
                <a:gd name="T5" fmla="*/ 2147483646 h 93"/>
                <a:gd name="T6" fmla="*/ 2147483646 w 249"/>
                <a:gd name="T7" fmla="*/ 2147483646 h 93"/>
                <a:gd name="T8" fmla="*/ 2147483646 w 249"/>
                <a:gd name="T9" fmla="*/ 2147483646 h 93"/>
                <a:gd name="T10" fmla="*/ 2147483646 w 249"/>
                <a:gd name="T11" fmla="*/ 2147483646 h 93"/>
                <a:gd name="T12" fmla="*/ 2147483646 w 249"/>
                <a:gd name="T13" fmla="*/ 2147483646 h 93"/>
                <a:gd name="T14" fmla="*/ 2147483646 w 249"/>
                <a:gd name="T15" fmla="*/ 2147483646 h 93"/>
                <a:gd name="T16" fmla="*/ 2147483646 w 249"/>
                <a:gd name="T17" fmla="*/ 2147483646 h 93"/>
                <a:gd name="T18" fmla="*/ 2147483646 w 249"/>
                <a:gd name="T19" fmla="*/ 2147483646 h 93"/>
                <a:gd name="T20" fmla="*/ 2147483646 w 249"/>
                <a:gd name="T21" fmla="*/ 2147483646 h 93"/>
                <a:gd name="T22" fmla="*/ 2147483646 w 249"/>
                <a:gd name="T23" fmla="*/ 2147483646 h 93"/>
                <a:gd name="T24" fmla="*/ 2147483646 w 249"/>
                <a:gd name="T25" fmla="*/ 2147483646 h 93"/>
                <a:gd name="T26" fmla="*/ 2147483646 w 249"/>
                <a:gd name="T27" fmla="*/ 2147483646 h 93"/>
                <a:gd name="T28" fmla="*/ 2147483646 w 249"/>
                <a:gd name="T29" fmla="*/ 2147483646 h 93"/>
                <a:gd name="T30" fmla="*/ 2147483646 w 249"/>
                <a:gd name="T31" fmla="*/ 2147483646 h 93"/>
                <a:gd name="T32" fmla="*/ 2147483646 w 249"/>
                <a:gd name="T33" fmla="*/ 2147483646 h 93"/>
                <a:gd name="T34" fmla="*/ 0 w 249"/>
                <a:gd name="T35" fmla="*/ 2147483646 h 93"/>
                <a:gd name="T36" fmla="*/ 0 w 249"/>
                <a:gd name="T37" fmla="*/ 0 h 93"/>
                <a:gd name="T38" fmla="*/ 2147483646 w 249"/>
                <a:gd name="T39" fmla="*/ 0 h 93"/>
                <a:gd name="T40" fmla="*/ 2147483646 w 249"/>
                <a:gd name="T41" fmla="*/ 2147483646 h 93"/>
                <a:gd name="T42" fmla="*/ 2147483646 w 249"/>
                <a:gd name="T43" fmla="*/ 0 h 93"/>
                <a:gd name="T44" fmla="*/ 2147483646 w 249"/>
                <a:gd name="T45" fmla="*/ 0 h 93"/>
                <a:gd name="T46" fmla="*/ 2147483646 w 249"/>
                <a:gd name="T47" fmla="*/ 0 h 93"/>
                <a:gd name="T48" fmla="*/ 2147483646 w 249"/>
                <a:gd name="T49" fmla="*/ 2147483646 h 93"/>
                <a:gd name="T50" fmla="*/ 2147483646 w 249"/>
                <a:gd name="T51" fmla="*/ 0 h 93"/>
                <a:gd name="T52" fmla="*/ 2147483646 w 249"/>
                <a:gd name="T53" fmla="*/ 0 h 93"/>
                <a:gd name="T54" fmla="*/ 2147483646 w 249"/>
                <a:gd name="T55" fmla="*/ 2147483646 h 93"/>
                <a:gd name="T56" fmla="*/ 2147483646 w 249"/>
                <a:gd name="T57" fmla="*/ 2147483646 h 93"/>
                <a:gd name="T58" fmla="*/ 2147483646 w 249"/>
                <a:gd name="T59" fmla="*/ 0 h 93"/>
                <a:gd name="T60" fmla="*/ 2147483646 w 249"/>
                <a:gd name="T61" fmla="*/ 0 h 93"/>
                <a:gd name="T62" fmla="*/ 2147483646 w 249"/>
                <a:gd name="T63" fmla="*/ 0 h 93"/>
                <a:gd name="T64" fmla="*/ 2147483646 w 249"/>
                <a:gd name="T65" fmla="*/ 0 h 93"/>
                <a:gd name="T66" fmla="*/ 2147483646 w 249"/>
                <a:gd name="T67" fmla="*/ 2147483646 h 93"/>
                <a:gd name="T68" fmla="*/ 2147483646 w 249"/>
                <a:gd name="T69" fmla="*/ 2147483646 h 93"/>
                <a:gd name="T70" fmla="*/ 2147483646 w 249"/>
                <a:gd name="T71" fmla="*/ 2147483646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9"/>
                <a:gd name="T109" fmla="*/ 0 h 93"/>
                <a:gd name="T110" fmla="*/ 249 w 249"/>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9" h="93">
                  <a:moveTo>
                    <a:pt x="249" y="39"/>
                  </a:moveTo>
                  <a:lnTo>
                    <a:pt x="213" y="56"/>
                  </a:lnTo>
                  <a:lnTo>
                    <a:pt x="178" y="75"/>
                  </a:lnTo>
                  <a:lnTo>
                    <a:pt x="142" y="93"/>
                  </a:lnTo>
                  <a:lnTo>
                    <a:pt x="124" y="93"/>
                  </a:lnTo>
                  <a:lnTo>
                    <a:pt x="124" y="75"/>
                  </a:lnTo>
                  <a:lnTo>
                    <a:pt x="107" y="75"/>
                  </a:lnTo>
                  <a:lnTo>
                    <a:pt x="71" y="75"/>
                  </a:lnTo>
                  <a:lnTo>
                    <a:pt x="51" y="75"/>
                  </a:lnTo>
                  <a:lnTo>
                    <a:pt x="34" y="56"/>
                  </a:lnTo>
                  <a:lnTo>
                    <a:pt x="51" y="56"/>
                  </a:lnTo>
                  <a:lnTo>
                    <a:pt x="71" y="56"/>
                  </a:lnTo>
                  <a:lnTo>
                    <a:pt x="90" y="56"/>
                  </a:lnTo>
                  <a:lnTo>
                    <a:pt x="71" y="56"/>
                  </a:lnTo>
                  <a:lnTo>
                    <a:pt x="51" y="56"/>
                  </a:lnTo>
                  <a:lnTo>
                    <a:pt x="34" y="56"/>
                  </a:lnTo>
                  <a:lnTo>
                    <a:pt x="17" y="39"/>
                  </a:lnTo>
                  <a:lnTo>
                    <a:pt x="0" y="20"/>
                  </a:lnTo>
                  <a:lnTo>
                    <a:pt x="0" y="0"/>
                  </a:lnTo>
                  <a:lnTo>
                    <a:pt x="17" y="0"/>
                  </a:lnTo>
                  <a:lnTo>
                    <a:pt x="34" y="20"/>
                  </a:lnTo>
                  <a:lnTo>
                    <a:pt x="34" y="0"/>
                  </a:lnTo>
                  <a:lnTo>
                    <a:pt x="51" y="0"/>
                  </a:lnTo>
                  <a:lnTo>
                    <a:pt x="71" y="0"/>
                  </a:lnTo>
                  <a:lnTo>
                    <a:pt x="107" y="20"/>
                  </a:lnTo>
                  <a:lnTo>
                    <a:pt x="124" y="0"/>
                  </a:lnTo>
                  <a:lnTo>
                    <a:pt x="142" y="0"/>
                  </a:lnTo>
                  <a:lnTo>
                    <a:pt x="142" y="20"/>
                  </a:lnTo>
                  <a:lnTo>
                    <a:pt x="161" y="20"/>
                  </a:lnTo>
                  <a:lnTo>
                    <a:pt x="161" y="0"/>
                  </a:lnTo>
                  <a:lnTo>
                    <a:pt x="178" y="0"/>
                  </a:lnTo>
                  <a:lnTo>
                    <a:pt x="195" y="0"/>
                  </a:lnTo>
                  <a:lnTo>
                    <a:pt x="213" y="0"/>
                  </a:lnTo>
                  <a:lnTo>
                    <a:pt x="213" y="20"/>
                  </a:lnTo>
                  <a:lnTo>
                    <a:pt x="232" y="20"/>
                  </a:lnTo>
                  <a:lnTo>
                    <a:pt x="249" y="39"/>
                  </a:lnTo>
                  <a:close/>
                </a:path>
              </a:pathLst>
            </a:custGeom>
            <a:solidFill>
              <a:srgbClr val="D8CEB8"/>
            </a:solidFill>
            <a:ln w="9525">
              <a:solidFill>
                <a:srgbClr val="BBAD87"/>
              </a:solidFill>
              <a:prstDash val="solid"/>
              <a:round/>
              <a:headEnd/>
              <a:tailEnd/>
            </a:ln>
          </p:spPr>
          <p:txBody>
            <a:bodyPr/>
            <a:lstStyle/>
            <a:p>
              <a:endParaRPr lang="en-US"/>
            </a:p>
          </p:txBody>
        </p:sp>
        <p:sp>
          <p:nvSpPr>
            <p:cNvPr id="6361" name="Freeform 178"/>
            <p:cNvSpPr>
              <a:spLocks/>
            </p:cNvSpPr>
            <p:nvPr>
              <p:custDataLst>
                <p:tags r:id="rId178"/>
              </p:custDataLst>
            </p:nvPr>
          </p:nvSpPr>
          <p:spPr bwMode="auto">
            <a:xfrm>
              <a:off x="4926013" y="2247901"/>
              <a:ext cx="28575" cy="30163"/>
            </a:xfrm>
            <a:custGeom>
              <a:avLst/>
              <a:gdLst>
                <a:gd name="T0" fmla="*/ 2147483646 w 36"/>
                <a:gd name="T1" fmla="*/ 0 h 36"/>
                <a:gd name="T2" fmla="*/ 2147483646 w 36"/>
                <a:gd name="T3" fmla="*/ 2147483646 h 36"/>
                <a:gd name="T4" fmla="*/ 2147483646 w 36"/>
                <a:gd name="T5" fmla="*/ 2147483646 h 36"/>
                <a:gd name="T6" fmla="*/ 2147483646 w 36"/>
                <a:gd name="T7" fmla="*/ 2147483646 h 36"/>
                <a:gd name="T8" fmla="*/ 0 w 36"/>
                <a:gd name="T9" fmla="*/ 2147483646 h 36"/>
                <a:gd name="T10" fmla="*/ 2147483646 w 36"/>
                <a:gd name="T11" fmla="*/ 0 h 36"/>
                <a:gd name="T12" fmla="*/ 0 60000 65536"/>
                <a:gd name="T13" fmla="*/ 0 60000 65536"/>
                <a:gd name="T14" fmla="*/ 0 60000 65536"/>
                <a:gd name="T15" fmla="*/ 0 60000 65536"/>
                <a:gd name="T16" fmla="*/ 0 60000 65536"/>
                <a:gd name="T17" fmla="*/ 0 60000 65536"/>
                <a:gd name="T18" fmla="*/ 0 w 36"/>
                <a:gd name="T19" fmla="*/ 0 h 36"/>
                <a:gd name="T20" fmla="*/ 36 w 36"/>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6" h="36">
                  <a:moveTo>
                    <a:pt x="19" y="0"/>
                  </a:moveTo>
                  <a:lnTo>
                    <a:pt x="19" y="19"/>
                  </a:lnTo>
                  <a:lnTo>
                    <a:pt x="36" y="36"/>
                  </a:lnTo>
                  <a:lnTo>
                    <a:pt x="19" y="19"/>
                  </a:lnTo>
                  <a:lnTo>
                    <a:pt x="0" y="19"/>
                  </a:lnTo>
                  <a:lnTo>
                    <a:pt x="19" y="0"/>
                  </a:lnTo>
                  <a:close/>
                </a:path>
              </a:pathLst>
            </a:custGeom>
            <a:solidFill>
              <a:srgbClr val="D8CEB8"/>
            </a:solidFill>
            <a:ln w="9525">
              <a:solidFill>
                <a:srgbClr val="BBAD87"/>
              </a:solidFill>
              <a:prstDash val="solid"/>
              <a:round/>
              <a:headEnd/>
              <a:tailEnd/>
            </a:ln>
          </p:spPr>
          <p:txBody>
            <a:bodyPr/>
            <a:lstStyle/>
            <a:p>
              <a:endParaRPr lang="en-US"/>
            </a:p>
          </p:txBody>
        </p:sp>
        <p:sp>
          <p:nvSpPr>
            <p:cNvPr id="6362" name="Freeform 179"/>
            <p:cNvSpPr>
              <a:spLocks/>
            </p:cNvSpPr>
            <p:nvPr>
              <p:custDataLst>
                <p:tags r:id="rId179"/>
              </p:custDataLst>
            </p:nvPr>
          </p:nvSpPr>
          <p:spPr bwMode="auto">
            <a:xfrm>
              <a:off x="5135562" y="3309938"/>
              <a:ext cx="69850" cy="38100"/>
            </a:xfrm>
            <a:custGeom>
              <a:avLst/>
              <a:gdLst>
                <a:gd name="T0" fmla="*/ 2147483646 w 86"/>
                <a:gd name="T1" fmla="*/ 0 h 48"/>
                <a:gd name="T2" fmla="*/ 2147483646 w 86"/>
                <a:gd name="T3" fmla="*/ 0 h 48"/>
                <a:gd name="T4" fmla="*/ 2147483646 w 86"/>
                <a:gd name="T5" fmla="*/ 2147483646 h 48"/>
                <a:gd name="T6" fmla="*/ 2147483646 w 86"/>
                <a:gd name="T7" fmla="*/ 2147483646 h 48"/>
                <a:gd name="T8" fmla="*/ 0 w 86"/>
                <a:gd name="T9" fmla="*/ 2147483646 h 48"/>
                <a:gd name="T10" fmla="*/ 2147483646 w 86"/>
                <a:gd name="T11" fmla="*/ 2147483646 h 48"/>
                <a:gd name="T12" fmla="*/ 2147483646 w 86"/>
                <a:gd name="T13" fmla="*/ 0 h 48"/>
                <a:gd name="T14" fmla="*/ 2147483646 w 86"/>
                <a:gd name="T15" fmla="*/ 0 h 48"/>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48"/>
                <a:gd name="T26" fmla="*/ 86 w 86"/>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48">
                  <a:moveTo>
                    <a:pt x="86" y="0"/>
                  </a:moveTo>
                  <a:lnTo>
                    <a:pt x="86" y="0"/>
                  </a:lnTo>
                  <a:lnTo>
                    <a:pt x="86" y="48"/>
                  </a:lnTo>
                  <a:lnTo>
                    <a:pt x="52" y="48"/>
                  </a:lnTo>
                  <a:lnTo>
                    <a:pt x="0" y="33"/>
                  </a:lnTo>
                  <a:lnTo>
                    <a:pt x="34" y="18"/>
                  </a:lnTo>
                  <a:lnTo>
                    <a:pt x="52" y="0"/>
                  </a:lnTo>
                  <a:lnTo>
                    <a:pt x="86" y="0"/>
                  </a:lnTo>
                </a:path>
              </a:pathLst>
            </a:custGeom>
            <a:solidFill>
              <a:srgbClr val="D8CEB8"/>
            </a:solidFill>
            <a:ln w="9525">
              <a:solidFill>
                <a:srgbClr val="BBAD87"/>
              </a:solidFill>
              <a:prstDash val="solid"/>
              <a:round/>
              <a:headEnd/>
              <a:tailEnd/>
            </a:ln>
          </p:spPr>
          <p:txBody>
            <a:bodyPr/>
            <a:lstStyle/>
            <a:p>
              <a:endParaRPr lang="en-US"/>
            </a:p>
          </p:txBody>
        </p:sp>
        <p:sp>
          <p:nvSpPr>
            <p:cNvPr id="6363" name="Freeform 180"/>
            <p:cNvSpPr>
              <a:spLocks/>
            </p:cNvSpPr>
            <p:nvPr>
              <p:custDataLst>
                <p:tags r:id="rId180"/>
              </p:custDataLst>
            </p:nvPr>
          </p:nvSpPr>
          <p:spPr bwMode="auto">
            <a:xfrm>
              <a:off x="4927600" y="3297238"/>
              <a:ext cx="15875" cy="26988"/>
            </a:xfrm>
            <a:custGeom>
              <a:avLst/>
              <a:gdLst>
                <a:gd name="T0" fmla="*/ 0 w 19"/>
                <a:gd name="T1" fmla="*/ 2147483646 h 33"/>
                <a:gd name="T2" fmla="*/ 0 w 19"/>
                <a:gd name="T3" fmla="*/ 2147483646 h 33"/>
                <a:gd name="T4" fmla="*/ 0 w 19"/>
                <a:gd name="T5" fmla="*/ 2147483646 h 33"/>
                <a:gd name="T6" fmla="*/ 2147483646 w 19"/>
                <a:gd name="T7" fmla="*/ 2147483646 h 33"/>
                <a:gd name="T8" fmla="*/ 2147483646 w 19"/>
                <a:gd name="T9" fmla="*/ 2147483646 h 33"/>
                <a:gd name="T10" fmla="*/ 2147483646 w 19"/>
                <a:gd name="T11" fmla="*/ 0 h 33"/>
                <a:gd name="T12" fmla="*/ 0 w 19"/>
                <a:gd name="T13" fmla="*/ 2147483646 h 33"/>
                <a:gd name="T14" fmla="*/ 0 60000 65536"/>
                <a:gd name="T15" fmla="*/ 0 60000 65536"/>
                <a:gd name="T16" fmla="*/ 0 60000 65536"/>
                <a:gd name="T17" fmla="*/ 0 60000 65536"/>
                <a:gd name="T18" fmla="*/ 0 60000 65536"/>
                <a:gd name="T19" fmla="*/ 0 60000 65536"/>
                <a:gd name="T20" fmla="*/ 0 60000 65536"/>
                <a:gd name="T21" fmla="*/ 0 w 19"/>
                <a:gd name="T22" fmla="*/ 0 h 33"/>
                <a:gd name="T23" fmla="*/ 19 w 1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3">
                  <a:moveTo>
                    <a:pt x="0" y="15"/>
                  </a:moveTo>
                  <a:lnTo>
                    <a:pt x="0" y="15"/>
                  </a:lnTo>
                  <a:lnTo>
                    <a:pt x="0" y="33"/>
                  </a:lnTo>
                  <a:lnTo>
                    <a:pt x="19" y="33"/>
                  </a:lnTo>
                  <a:lnTo>
                    <a:pt x="19" y="15"/>
                  </a:lnTo>
                  <a:lnTo>
                    <a:pt x="19"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64" name="Freeform 181"/>
            <p:cNvSpPr>
              <a:spLocks/>
            </p:cNvSpPr>
            <p:nvPr>
              <p:custDataLst>
                <p:tags r:id="rId181"/>
              </p:custDataLst>
            </p:nvPr>
          </p:nvSpPr>
          <p:spPr bwMode="auto">
            <a:xfrm>
              <a:off x="4956174" y="3286126"/>
              <a:ext cx="28575" cy="23813"/>
            </a:xfrm>
            <a:custGeom>
              <a:avLst/>
              <a:gdLst>
                <a:gd name="T0" fmla="*/ 0 w 37"/>
                <a:gd name="T1" fmla="*/ 2147483646 h 30"/>
                <a:gd name="T2" fmla="*/ 0 w 37"/>
                <a:gd name="T3" fmla="*/ 2147483646 h 30"/>
                <a:gd name="T4" fmla="*/ 0 w 37"/>
                <a:gd name="T5" fmla="*/ 2147483646 h 30"/>
                <a:gd name="T6" fmla="*/ 2147483646 w 37"/>
                <a:gd name="T7" fmla="*/ 2147483646 h 30"/>
                <a:gd name="T8" fmla="*/ 2147483646 w 37"/>
                <a:gd name="T9" fmla="*/ 2147483646 h 30"/>
                <a:gd name="T10" fmla="*/ 2147483646 w 37"/>
                <a:gd name="T11" fmla="*/ 0 h 30"/>
                <a:gd name="T12" fmla="*/ 0 w 37"/>
                <a:gd name="T13" fmla="*/ 2147483646 h 30"/>
                <a:gd name="T14" fmla="*/ 0 60000 65536"/>
                <a:gd name="T15" fmla="*/ 0 60000 65536"/>
                <a:gd name="T16" fmla="*/ 0 60000 65536"/>
                <a:gd name="T17" fmla="*/ 0 60000 65536"/>
                <a:gd name="T18" fmla="*/ 0 60000 65536"/>
                <a:gd name="T19" fmla="*/ 0 60000 65536"/>
                <a:gd name="T20" fmla="*/ 0 60000 65536"/>
                <a:gd name="T21" fmla="*/ 0 w 37"/>
                <a:gd name="T22" fmla="*/ 0 h 30"/>
                <a:gd name="T23" fmla="*/ 37 w 37"/>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0">
                  <a:moveTo>
                    <a:pt x="0" y="15"/>
                  </a:moveTo>
                  <a:lnTo>
                    <a:pt x="0" y="15"/>
                  </a:lnTo>
                  <a:lnTo>
                    <a:pt x="0" y="30"/>
                  </a:lnTo>
                  <a:lnTo>
                    <a:pt x="37" y="30"/>
                  </a:lnTo>
                  <a:lnTo>
                    <a:pt x="37" y="15"/>
                  </a:lnTo>
                  <a:lnTo>
                    <a:pt x="37"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65" name="Freeform 182"/>
            <p:cNvSpPr>
              <a:spLocks/>
            </p:cNvSpPr>
            <p:nvPr>
              <p:custDataLst>
                <p:tags r:id="rId182"/>
              </p:custDataLst>
            </p:nvPr>
          </p:nvSpPr>
          <p:spPr bwMode="auto">
            <a:xfrm>
              <a:off x="4956174" y="3324226"/>
              <a:ext cx="28575" cy="11113"/>
            </a:xfrm>
            <a:custGeom>
              <a:avLst/>
              <a:gdLst>
                <a:gd name="T0" fmla="*/ 0 w 37"/>
                <a:gd name="T1" fmla="*/ 0 h 15"/>
                <a:gd name="T2" fmla="*/ 0 w 37"/>
                <a:gd name="T3" fmla="*/ 0 h 15"/>
                <a:gd name="T4" fmla="*/ 0 w 37"/>
                <a:gd name="T5" fmla="*/ 2147483646 h 15"/>
                <a:gd name="T6" fmla="*/ 2147483646 w 37"/>
                <a:gd name="T7" fmla="*/ 0 h 15"/>
                <a:gd name="T8" fmla="*/ 0 w 37"/>
                <a:gd name="T9" fmla="*/ 0 h 15"/>
                <a:gd name="T10" fmla="*/ 0 60000 65536"/>
                <a:gd name="T11" fmla="*/ 0 60000 65536"/>
                <a:gd name="T12" fmla="*/ 0 60000 65536"/>
                <a:gd name="T13" fmla="*/ 0 60000 65536"/>
                <a:gd name="T14" fmla="*/ 0 60000 65536"/>
                <a:gd name="T15" fmla="*/ 0 w 37"/>
                <a:gd name="T16" fmla="*/ 0 h 15"/>
                <a:gd name="T17" fmla="*/ 37 w 37"/>
                <a:gd name="T18" fmla="*/ 15 h 15"/>
              </a:gdLst>
              <a:ahLst/>
              <a:cxnLst>
                <a:cxn ang="T10">
                  <a:pos x="T0" y="T1"/>
                </a:cxn>
                <a:cxn ang="T11">
                  <a:pos x="T2" y="T3"/>
                </a:cxn>
                <a:cxn ang="T12">
                  <a:pos x="T4" y="T5"/>
                </a:cxn>
                <a:cxn ang="T13">
                  <a:pos x="T6" y="T7"/>
                </a:cxn>
                <a:cxn ang="T14">
                  <a:pos x="T8" y="T9"/>
                </a:cxn>
              </a:cxnLst>
              <a:rect l="T15" t="T16" r="T17" b="T18"/>
              <a:pathLst>
                <a:path w="37" h="15">
                  <a:moveTo>
                    <a:pt x="0" y="0"/>
                  </a:moveTo>
                  <a:lnTo>
                    <a:pt x="0" y="0"/>
                  </a:lnTo>
                  <a:lnTo>
                    <a:pt x="0" y="15"/>
                  </a:lnTo>
                  <a:lnTo>
                    <a:pt x="3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66" name="Freeform 183"/>
            <p:cNvSpPr>
              <a:spLocks/>
            </p:cNvSpPr>
            <p:nvPr>
              <p:custDataLst>
                <p:tags r:id="rId183"/>
              </p:custDataLst>
            </p:nvPr>
          </p:nvSpPr>
          <p:spPr bwMode="auto">
            <a:xfrm>
              <a:off x="5106987" y="3221038"/>
              <a:ext cx="28575" cy="26988"/>
            </a:xfrm>
            <a:custGeom>
              <a:avLst/>
              <a:gdLst>
                <a:gd name="T0" fmla="*/ 0 w 37"/>
                <a:gd name="T1" fmla="*/ 2147483646 h 33"/>
                <a:gd name="T2" fmla="*/ 0 w 37"/>
                <a:gd name="T3" fmla="*/ 2147483646 h 33"/>
                <a:gd name="T4" fmla="*/ 0 w 37"/>
                <a:gd name="T5" fmla="*/ 2147483646 h 33"/>
                <a:gd name="T6" fmla="*/ 2147483646 w 37"/>
                <a:gd name="T7" fmla="*/ 2147483646 h 33"/>
                <a:gd name="T8" fmla="*/ 2147483646 w 37"/>
                <a:gd name="T9" fmla="*/ 0 h 33"/>
                <a:gd name="T10" fmla="*/ 2147483646 w 37"/>
                <a:gd name="T11" fmla="*/ 0 h 33"/>
                <a:gd name="T12" fmla="*/ 0 w 37"/>
                <a:gd name="T13" fmla="*/ 2147483646 h 33"/>
                <a:gd name="T14" fmla="*/ 0 60000 65536"/>
                <a:gd name="T15" fmla="*/ 0 60000 65536"/>
                <a:gd name="T16" fmla="*/ 0 60000 65536"/>
                <a:gd name="T17" fmla="*/ 0 60000 65536"/>
                <a:gd name="T18" fmla="*/ 0 60000 65536"/>
                <a:gd name="T19" fmla="*/ 0 60000 65536"/>
                <a:gd name="T20" fmla="*/ 0 60000 65536"/>
                <a:gd name="T21" fmla="*/ 0 w 37"/>
                <a:gd name="T22" fmla="*/ 0 h 33"/>
                <a:gd name="T23" fmla="*/ 37 w 37"/>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3">
                  <a:moveTo>
                    <a:pt x="0" y="15"/>
                  </a:moveTo>
                  <a:lnTo>
                    <a:pt x="0" y="15"/>
                  </a:lnTo>
                  <a:lnTo>
                    <a:pt x="0" y="33"/>
                  </a:lnTo>
                  <a:lnTo>
                    <a:pt x="18" y="33"/>
                  </a:lnTo>
                  <a:lnTo>
                    <a:pt x="18" y="0"/>
                  </a:lnTo>
                  <a:lnTo>
                    <a:pt x="37"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67" name="Freeform 184"/>
            <p:cNvSpPr>
              <a:spLocks/>
            </p:cNvSpPr>
            <p:nvPr>
              <p:custDataLst>
                <p:tags r:id="rId184"/>
              </p:custDataLst>
            </p:nvPr>
          </p:nvSpPr>
          <p:spPr bwMode="auto">
            <a:xfrm>
              <a:off x="5189537" y="3195638"/>
              <a:ext cx="28575" cy="14288"/>
            </a:xfrm>
            <a:custGeom>
              <a:avLst/>
              <a:gdLst>
                <a:gd name="T0" fmla="*/ 0 w 37"/>
                <a:gd name="T1" fmla="*/ 0 h 18"/>
                <a:gd name="T2" fmla="*/ 0 w 37"/>
                <a:gd name="T3" fmla="*/ 0 h 18"/>
                <a:gd name="T4" fmla="*/ 0 w 37"/>
                <a:gd name="T5" fmla="*/ 2147483646 h 18"/>
                <a:gd name="T6" fmla="*/ 2147483646 w 37"/>
                <a:gd name="T7" fmla="*/ 0 h 18"/>
                <a:gd name="T8" fmla="*/ 2147483646 w 37"/>
                <a:gd name="T9" fmla="*/ 0 h 18"/>
                <a:gd name="T10" fmla="*/ 0 w 37"/>
                <a:gd name="T11" fmla="*/ 0 h 18"/>
                <a:gd name="T12" fmla="*/ 0 60000 65536"/>
                <a:gd name="T13" fmla="*/ 0 60000 65536"/>
                <a:gd name="T14" fmla="*/ 0 60000 65536"/>
                <a:gd name="T15" fmla="*/ 0 60000 65536"/>
                <a:gd name="T16" fmla="*/ 0 60000 65536"/>
                <a:gd name="T17" fmla="*/ 0 60000 65536"/>
                <a:gd name="T18" fmla="*/ 0 w 37"/>
                <a:gd name="T19" fmla="*/ 0 h 18"/>
                <a:gd name="T20" fmla="*/ 37 w 37"/>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7" h="18">
                  <a:moveTo>
                    <a:pt x="0" y="0"/>
                  </a:moveTo>
                  <a:lnTo>
                    <a:pt x="0" y="0"/>
                  </a:lnTo>
                  <a:lnTo>
                    <a:pt x="0" y="18"/>
                  </a:lnTo>
                  <a:lnTo>
                    <a:pt x="37" y="0"/>
                  </a:lnTo>
                  <a:lnTo>
                    <a:pt x="19"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68" name="Freeform 185"/>
            <p:cNvSpPr>
              <a:spLocks/>
            </p:cNvSpPr>
            <p:nvPr>
              <p:custDataLst>
                <p:tags r:id="rId185"/>
              </p:custDataLst>
            </p:nvPr>
          </p:nvSpPr>
          <p:spPr bwMode="auto">
            <a:xfrm>
              <a:off x="5205412" y="3171826"/>
              <a:ext cx="12700" cy="11113"/>
            </a:xfrm>
            <a:custGeom>
              <a:avLst/>
              <a:gdLst>
                <a:gd name="T0" fmla="*/ 0 w 18"/>
                <a:gd name="T1" fmla="*/ 2147483646 h 15"/>
                <a:gd name="T2" fmla="*/ 0 w 18"/>
                <a:gd name="T3" fmla="*/ 2147483646 h 15"/>
                <a:gd name="T4" fmla="*/ 2147483646 w 18"/>
                <a:gd name="T5" fmla="*/ 2147483646 h 15"/>
                <a:gd name="T6" fmla="*/ 0 w 18"/>
                <a:gd name="T7" fmla="*/ 0 h 15"/>
                <a:gd name="T8" fmla="*/ 0 w 18"/>
                <a:gd name="T9" fmla="*/ 2147483646 h 15"/>
                <a:gd name="T10" fmla="*/ 0 60000 65536"/>
                <a:gd name="T11" fmla="*/ 0 60000 65536"/>
                <a:gd name="T12" fmla="*/ 0 60000 65536"/>
                <a:gd name="T13" fmla="*/ 0 60000 65536"/>
                <a:gd name="T14" fmla="*/ 0 60000 65536"/>
                <a:gd name="T15" fmla="*/ 0 w 18"/>
                <a:gd name="T16" fmla="*/ 0 h 15"/>
                <a:gd name="T17" fmla="*/ 18 w 18"/>
                <a:gd name="T18" fmla="*/ 15 h 15"/>
              </a:gdLst>
              <a:ahLst/>
              <a:cxnLst>
                <a:cxn ang="T10">
                  <a:pos x="T0" y="T1"/>
                </a:cxn>
                <a:cxn ang="T11">
                  <a:pos x="T2" y="T3"/>
                </a:cxn>
                <a:cxn ang="T12">
                  <a:pos x="T4" y="T5"/>
                </a:cxn>
                <a:cxn ang="T13">
                  <a:pos x="T6" y="T7"/>
                </a:cxn>
                <a:cxn ang="T14">
                  <a:pos x="T8" y="T9"/>
                </a:cxn>
              </a:cxnLst>
              <a:rect l="T15" t="T16" r="T17" b="T18"/>
              <a:pathLst>
                <a:path w="18" h="15">
                  <a:moveTo>
                    <a:pt x="0" y="15"/>
                  </a:moveTo>
                  <a:lnTo>
                    <a:pt x="0" y="15"/>
                  </a:lnTo>
                  <a:lnTo>
                    <a:pt x="18" y="15"/>
                  </a:lnTo>
                  <a:lnTo>
                    <a:pt x="0"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69" name="Freeform 186"/>
            <p:cNvSpPr>
              <a:spLocks/>
            </p:cNvSpPr>
            <p:nvPr>
              <p:custDataLst>
                <p:tags r:id="rId186"/>
              </p:custDataLst>
            </p:nvPr>
          </p:nvSpPr>
          <p:spPr bwMode="auto">
            <a:xfrm>
              <a:off x="5727699" y="3309938"/>
              <a:ext cx="881063" cy="433388"/>
            </a:xfrm>
            <a:custGeom>
              <a:avLst/>
              <a:gdLst>
                <a:gd name="T0" fmla="*/ 2147483646 w 1109"/>
                <a:gd name="T1" fmla="*/ 2147483646 h 545"/>
                <a:gd name="T2" fmla="*/ 2147483646 w 1109"/>
                <a:gd name="T3" fmla="*/ 2147483646 h 545"/>
                <a:gd name="T4" fmla="*/ 2147483646 w 1109"/>
                <a:gd name="T5" fmla="*/ 2147483646 h 545"/>
                <a:gd name="T6" fmla="*/ 2147483646 w 1109"/>
                <a:gd name="T7" fmla="*/ 2147483646 h 545"/>
                <a:gd name="T8" fmla="*/ 2147483646 w 1109"/>
                <a:gd name="T9" fmla="*/ 2147483646 h 545"/>
                <a:gd name="T10" fmla="*/ 2147483646 w 1109"/>
                <a:gd name="T11" fmla="*/ 2147483646 h 545"/>
                <a:gd name="T12" fmla="*/ 2147483646 w 1109"/>
                <a:gd name="T13" fmla="*/ 2147483646 h 545"/>
                <a:gd name="T14" fmla="*/ 2147483646 w 1109"/>
                <a:gd name="T15" fmla="*/ 2147483646 h 545"/>
                <a:gd name="T16" fmla="*/ 2147483646 w 1109"/>
                <a:gd name="T17" fmla="*/ 2147483646 h 545"/>
                <a:gd name="T18" fmla="*/ 2147483646 w 1109"/>
                <a:gd name="T19" fmla="*/ 2147483646 h 545"/>
                <a:gd name="T20" fmla="*/ 2147483646 w 1109"/>
                <a:gd name="T21" fmla="*/ 2147483646 h 545"/>
                <a:gd name="T22" fmla="*/ 2147483646 w 1109"/>
                <a:gd name="T23" fmla="*/ 2147483646 h 545"/>
                <a:gd name="T24" fmla="*/ 2147483646 w 1109"/>
                <a:gd name="T25" fmla="*/ 2147483646 h 545"/>
                <a:gd name="T26" fmla="*/ 2147483646 w 1109"/>
                <a:gd name="T27" fmla="*/ 2147483646 h 545"/>
                <a:gd name="T28" fmla="*/ 2147483646 w 1109"/>
                <a:gd name="T29" fmla="*/ 2147483646 h 545"/>
                <a:gd name="T30" fmla="*/ 2147483646 w 1109"/>
                <a:gd name="T31" fmla="*/ 2147483646 h 545"/>
                <a:gd name="T32" fmla="*/ 2147483646 w 1109"/>
                <a:gd name="T33" fmla="*/ 2147483646 h 545"/>
                <a:gd name="T34" fmla="*/ 2147483646 w 1109"/>
                <a:gd name="T35" fmla="*/ 2147483646 h 545"/>
                <a:gd name="T36" fmla="*/ 2147483646 w 1109"/>
                <a:gd name="T37" fmla="*/ 2147483646 h 545"/>
                <a:gd name="T38" fmla="*/ 2147483646 w 1109"/>
                <a:gd name="T39" fmla="*/ 2147483646 h 545"/>
                <a:gd name="T40" fmla="*/ 2147483646 w 1109"/>
                <a:gd name="T41" fmla="*/ 2147483646 h 545"/>
                <a:gd name="T42" fmla="*/ 2147483646 w 1109"/>
                <a:gd name="T43" fmla="*/ 2147483646 h 545"/>
                <a:gd name="T44" fmla="*/ 2147483646 w 1109"/>
                <a:gd name="T45" fmla="*/ 2147483646 h 545"/>
                <a:gd name="T46" fmla="*/ 2147483646 w 1109"/>
                <a:gd name="T47" fmla="*/ 2147483646 h 545"/>
                <a:gd name="T48" fmla="*/ 0 w 1109"/>
                <a:gd name="T49" fmla="*/ 2147483646 h 545"/>
                <a:gd name="T50" fmla="*/ 2147483646 w 1109"/>
                <a:gd name="T51" fmla="*/ 2147483646 h 545"/>
                <a:gd name="T52" fmla="*/ 2147483646 w 1109"/>
                <a:gd name="T53" fmla="*/ 2147483646 h 545"/>
                <a:gd name="T54" fmla="*/ 2147483646 w 1109"/>
                <a:gd name="T55" fmla="*/ 2147483646 h 545"/>
                <a:gd name="T56" fmla="*/ 2147483646 w 1109"/>
                <a:gd name="T57" fmla="*/ 2147483646 h 545"/>
                <a:gd name="T58" fmla="*/ 2147483646 w 1109"/>
                <a:gd name="T59" fmla="*/ 2147483646 h 545"/>
                <a:gd name="T60" fmla="*/ 2147483646 w 1109"/>
                <a:gd name="T61" fmla="*/ 2147483646 h 545"/>
                <a:gd name="T62" fmla="*/ 2147483646 w 1109"/>
                <a:gd name="T63" fmla="*/ 2147483646 h 545"/>
                <a:gd name="T64" fmla="*/ 2147483646 w 1109"/>
                <a:gd name="T65" fmla="*/ 2147483646 h 545"/>
                <a:gd name="T66" fmla="*/ 2147483646 w 1109"/>
                <a:gd name="T67" fmla="*/ 2147483646 h 545"/>
                <a:gd name="T68" fmla="*/ 2147483646 w 1109"/>
                <a:gd name="T69" fmla="*/ 2147483646 h 545"/>
                <a:gd name="T70" fmla="*/ 2147483646 w 1109"/>
                <a:gd name="T71" fmla="*/ 0 h 545"/>
                <a:gd name="T72" fmla="*/ 2147483646 w 1109"/>
                <a:gd name="T73" fmla="*/ 0 h 545"/>
                <a:gd name="T74" fmla="*/ 2147483646 w 1109"/>
                <a:gd name="T75" fmla="*/ 2147483646 h 545"/>
                <a:gd name="T76" fmla="*/ 2147483646 w 1109"/>
                <a:gd name="T77" fmla="*/ 2147483646 h 545"/>
                <a:gd name="T78" fmla="*/ 2147483646 w 1109"/>
                <a:gd name="T79" fmla="*/ 2147483646 h 545"/>
                <a:gd name="T80" fmla="*/ 2147483646 w 1109"/>
                <a:gd name="T81" fmla="*/ 2147483646 h 545"/>
                <a:gd name="T82" fmla="*/ 2147483646 w 1109"/>
                <a:gd name="T83" fmla="*/ 2147483646 h 545"/>
                <a:gd name="T84" fmla="*/ 2147483646 w 1109"/>
                <a:gd name="T85" fmla="*/ 2147483646 h 545"/>
                <a:gd name="T86" fmla="*/ 2147483646 w 1109"/>
                <a:gd name="T87" fmla="*/ 2147483646 h 545"/>
                <a:gd name="T88" fmla="*/ 2147483646 w 1109"/>
                <a:gd name="T89" fmla="*/ 2147483646 h 545"/>
                <a:gd name="T90" fmla="*/ 2147483646 w 1109"/>
                <a:gd name="T91" fmla="*/ 2147483646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09"/>
                <a:gd name="T139" fmla="*/ 0 h 545"/>
                <a:gd name="T140" fmla="*/ 1109 w 1109"/>
                <a:gd name="T141" fmla="*/ 545 h 54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09" h="545">
                  <a:moveTo>
                    <a:pt x="1092" y="273"/>
                  </a:moveTo>
                  <a:lnTo>
                    <a:pt x="1092" y="273"/>
                  </a:lnTo>
                  <a:lnTo>
                    <a:pt x="1075" y="288"/>
                  </a:lnTo>
                  <a:lnTo>
                    <a:pt x="1056" y="336"/>
                  </a:lnTo>
                  <a:lnTo>
                    <a:pt x="1038" y="336"/>
                  </a:lnTo>
                  <a:lnTo>
                    <a:pt x="987" y="336"/>
                  </a:lnTo>
                  <a:lnTo>
                    <a:pt x="969" y="401"/>
                  </a:lnTo>
                  <a:lnTo>
                    <a:pt x="917" y="401"/>
                  </a:lnTo>
                  <a:lnTo>
                    <a:pt x="917" y="417"/>
                  </a:lnTo>
                  <a:lnTo>
                    <a:pt x="935" y="480"/>
                  </a:lnTo>
                  <a:lnTo>
                    <a:pt x="917" y="497"/>
                  </a:lnTo>
                  <a:lnTo>
                    <a:pt x="883" y="480"/>
                  </a:lnTo>
                  <a:lnTo>
                    <a:pt x="779" y="480"/>
                  </a:lnTo>
                  <a:lnTo>
                    <a:pt x="745" y="465"/>
                  </a:lnTo>
                  <a:lnTo>
                    <a:pt x="727" y="480"/>
                  </a:lnTo>
                  <a:lnTo>
                    <a:pt x="727" y="497"/>
                  </a:lnTo>
                  <a:lnTo>
                    <a:pt x="676" y="480"/>
                  </a:lnTo>
                  <a:lnTo>
                    <a:pt x="658" y="497"/>
                  </a:lnTo>
                  <a:lnTo>
                    <a:pt x="606" y="545"/>
                  </a:lnTo>
                  <a:lnTo>
                    <a:pt x="589" y="528"/>
                  </a:lnTo>
                  <a:lnTo>
                    <a:pt x="555" y="528"/>
                  </a:lnTo>
                  <a:lnTo>
                    <a:pt x="555" y="513"/>
                  </a:lnTo>
                  <a:lnTo>
                    <a:pt x="537" y="513"/>
                  </a:lnTo>
                  <a:lnTo>
                    <a:pt x="537" y="480"/>
                  </a:lnTo>
                  <a:lnTo>
                    <a:pt x="501" y="449"/>
                  </a:lnTo>
                  <a:lnTo>
                    <a:pt x="414" y="449"/>
                  </a:lnTo>
                  <a:lnTo>
                    <a:pt x="363" y="401"/>
                  </a:lnTo>
                  <a:lnTo>
                    <a:pt x="328" y="384"/>
                  </a:lnTo>
                  <a:lnTo>
                    <a:pt x="259" y="401"/>
                  </a:lnTo>
                  <a:lnTo>
                    <a:pt x="259" y="528"/>
                  </a:lnTo>
                  <a:lnTo>
                    <a:pt x="242" y="528"/>
                  </a:lnTo>
                  <a:lnTo>
                    <a:pt x="207" y="497"/>
                  </a:lnTo>
                  <a:lnTo>
                    <a:pt x="155" y="513"/>
                  </a:lnTo>
                  <a:lnTo>
                    <a:pt x="155" y="480"/>
                  </a:lnTo>
                  <a:lnTo>
                    <a:pt x="138" y="480"/>
                  </a:lnTo>
                  <a:lnTo>
                    <a:pt x="121" y="432"/>
                  </a:lnTo>
                  <a:lnTo>
                    <a:pt x="103" y="432"/>
                  </a:lnTo>
                  <a:lnTo>
                    <a:pt x="138" y="432"/>
                  </a:lnTo>
                  <a:lnTo>
                    <a:pt x="121" y="417"/>
                  </a:lnTo>
                  <a:lnTo>
                    <a:pt x="138" y="401"/>
                  </a:lnTo>
                  <a:lnTo>
                    <a:pt x="207" y="401"/>
                  </a:lnTo>
                  <a:lnTo>
                    <a:pt x="190" y="353"/>
                  </a:lnTo>
                  <a:lnTo>
                    <a:pt x="155" y="336"/>
                  </a:lnTo>
                  <a:lnTo>
                    <a:pt x="121" y="321"/>
                  </a:lnTo>
                  <a:lnTo>
                    <a:pt x="69" y="353"/>
                  </a:lnTo>
                  <a:lnTo>
                    <a:pt x="52" y="353"/>
                  </a:lnTo>
                  <a:lnTo>
                    <a:pt x="69" y="336"/>
                  </a:lnTo>
                  <a:lnTo>
                    <a:pt x="52" y="305"/>
                  </a:lnTo>
                  <a:lnTo>
                    <a:pt x="17" y="305"/>
                  </a:lnTo>
                  <a:lnTo>
                    <a:pt x="0" y="273"/>
                  </a:lnTo>
                  <a:lnTo>
                    <a:pt x="17" y="192"/>
                  </a:lnTo>
                  <a:lnTo>
                    <a:pt x="52" y="225"/>
                  </a:lnTo>
                  <a:lnTo>
                    <a:pt x="69" y="225"/>
                  </a:lnTo>
                  <a:lnTo>
                    <a:pt x="52" y="192"/>
                  </a:lnTo>
                  <a:lnTo>
                    <a:pt x="103" y="144"/>
                  </a:lnTo>
                  <a:lnTo>
                    <a:pt x="138" y="161"/>
                  </a:lnTo>
                  <a:lnTo>
                    <a:pt x="155" y="144"/>
                  </a:lnTo>
                  <a:lnTo>
                    <a:pt x="190" y="161"/>
                  </a:lnTo>
                  <a:lnTo>
                    <a:pt x="242" y="192"/>
                  </a:lnTo>
                  <a:lnTo>
                    <a:pt x="276" y="177"/>
                  </a:lnTo>
                  <a:lnTo>
                    <a:pt x="311" y="177"/>
                  </a:lnTo>
                  <a:lnTo>
                    <a:pt x="328" y="192"/>
                  </a:lnTo>
                  <a:lnTo>
                    <a:pt x="397" y="192"/>
                  </a:lnTo>
                  <a:lnTo>
                    <a:pt x="414" y="161"/>
                  </a:lnTo>
                  <a:lnTo>
                    <a:pt x="363" y="144"/>
                  </a:lnTo>
                  <a:lnTo>
                    <a:pt x="397" y="129"/>
                  </a:lnTo>
                  <a:lnTo>
                    <a:pt x="380" y="113"/>
                  </a:lnTo>
                  <a:lnTo>
                    <a:pt x="397" y="96"/>
                  </a:lnTo>
                  <a:lnTo>
                    <a:pt x="397" y="48"/>
                  </a:lnTo>
                  <a:lnTo>
                    <a:pt x="432" y="65"/>
                  </a:lnTo>
                  <a:lnTo>
                    <a:pt x="589" y="18"/>
                  </a:lnTo>
                  <a:lnTo>
                    <a:pt x="589" y="0"/>
                  </a:lnTo>
                  <a:lnTo>
                    <a:pt x="606" y="0"/>
                  </a:lnTo>
                  <a:lnTo>
                    <a:pt x="658" y="0"/>
                  </a:lnTo>
                  <a:lnTo>
                    <a:pt x="676" y="33"/>
                  </a:lnTo>
                  <a:lnTo>
                    <a:pt x="676" y="48"/>
                  </a:lnTo>
                  <a:lnTo>
                    <a:pt x="693" y="48"/>
                  </a:lnTo>
                  <a:lnTo>
                    <a:pt x="727" y="65"/>
                  </a:lnTo>
                  <a:lnTo>
                    <a:pt x="727" y="81"/>
                  </a:lnTo>
                  <a:lnTo>
                    <a:pt x="762" y="81"/>
                  </a:lnTo>
                  <a:lnTo>
                    <a:pt x="796" y="48"/>
                  </a:lnTo>
                  <a:lnTo>
                    <a:pt x="831" y="33"/>
                  </a:lnTo>
                  <a:lnTo>
                    <a:pt x="848" y="81"/>
                  </a:lnTo>
                  <a:lnTo>
                    <a:pt x="917" y="192"/>
                  </a:lnTo>
                  <a:lnTo>
                    <a:pt x="935" y="161"/>
                  </a:lnTo>
                  <a:lnTo>
                    <a:pt x="952" y="192"/>
                  </a:lnTo>
                  <a:lnTo>
                    <a:pt x="1004" y="177"/>
                  </a:lnTo>
                  <a:lnTo>
                    <a:pt x="1056" y="225"/>
                  </a:lnTo>
                  <a:lnTo>
                    <a:pt x="1092" y="240"/>
                  </a:lnTo>
                  <a:lnTo>
                    <a:pt x="1092" y="225"/>
                  </a:lnTo>
                  <a:lnTo>
                    <a:pt x="1109" y="257"/>
                  </a:lnTo>
                  <a:lnTo>
                    <a:pt x="1092" y="273"/>
                  </a:lnTo>
                  <a:close/>
                </a:path>
              </a:pathLst>
            </a:custGeom>
            <a:solidFill>
              <a:srgbClr val="D8CEB8"/>
            </a:solidFill>
            <a:ln w="9525">
              <a:solidFill>
                <a:srgbClr val="BBAD87"/>
              </a:solidFill>
              <a:round/>
              <a:headEnd/>
              <a:tailEnd/>
            </a:ln>
          </p:spPr>
          <p:txBody>
            <a:bodyPr/>
            <a:lstStyle/>
            <a:p>
              <a:endParaRPr lang="en-US"/>
            </a:p>
          </p:txBody>
        </p:sp>
        <p:sp>
          <p:nvSpPr>
            <p:cNvPr id="6370" name="Freeform 187"/>
            <p:cNvSpPr>
              <a:spLocks/>
            </p:cNvSpPr>
            <p:nvPr>
              <p:custDataLst>
                <p:tags r:id="rId187"/>
              </p:custDataLst>
            </p:nvPr>
          </p:nvSpPr>
          <p:spPr bwMode="auto">
            <a:xfrm>
              <a:off x="5851524" y="3690938"/>
              <a:ext cx="315913" cy="190500"/>
            </a:xfrm>
            <a:custGeom>
              <a:avLst/>
              <a:gdLst>
                <a:gd name="T0" fmla="*/ 2147483646 w 400"/>
                <a:gd name="T1" fmla="*/ 2147483646 h 240"/>
                <a:gd name="T2" fmla="*/ 2147483646 w 400"/>
                <a:gd name="T3" fmla="*/ 2147483646 h 240"/>
                <a:gd name="T4" fmla="*/ 2147483646 w 400"/>
                <a:gd name="T5" fmla="*/ 2147483646 h 240"/>
                <a:gd name="T6" fmla="*/ 2147483646 w 400"/>
                <a:gd name="T7" fmla="*/ 2147483646 h 240"/>
                <a:gd name="T8" fmla="*/ 2147483646 w 400"/>
                <a:gd name="T9" fmla="*/ 2147483646 h 240"/>
                <a:gd name="T10" fmla="*/ 2147483646 w 400"/>
                <a:gd name="T11" fmla="*/ 2147483646 h 240"/>
                <a:gd name="T12" fmla="*/ 2147483646 w 400"/>
                <a:gd name="T13" fmla="*/ 2147483646 h 240"/>
                <a:gd name="T14" fmla="*/ 2147483646 w 400"/>
                <a:gd name="T15" fmla="*/ 2147483646 h 240"/>
                <a:gd name="T16" fmla="*/ 2147483646 w 400"/>
                <a:gd name="T17" fmla="*/ 2147483646 h 240"/>
                <a:gd name="T18" fmla="*/ 2147483646 w 400"/>
                <a:gd name="T19" fmla="*/ 2147483646 h 240"/>
                <a:gd name="T20" fmla="*/ 2147483646 w 400"/>
                <a:gd name="T21" fmla="*/ 2147483646 h 240"/>
                <a:gd name="T22" fmla="*/ 2147483646 w 400"/>
                <a:gd name="T23" fmla="*/ 2147483646 h 240"/>
                <a:gd name="T24" fmla="*/ 2147483646 w 400"/>
                <a:gd name="T25" fmla="*/ 2147483646 h 240"/>
                <a:gd name="T26" fmla="*/ 2147483646 w 400"/>
                <a:gd name="T27" fmla="*/ 2147483646 h 240"/>
                <a:gd name="T28" fmla="*/ 2147483646 w 400"/>
                <a:gd name="T29" fmla="*/ 2147483646 h 240"/>
                <a:gd name="T30" fmla="*/ 2147483646 w 400"/>
                <a:gd name="T31" fmla="*/ 2147483646 h 240"/>
                <a:gd name="T32" fmla="*/ 2147483646 w 400"/>
                <a:gd name="T33" fmla="*/ 2147483646 h 240"/>
                <a:gd name="T34" fmla="*/ 2147483646 w 400"/>
                <a:gd name="T35" fmla="*/ 2147483646 h 240"/>
                <a:gd name="T36" fmla="*/ 2147483646 w 400"/>
                <a:gd name="T37" fmla="*/ 2147483646 h 240"/>
                <a:gd name="T38" fmla="*/ 2147483646 w 400"/>
                <a:gd name="T39" fmla="*/ 2147483646 h 240"/>
                <a:gd name="T40" fmla="*/ 2147483646 w 400"/>
                <a:gd name="T41" fmla="*/ 2147483646 h 240"/>
                <a:gd name="T42" fmla="*/ 2147483646 w 400"/>
                <a:gd name="T43" fmla="*/ 2147483646 h 240"/>
                <a:gd name="T44" fmla="*/ 2147483646 w 400"/>
                <a:gd name="T45" fmla="*/ 2147483646 h 240"/>
                <a:gd name="T46" fmla="*/ 2147483646 w 400"/>
                <a:gd name="T47" fmla="*/ 2147483646 h 240"/>
                <a:gd name="T48" fmla="*/ 0 w 400"/>
                <a:gd name="T49" fmla="*/ 2147483646 h 240"/>
                <a:gd name="T50" fmla="*/ 2147483646 w 400"/>
                <a:gd name="T51" fmla="*/ 2147483646 h 240"/>
                <a:gd name="T52" fmla="*/ 2147483646 w 400"/>
                <a:gd name="T53" fmla="*/ 2147483646 h 240"/>
                <a:gd name="T54" fmla="*/ 2147483646 w 400"/>
                <a:gd name="T55" fmla="*/ 2147483646 h 240"/>
                <a:gd name="T56" fmla="*/ 2147483646 w 400"/>
                <a:gd name="T57" fmla="*/ 2147483646 h 240"/>
                <a:gd name="T58" fmla="*/ 2147483646 w 400"/>
                <a:gd name="T59" fmla="*/ 2147483646 h 240"/>
                <a:gd name="T60" fmla="*/ 2147483646 w 400"/>
                <a:gd name="T61" fmla="*/ 2147483646 h 240"/>
                <a:gd name="T62" fmla="*/ 2147483646 w 400"/>
                <a:gd name="T63" fmla="*/ 2147483646 h 240"/>
                <a:gd name="T64" fmla="*/ 2147483646 w 400"/>
                <a:gd name="T65" fmla="*/ 0 h 240"/>
                <a:gd name="T66" fmla="*/ 2147483646 w 400"/>
                <a:gd name="T67" fmla="*/ 0 h 240"/>
                <a:gd name="T68" fmla="*/ 2147483646 w 400"/>
                <a:gd name="T69" fmla="*/ 2147483646 h 240"/>
                <a:gd name="T70" fmla="*/ 2147483646 w 400"/>
                <a:gd name="T71" fmla="*/ 2147483646 h 240"/>
                <a:gd name="T72" fmla="*/ 2147483646 w 400"/>
                <a:gd name="T73" fmla="*/ 2147483646 h 240"/>
                <a:gd name="T74" fmla="*/ 2147483646 w 400"/>
                <a:gd name="T75" fmla="*/ 2147483646 h 240"/>
                <a:gd name="T76" fmla="*/ 2147483646 w 400"/>
                <a:gd name="T77" fmla="*/ 2147483646 h 240"/>
                <a:gd name="T78" fmla="*/ 2147483646 w 400"/>
                <a:gd name="T79" fmla="*/ 2147483646 h 240"/>
                <a:gd name="T80" fmla="*/ 2147483646 w 400"/>
                <a:gd name="T81" fmla="*/ 2147483646 h 2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00"/>
                <a:gd name="T124" fmla="*/ 0 h 240"/>
                <a:gd name="T125" fmla="*/ 400 w 400"/>
                <a:gd name="T126" fmla="*/ 240 h 2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00" h="240">
                  <a:moveTo>
                    <a:pt x="382" y="192"/>
                  </a:moveTo>
                  <a:lnTo>
                    <a:pt x="382" y="192"/>
                  </a:lnTo>
                  <a:lnTo>
                    <a:pt x="365" y="176"/>
                  </a:lnTo>
                  <a:lnTo>
                    <a:pt x="365" y="192"/>
                  </a:lnTo>
                  <a:lnTo>
                    <a:pt x="348" y="192"/>
                  </a:lnTo>
                  <a:lnTo>
                    <a:pt x="330" y="224"/>
                  </a:lnTo>
                  <a:lnTo>
                    <a:pt x="296" y="224"/>
                  </a:lnTo>
                  <a:lnTo>
                    <a:pt x="296" y="240"/>
                  </a:lnTo>
                  <a:lnTo>
                    <a:pt x="242" y="240"/>
                  </a:lnTo>
                  <a:lnTo>
                    <a:pt x="242" y="224"/>
                  </a:lnTo>
                  <a:lnTo>
                    <a:pt x="242" y="209"/>
                  </a:lnTo>
                  <a:lnTo>
                    <a:pt x="139" y="161"/>
                  </a:lnTo>
                  <a:lnTo>
                    <a:pt x="87" y="161"/>
                  </a:lnTo>
                  <a:lnTo>
                    <a:pt x="52" y="176"/>
                  </a:lnTo>
                  <a:lnTo>
                    <a:pt x="52" y="129"/>
                  </a:lnTo>
                  <a:lnTo>
                    <a:pt x="35" y="129"/>
                  </a:lnTo>
                  <a:lnTo>
                    <a:pt x="35" y="96"/>
                  </a:lnTo>
                  <a:lnTo>
                    <a:pt x="18" y="96"/>
                  </a:lnTo>
                  <a:lnTo>
                    <a:pt x="18" y="81"/>
                  </a:lnTo>
                  <a:lnTo>
                    <a:pt x="52" y="81"/>
                  </a:lnTo>
                  <a:lnTo>
                    <a:pt x="69" y="65"/>
                  </a:lnTo>
                  <a:lnTo>
                    <a:pt x="35" y="33"/>
                  </a:lnTo>
                  <a:lnTo>
                    <a:pt x="18" y="33"/>
                  </a:lnTo>
                  <a:lnTo>
                    <a:pt x="18" y="65"/>
                  </a:lnTo>
                  <a:lnTo>
                    <a:pt x="0" y="33"/>
                  </a:lnTo>
                  <a:lnTo>
                    <a:pt x="52" y="17"/>
                  </a:lnTo>
                  <a:lnTo>
                    <a:pt x="87" y="48"/>
                  </a:lnTo>
                  <a:lnTo>
                    <a:pt x="104" y="48"/>
                  </a:lnTo>
                  <a:lnTo>
                    <a:pt x="121" y="48"/>
                  </a:lnTo>
                  <a:lnTo>
                    <a:pt x="121" y="33"/>
                  </a:lnTo>
                  <a:lnTo>
                    <a:pt x="156" y="17"/>
                  </a:lnTo>
                  <a:lnTo>
                    <a:pt x="173" y="17"/>
                  </a:lnTo>
                  <a:lnTo>
                    <a:pt x="156" y="0"/>
                  </a:lnTo>
                  <a:lnTo>
                    <a:pt x="173" y="0"/>
                  </a:lnTo>
                  <a:lnTo>
                    <a:pt x="208" y="17"/>
                  </a:lnTo>
                  <a:lnTo>
                    <a:pt x="208" y="48"/>
                  </a:lnTo>
                  <a:lnTo>
                    <a:pt x="259" y="48"/>
                  </a:lnTo>
                  <a:lnTo>
                    <a:pt x="279" y="96"/>
                  </a:lnTo>
                  <a:lnTo>
                    <a:pt x="365" y="144"/>
                  </a:lnTo>
                  <a:lnTo>
                    <a:pt x="400" y="161"/>
                  </a:lnTo>
                  <a:lnTo>
                    <a:pt x="382" y="192"/>
                  </a:lnTo>
                  <a:close/>
                </a:path>
              </a:pathLst>
            </a:custGeom>
            <a:solidFill>
              <a:srgbClr val="D8CEB8"/>
            </a:solidFill>
            <a:ln w="9525">
              <a:solidFill>
                <a:srgbClr val="BBAD87"/>
              </a:solidFill>
              <a:round/>
              <a:headEnd/>
              <a:tailEnd/>
            </a:ln>
          </p:spPr>
          <p:txBody>
            <a:bodyPr/>
            <a:lstStyle/>
            <a:p>
              <a:endParaRPr lang="en-US"/>
            </a:p>
          </p:txBody>
        </p:sp>
        <p:sp>
          <p:nvSpPr>
            <p:cNvPr id="6371" name="Freeform 188"/>
            <p:cNvSpPr>
              <a:spLocks/>
            </p:cNvSpPr>
            <p:nvPr>
              <p:custDataLst>
                <p:tags r:id="rId188"/>
              </p:custDataLst>
            </p:nvPr>
          </p:nvSpPr>
          <p:spPr bwMode="auto">
            <a:xfrm>
              <a:off x="5932487" y="3614738"/>
              <a:ext cx="373063" cy="228600"/>
            </a:xfrm>
            <a:custGeom>
              <a:avLst/>
              <a:gdLst>
                <a:gd name="T0" fmla="*/ 2147483646 w 468"/>
                <a:gd name="T1" fmla="*/ 2147483646 h 288"/>
                <a:gd name="T2" fmla="*/ 2147483646 w 468"/>
                <a:gd name="T3" fmla="*/ 2147483646 h 288"/>
                <a:gd name="T4" fmla="*/ 2147483646 w 468"/>
                <a:gd name="T5" fmla="*/ 2147483646 h 288"/>
                <a:gd name="T6" fmla="*/ 2147483646 w 468"/>
                <a:gd name="T7" fmla="*/ 2147483646 h 288"/>
                <a:gd name="T8" fmla="*/ 2147483646 w 468"/>
                <a:gd name="T9" fmla="*/ 2147483646 h 288"/>
                <a:gd name="T10" fmla="*/ 2147483646 w 468"/>
                <a:gd name="T11" fmla="*/ 2147483646 h 288"/>
                <a:gd name="T12" fmla="*/ 2147483646 w 468"/>
                <a:gd name="T13" fmla="*/ 2147483646 h 288"/>
                <a:gd name="T14" fmla="*/ 2147483646 w 468"/>
                <a:gd name="T15" fmla="*/ 2147483646 h 288"/>
                <a:gd name="T16" fmla="*/ 2147483646 w 468"/>
                <a:gd name="T17" fmla="*/ 2147483646 h 288"/>
                <a:gd name="T18" fmla="*/ 2147483646 w 468"/>
                <a:gd name="T19" fmla="*/ 2147483646 h 288"/>
                <a:gd name="T20" fmla="*/ 2147483646 w 468"/>
                <a:gd name="T21" fmla="*/ 2147483646 h 288"/>
                <a:gd name="T22" fmla="*/ 2147483646 w 468"/>
                <a:gd name="T23" fmla="*/ 2147483646 h 288"/>
                <a:gd name="T24" fmla="*/ 2147483646 w 468"/>
                <a:gd name="T25" fmla="*/ 2147483646 h 288"/>
                <a:gd name="T26" fmla="*/ 2147483646 w 468"/>
                <a:gd name="T27" fmla="*/ 2147483646 h 288"/>
                <a:gd name="T28" fmla="*/ 2147483646 w 468"/>
                <a:gd name="T29" fmla="*/ 2147483646 h 288"/>
                <a:gd name="T30" fmla="*/ 2147483646 w 468"/>
                <a:gd name="T31" fmla="*/ 2147483646 h 288"/>
                <a:gd name="T32" fmla="*/ 2147483646 w 468"/>
                <a:gd name="T33" fmla="*/ 2147483646 h 288"/>
                <a:gd name="T34" fmla="*/ 2147483646 w 468"/>
                <a:gd name="T35" fmla="*/ 2147483646 h 288"/>
                <a:gd name="T36" fmla="*/ 2147483646 w 468"/>
                <a:gd name="T37" fmla="*/ 2147483646 h 288"/>
                <a:gd name="T38" fmla="*/ 2147483646 w 468"/>
                <a:gd name="T39" fmla="*/ 2147483646 h 288"/>
                <a:gd name="T40" fmla="*/ 2147483646 w 468"/>
                <a:gd name="T41" fmla="*/ 2147483646 h 288"/>
                <a:gd name="T42" fmla="*/ 2147483646 w 468"/>
                <a:gd name="T43" fmla="*/ 2147483646 h 288"/>
                <a:gd name="T44" fmla="*/ 2147483646 w 468"/>
                <a:gd name="T45" fmla="*/ 2147483646 h 288"/>
                <a:gd name="T46" fmla="*/ 2147483646 w 468"/>
                <a:gd name="T47" fmla="*/ 2147483646 h 288"/>
                <a:gd name="T48" fmla="*/ 2147483646 w 468"/>
                <a:gd name="T49" fmla="*/ 2147483646 h 288"/>
                <a:gd name="T50" fmla="*/ 2147483646 w 468"/>
                <a:gd name="T51" fmla="*/ 2147483646 h 288"/>
                <a:gd name="T52" fmla="*/ 2147483646 w 468"/>
                <a:gd name="T53" fmla="*/ 2147483646 h 288"/>
                <a:gd name="T54" fmla="*/ 2147483646 w 468"/>
                <a:gd name="T55" fmla="*/ 0 h 288"/>
                <a:gd name="T56" fmla="*/ 0 w 468"/>
                <a:gd name="T57" fmla="*/ 2147483646 h 288"/>
                <a:gd name="T58" fmla="*/ 0 w 468"/>
                <a:gd name="T59" fmla="*/ 2147483646 h 288"/>
                <a:gd name="T60" fmla="*/ 2147483646 w 468"/>
                <a:gd name="T61" fmla="*/ 2147483646 h 288"/>
                <a:gd name="T62" fmla="*/ 2147483646 w 468"/>
                <a:gd name="T63" fmla="*/ 2147483646 h 288"/>
                <a:gd name="T64" fmla="*/ 2147483646 w 468"/>
                <a:gd name="T65" fmla="*/ 2147483646 h 288"/>
                <a:gd name="T66" fmla="*/ 2147483646 w 468"/>
                <a:gd name="T67" fmla="*/ 2147483646 h 288"/>
                <a:gd name="T68" fmla="*/ 2147483646 w 468"/>
                <a:gd name="T69" fmla="*/ 2147483646 h 288"/>
                <a:gd name="T70" fmla="*/ 2147483646 w 468"/>
                <a:gd name="T71" fmla="*/ 2147483646 h 288"/>
                <a:gd name="T72" fmla="*/ 2147483646 w 468"/>
                <a:gd name="T73" fmla="*/ 2147483646 h 288"/>
                <a:gd name="T74" fmla="*/ 2147483646 w 468"/>
                <a:gd name="T75" fmla="*/ 2147483646 h 288"/>
                <a:gd name="T76" fmla="*/ 2147483646 w 468"/>
                <a:gd name="T77" fmla="*/ 2147483646 h 288"/>
                <a:gd name="T78" fmla="*/ 2147483646 w 468"/>
                <a:gd name="T79" fmla="*/ 2147483646 h 288"/>
                <a:gd name="T80" fmla="*/ 2147483646 w 468"/>
                <a:gd name="T81" fmla="*/ 2147483646 h 288"/>
                <a:gd name="T82" fmla="*/ 2147483646 w 468"/>
                <a:gd name="T83" fmla="*/ 2147483646 h 288"/>
                <a:gd name="T84" fmla="*/ 2147483646 w 468"/>
                <a:gd name="T85" fmla="*/ 2147483646 h 2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8"/>
                <a:gd name="T130" fmla="*/ 0 h 288"/>
                <a:gd name="T131" fmla="*/ 468 w 468"/>
                <a:gd name="T132" fmla="*/ 288 h 28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8" h="288">
                  <a:moveTo>
                    <a:pt x="276" y="288"/>
                  </a:moveTo>
                  <a:lnTo>
                    <a:pt x="276" y="288"/>
                  </a:lnTo>
                  <a:lnTo>
                    <a:pt x="311" y="288"/>
                  </a:lnTo>
                  <a:lnTo>
                    <a:pt x="328" y="257"/>
                  </a:lnTo>
                  <a:lnTo>
                    <a:pt x="328" y="225"/>
                  </a:lnTo>
                  <a:lnTo>
                    <a:pt x="311" y="209"/>
                  </a:lnTo>
                  <a:lnTo>
                    <a:pt x="346" y="209"/>
                  </a:lnTo>
                  <a:lnTo>
                    <a:pt x="363" y="177"/>
                  </a:lnTo>
                  <a:lnTo>
                    <a:pt x="363" y="161"/>
                  </a:lnTo>
                  <a:lnTo>
                    <a:pt x="399" y="161"/>
                  </a:lnTo>
                  <a:lnTo>
                    <a:pt x="399" y="177"/>
                  </a:lnTo>
                  <a:lnTo>
                    <a:pt x="434" y="177"/>
                  </a:lnTo>
                  <a:lnTo>
                    <a:pt x="468" y="161"/>
                  </a:lnTo>
                  <a:lnTo>
                    <a:pt x="434" y="144"/>
                  </a:lnTo>
                  <a:lnTo>
                    <a:pt x="417" y="144"/>
                  </a:lnTo>
                  <a:lnTo>
                    <a:pt x="380" y="144"/>
                  </a:lnTo>
                  <a:lnTo>
                    <a:pt x="417" y="113"/>
                  </a:lnTo>
                  <a:lnTo>
                    <a:pt x="399" y="113"/>
                  </a:lnTo>
                  <a:lnTo>
                    <a:pt x="346" y="161"/>
                  </a:lnTo>
                  <a:lnTo>
                    <a:pt x="328" y="144"/>
                  </a:lnTo>
                  <a:lnTo>
                    <a:pt x="294" y="144"/>
                  </a:lnTo>
                  <a:lnTo>
                    <a:pt x="294" y="129"/>
                  </a:lnTo>
                  <a:lnTo>
                    <a:pt x="276" y="129"/>
                  </a:lnTo>
                  <a:lnTo>
                    <a:pt x="276" y="96"/>
                  </a:lnTo>
                  <a:lnTo>
                    <a:pt x="242" y="65"/>
                  </a:lnTo>
                  <a:lnTo>
                    <a:pt x="155" y="65"/>
                  </a:lnTo>
                  <a:lnTo>
                    <a:pt x="104" y="17"/>
                  </a:lnTo>
                  <a:lnTo>
                    <a:pt x="69" y="0"/>
                  </a:lnTo>
                  <a:lnTo>
                    <a:pt x="0" y="17"/>
                  </a:lnTo>
                  <a:lnTo>
                    <a:pt x="0" y="144"/>
                  </a:lnTo>
                  <a:lnTo>
                    <a:pt x="17" y="144"/>
                  </a:lnTo>
                  <a:lnTo>
                    <a:pt x="17" y="129"/>
                  </a:lnTo>
                  <a:lnTo>
                    <a:pt x="52" y="113"/>
                  </a:lnTo>
                  <a:lnTo>
                    <a:pt x="69" y="113"/>
                  </a:lnTo>
                  <a:lnTo>
                    <a:pt x="52" y="96"/>
                  </a:lnTo>
                  <a:lnTo>
                    <a:pt x="69" y="96"/>
                  </a:lnTo>
                  <a:lnTo>
                    <a:pt x="104" y="113"/>
                  </a:lnTo>
                  <a:lnTo>
                    <a:pt x="104" y="144"/>
                  </a:lnTo>
                  <a:lnTo>
                    <a:pt x="155" y="144"/>
                  </a:lnTo>
                  <a:lnTo>
                    <a:pt x="173" y="192"/>
                  </a:lnTo>
                  <a:lnTo>
                    <a:pt x="259" y="240"/>
                  </a:lnTo>
                  <a:lnTo>
                    <a:pt x="294" y="257"/>
                  </a:lnTo>
                  <a:lnTo>
                    <a:pt x="276" y="288"/>
                  </a:lnTo>
                  <a:close/>
                </a:path>
              </a:pathLst>
            </a:custGeom>
            <a:solidFill>
              <a:srgbClr val="D8CEB8"/>
            </a:solidFill>
            <a:ln w="9525">
              <a:solidFill>
                <a:srgbClr val="BBAD87"/>
              </a:solidFill>
              <a:round/>
              <a:headEnd/>
              <a:tailEnd/>
            </a:ln>
          </p:spPr>
          <p:txBody>
            <a:bodyPr/>
            <a:lstStyle/>
            <a:p>
              <a:endParaRPr lang="en-US"/>
            </a:p>
          </p:txBody>
        </p:sp>
        <p:sp>
          <p:nvSpPr>
            <p:cNvPr id="6372" name="Freeform 189"/>
            <p:cNvSpPr>
              <a:spLocks/>
            </p:cNvSpPr>
            <p:nvPr>
              <p:custDataLst>
                <p:tags r:id="rId189"/>
              </p:custDataLst>
            </p:nvPr>
          </p:nvSpPr>
          <p:spPr bwMode="auto">
            <a:xfrm>
              <a:off x="6180137" y="3743326"/>
              <a:ext cx="166688" cy="114300"/>
            </a:xfrm>
            <a:custGeom>
              <a:avLst/>
              <a:gdLst>
                <a:gd name="T0" fmla="*/ 2147483646 w 209"/>
                <a:gd name="T1" fmla="*/ 2147483646 h 144"/>
                <a:gd name="T2" fmla="*/ 2147483646 w 209"/>
                <a:gd name="T3" fmla="*/ 2147483646 h 144"/>
                <a:gd name="T4" fmla="*/ 2147483646 w 209"/>
                <a:gd name="T5" fmla="*/ 2147483646 h 144"/>
                <a:gd name="T6" fmla="*/ 2147483646 w 209"/>
                <a:gd name="T7" fmla="*/ 2147483646 h 144"/>
                <a:gd name="T8" fmla="*/ 2147483646 w 209"/>
                <a:gd name="T9" fmla="*/ 2147483646 h 144"/>
                <a:gd name="T10" fmla="*/ 2147483646 w 209"/>
                <a:gd name="T11" fmla="*/ 2147483646 h 144"/>
                <a:gd name="T12" fmla="*/ 2147483646 w 209"/>
                <a:gd name="T13" fmla="*/ 2147483646 h 144"/>
                <a:gd name="T14" fmla="*/ 2147483646 w 209"/>
                <a:gd name="T15" fmla="*/ 2147483646 h 144"/>
                <a:gd name="T16" fmla="*/ 2147483646 w 209"/>
                <a:gd name="T17" fmla="*/ 2147483646 h 144"/>
                <a:gd name="T18" fmla="*/ 2147483646 w 209"/>
                <a:gd name="T19" fmla="*/ 2147483646 h 144"/>
                <a:gd name="T20" fmla="*/ 2147483646 w 209"/>
                <a:gd name="T21" fmla="*/ 2147483646 h 144"/>
                <a:gd name="T22" fmla="*/ 2147483646 w 209"/>
                <a:gd name="T23" fmla="*/ 2147483646 h 144"/>
                <a:gd name="T24" fmla="*/ 2147483646 w 209"/>
                <a:gd name="T25" fmla="*/ 2147483646 h 144"/>
                <a:gd name="T26" fmla="*/ 0 w 209"/>
                <a:gd name="T27" fmla="*/ 2147483646 h 144"/>
                <a:gd name="T28" fmla="*/ 2147483646 w 209"/>
                <a:gd name="T29" fmla="*/ 2147483646 h 144"/>
                <a:gd name="T30" fmla="*/ 2147483646 w 209"/>
                <a:gd name="T31" fmla="*/ 2147483646 h 144"/>
                <a:gd name="T32" fmla="*/ 0 w 209"/>
                <a:gd name="T33" fmla="*/ 2147483646 h 144"/>
                <a:gd name="T34" fmla="*/ 2147483646 w 209"/>
                <a:gd name="T35" fmla="*/ 2147483646 h 144"/>
                <a:gd name="T36" fmla="*/ 2147483646 w 209"/>
                <a:gd name="T37" fmla="*/ 2147483646 h 144"/>
                <a:gd name="T38" fmla="*/ 2147483646 w 209"/>
                <a:gd name="T39" fmla="*/ 0 h 144"/>
                <a:gd name="T40" fmla="*/ 2147483646 w 209"/>
                <a:gd name="T41" fmla="*/ 0 h 144"/>
                <a:gd name="T42" fmla="*/ 2147483646 w 209"/>
                <a:gd name="T43" fmla="*/ 2147483646 h 144"/>
                <a:gd name="T44" fmla="*/ 2147483646 w 209"/>
                <a:gd name="T45" fmla="*/ 2147483646 h 144"/>
                <a:gd name="T46" fmla="*/ 2147483646 w 209"/>
                <a:gd name="T47" fmla="*/ 2147483646 h 144"/>
                <a:gd name="T48" fmla="*/ 2147483646 w 209"/>
                <a:gd name="T49" fmla="*/ 2147483646 h 144"/>
                <a:gd name="T50" fmla="*/ 2147483646 w 209"/>
                <a:gd name="T51" fmla="*/ 2147483646 h 144"/>
                <a:gd name="T52" fmla="*/ 2147483646 w 209"/>
                <a:gd name="T53" fmla="*/ 2147483646 h 144"/>
                <a:gd name="T54" fmla="*/ 2147483646 w 209"/>
                <a:gd name="T55" fmla="*/ 2147483646 h 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9"/>
                <a:gd name="T85" fmla="*/ 0 h 144"/>
                <a:gd name="T86" fmla="*/ 209 w 209"/>
                <a:gd name="T87" fmla="*/ 144 h 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9" h="144">
                  <a:moveTo>
                    <a:pt x="175" y="48"/>
                  </a:moveTo>
                  <a:lnTo>
                    <a:pt x="175" y="48"/>
                  </a:lnTo>
                  <a:lnTo>
                    <a:pt x="175" y="79"/>
                  </a:lnTo>
                  <a:lnTo>
                    <a:pt x="209" y="79"/>
                  </a:lnTo>
                  <a:lnTo>
                    <a:pt x="209" y="127"/>
                  </a:lnTo>
                  <a:lnTo>
                    <a:pt x="157" y="111"/>
                  </a:lnTo>
                  <a:lnTo>
                    <a:pt x="123" y="144"/>
                  </a:lnTo>
                  <a:lnTo>
                    <a:pt x="106" y="96"/>
                  </a:lnTo>
                  <a:lnTo>
                    <a:pt x="88" y="79"/>
                  </a:lnTo>
                  <a:lnTo>
                    <a:pt x="71" y="111"/>
                  </a:lnTo>
                  <a:lnTo>
                    <a:pt x="54" y="111"/>
                  </a:lnTo>
                  <a:lnTo>
                    <a:pt x="54" y="127"/>
                  </a:lnTo>
                  <a:lnTo>
                    <a:pt x="17" y="127"/>
                  </a:lnTo>
                  <a:lnTo>
                    <a:pt x="0" y="127"/>
                  </a:lnTo>
                  <a:lnTo>
                    <a:pt x="17" y="96"/>
                  </a:lnTo>
                  <a:lnTo>
                    <a:pt x="17" y="64"/>
                  </a:lnTo>
                  <a:lnTo>
                    <a:pt x="0" y="48"/>
                  </a:lnTo>
                  <a:lnTo>
                    <a:pt x="35" y="48"/>
                  </a:lnTo>
                  <a:lnTo>
                    <a:pt x="54" y="16"/>
                  </a:lnTo>
                  <a:lnTo>
                    <a:pt x="54" y="0"/>
                  </a:lnTo>
                  <a:lnTo>
                    <a:pt x="88" y="0"/>
                  </a:lnTo>
                  <a:lnTo>
                    <a:pt x="88" y="16"/>
                  </a:lnTo>
                  <a:lnTo>
                    <a:pt x="88" y="31"/>
                  </a:lnTo>
                  <a:lnTo>
                    <a:pt x="54" y="31"/>
                  </a:lnTo>
                  <a:lnTo>
                    <a:pt x="54" y="48"/>
                  </a:lnTo>
                  <a:lnTo>
                    <a:pt x="106" y="48"/>
                  </a:lnTo>
                  <a:lnTo>
                    <a:pt x="123" y="48"/>
                  </a:lnTo>
                  <a:lnTo>
                    <a:pt x="175" y="48"/>
                  </a:lnTo>
                  <a:close/>
                </a:path>
              </a:pathLst>
            </a:custGeom>
            <a:solidFill>
              <a:srgbClr val="D8CEB8"/>
            </a:solidFill>
            <a:ln w="9525">
              <a:solidFill>
                <a:srgbClr val="BBAD87"/>
              </a:solidFill>
              <a:round/>
              <a:headEnd/>
              <a:tailEnd/>
            </a:ln>
          </p:spPr>
          <p:txBody>
            <a:bodyPr/>
            <a:lstStyle/>
            <a:p>
              <a:endParaRPr lang="en-US"/>
            </a:p>
          </p:txBody>
        </p:sp>
        <p:sp>
          <p:nvSpPr>
            <p:cNvPr id="6373" name="Freeform 190"/>
            <p:cNvSpPr>
              <a:spLocks/>
            </p:cNvSpPr>
            <p:nvPr>
              <p:custDataLst>
                <p:tags r:id="rId190"/>
              </p:custDataLst>
            </p:nvPr>
          </p:nvSpPr>
          <p:spPr bwMode="auto">
            <a:xfrm>
              <a:off x="6222999" y="3678238"/>
              <a:ext cx="234950" cy="103188"/>
            </a:xfrm>
            <a:custGeom>
              <a:avLst/>
              <a:gdLst>
                <a:gd name="T0" fmla="*/ 2147483646 w 295"/>
                <a:gd name="T1" fmla="*/ 2147483646 h 128"/>
                <a:gd name="T2" fmla="*/ 2147483646 w 295"/>
                <a:gd name="T3" fmla="*/ 2147483646 h 128"/>
                <a:gd name="T4" fmla="*/ 2147483646 w 295"/>
                <a:gd name="T5" fmla="*/ 2147483646 h 128"/>
                <a:gd name="T6" fmla="*/ 2147483646 w 295"/>
                <a:gd name="T7" fmla="*/ 2147483646 h 128"/>
                <a:gd name="T8" fmla="*/ 2147483646 w 295"/>
                <a:gd name="T9" fmla="*/ 2147483646 h 128"/>
                <a:gd name="T10" fmla="*/ 2147483646 w 295"/>
                <a:gd name="T11" fmla="*/ 2147483646 h 128"/>
                <a:gd name="T12" fmla="*/ 2147483646 w 295"/>
                <a:gd name="T13" fmla="*/ 2147483646 h 128"/>
                <a:gd name="T14" fmla="*/ 2147483646 w 295"/>
                <a:gd name="T15" fmla="*/ 2147483646 h 128"/>
                <a:gd name="T16" fmla="*/ 2147483646 w 295"/>
                <a:gd name="T17" fmla="*/ 2147483646 h 128"/>
                <a:gd name="T18" fmla="*/ 2147483646 w 295"/>
                <a:gd name="T19" fmla="*/ 2147483646 h 128"/>
                <a:gd name="T20" fmla="*/ 2147483646 w 295"/>
                <a:gd name="T21" fmla="*/ 2147483646 h 128"/>
                <a:gd name="T22" fmla="*/ 0 w 295"/>
                <a:gd name="T23" fmla="*/ 2147483646 h 128"/>
                <a:gd name="T24" fmla="*/ 0 w 295"/>
                <a:gd name="T25" fmla="*/ 2147483646 h 128"/>
                <a:gd name="T26" fmla="*/ 2147483646 w 295"/>
                <a:gd name="T27" fmla="*/ 2147483646 h 128"/>
                <a:gd name="T28" fmla="*/ 2147483646 w 295"/>
                <a:gd name="T29" fmla="*/ 2147483646 h 128"/>
                <a:gd name="T30" fmla="*/ 2147483646 w 295"/>
                <a:gd name="T31" fmla="*/ 2147483646 h 128"/>
                <a:gd name="T32" fmla="*/ 2147483646 w 295"/>
                <a:gd name="T33" fmla="*/ 2147483646 h 128"/>
                <a:gd name="T34" fmla="*/ 2147483646 w 295"/>
                <a:gd name="T35" fmla="*/ 2147483646 h 128"/>
                <a:gd name="T36" fmla="*/ 2147483646 w 295"/>
                <a:gd name="T37" fmla="*/ 2147483646 h 128"/>
                <a:gd name="T38" fmla="*/ 2147483646 w 295"/>
                <a:gd name="T39" fmla="*/ 2147483646 h 128"/>
                <a:gd name="T40" fmla="*/ 2147483646 w 295"/>
                <a:gd name="T41" fmla="*/ 2147483646 h 128"/>
                <a:gd name="T42" fmla="*/ 2147483646 w 295"/>
                <a:gd name="T43" fmla="*/ 2147483646 h 128"/>
                <a:gd name="T44" fmla="*/ 2147483646 w 295"/>
                <a:gd name="T45" fmla="*/ 2147483646 h 128"/>
                <a:gd name="T46" fmla="*/ 2147483646 w 295"/>
                <a:gd name="T47" fmla="*/ 2147483646 h 128"/>
                <a:gd name="T48" fmla="*/ 2147483646 w 295"/>
                <a:gd name="T49" fmla="*/ 2147483646 h 128"/>
                <a:gd name="T50" fmla="*/ 2147483646 w 295"/>
                <a:gd name="T51" fmla="*/ 0 h 128"/>
                <a:gd name="T52" fmla="*/ 2147483646 w 295"/>
                <a:gd name="T53" fmla="*/ 2147483646 h 128"/>
                <a:gd name="T54" fmla="*/ 2147483646 w 295"/>
                <a:gd name="T55" fmla="*/ 2147483646 h 128"/>
                <a:gd name="T56" fmla="*/ 2147483646 w 295"/>
                <a:gd name="T57" fmla="*/ 2147483646 h 12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5"/>
                <a:gd name="T88" fmla="*/ 0 h 128"/>
                <a:gd name="T89" fmla="*/ 295 w 295"/>
                <a:gd name="T90" fmla="*/ 128 h 12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5" h="128">
                  <a:moveTo>
                    <a:pt x="295" y="32"/>
                  </a:moveTo>
                  <a:lnTo>
                    <a:pt x="295" y="32"/>
                  </a:lnTo>
                  <a:lnTo>
                    <a:pt x="295" y="48"/>
                  </a:lnTo>
                  <a:lnTo>
                    <a:pt x="242" y="80"/>
                  </a:lnTo>
                  <a:lnTo>
                    <a:pt x="207" y="80"/>
                  </a:lnTo>
                  <a:lnTo>
                    <a:pt x="190" y="96"/>
                  </a:lnTo>
                  <a:lnTo>
                    <a:pt x="155" y="96"/>
                  </a:lnTo>
                  <a:lnTo>
                    <a:pt x="121" y="111"/>
                  </a:lnTo>
                  <a:lnTo>
                    <a:pt x="121" y="128"/>
                  </a:lnTo>
                  <a:lnTo>
                    <a:pt x="69" y="128"/>
                  </a:lnTo>
                  <a:lnTo>
                    <a:pt x="52" y="128"/>
                  </a:lnTo>
                  <a:lnTo>
                    <a:pt x="0" y="128"/>
                  </a:lnTo>
                  <a:lnTo>
                    <a:pt x="0" y="111"/>
                  </a:lnTo>
                  <a:lnTo>
                    <a:pt x="34" y="111"/>
                  </a:lnTo>
                  <a:lnTo>
                    <a:pt x="34" y="96"/>
                  </a:lnTo>
                  <a:lnTo>
                    <a:pt x="69" y="96"/>
                  </a:lnTo>
                  <a:lnTo>
                    <a:pt x="103" y="80"/>
                  </a:lnTo>
                  <a:lnTo>
                    <a:pt x="69" y="63"/>
                  </a:lnTo>
                  <a:lnTo>
                    <a:pt x="52" y="63"/>
                  </a:lnTo>
                  <a:lnTo>
                    <a:pt x="17" y="63"/>
                  </a:lnTo>
                  <a:lnTo>
                    <a:pt x="52" y="32"/>
                  </a:lnTo>
                  <a:lnTo>
                    <a:pt x="34" y="32"/>
                  </a:lnTo>
                  <a:lnTo>
                    <a:pt x="52" y="15"/>
                  </a:lnTo>
                  <a:lnTo>
                    <a:pt x="103" y="32"/>
                  </a:lnTo>
                  <a:lnTo>
                    <a:pt x="103" y="15"/>
                  </a:lnTo>
                  <a:lnTo>
                    <a:pt x="121" y="0"/>
                  </a:lnTo>
                  <a:lnTo>
                    <a:pt x="155" y="15"/>
                  </a:lnTo>
                  <a:lnTo>
                    <a:pt x="259" y="15"/>
                  </a:lnTo>
                  <a:lnTo>
                    <a:pt x="295" y="32"/>
                  </a:lnTo>
                  <a:close/>
                </a:path>
              </a:pathLst>
            </a:custGeom>
            <a:solidFill>
              <a:srgbClr val="D8CEB8"/>
            </a:solidFill>
            <a:ln w="9525">
              <a:solidFill>
                <a:srgbClr val="BBAD87"/>
              </a:solidFill>
              <a:round/>
              <a:headEnd/>
              <a:tailEnd/>
            </a:ln>
          </p:spPr>
          <p:txBody>
            <a:bodyPr/>
            <a:lstStyle/>
            <a:p>
              <a:endParaRPr lang="en-US"/>
            </a:p>
          </p:txBody>
        </p:sp>
        <p:sp>
          <p:nvSpPr>
            <p:cNvPr id="6374" name="Freeform 191"/>
            <p:cNvSpPr>
              <a:spLocks/>
            </p:cNvSpPr>
            <p:nvPr>
              <p:custDataLst>
                <p:tags r:id="rId191"/>
              </p:custDataLst>
            </p:nvPr>
          </p:nvSpPr>
          <p:spPr bwMode="auto">
            <a:xfrm>
              <a:off x="6045199" y="3843338"/>
              <a:ext cx="313050" cy="317500"/>
            </a:xfrm>
            <a:custGeom>
              <a:avLst/>
              <a:gdLst>
                <a:gd name="T0" fmla="*/ 2147483646 w 10403"/>
                <a:gd name="T1" fmla="*/ 2147483646 h 10000"/>
                <a:gd name="T2" fmla="*/ 2147483646 w 10403"/>
                <a:gd name="T3" fmla="*/ 2147483646 h 10000"/>
                <a:gd name="T4" fmla="*/ 2147483646 w 10403"/>
                <a:gd name="T5" fmla="*/ 2147483646 h 10000"/>
                <a:gd name="T6" fmla="*/ 2147483646 w 10403"/>
                <a:gd name="T7" fmla="*/ 2147483646 h 10000"/>
                <a:gd name="T8" fmla="*/ 2147483646 w 10403"/>
                <a:gd name="T9" fmla="*/ 2147483646 h 10000"/>
                <a:gd name="T10" fmla="*/ 2147483646 w 10403"/>
                <a:gd name="T11" fmla="*/ 2147483646 h 10000"/>
                <a:gd name="T12" fmla="*/ 0 w 10403"/>
                <a:gd name="T13" fmla="*/ 2147483646 h 10000"/>
                <a:gd name="T14" fmla="*/ 2147483646 w 10403"/>
                <a:gd name="T15" fmla="*/ 2147483646 h 10000"/>
                <a:gd name="T16" fmla="*/ 2147483646 w 10403"/>
                <a:gd name="T17" fmla="*/ 2147483646 h 10000"/>
                <a:gd name="T18" fmla="*/ 2147483646 w 10403"/>
                <a:gd name="T19" fmla="*/ 2147483646 h 10000"/>
                <a:gd name="T20" fmla="*/ 2147483646 w 10403"/>
                <a:gd name="T21" fmla="*/ 2147483646 h 10000"/>
                <a:gd name="T22" fmla="*/ 2147483646 w 10403"/>
                <a:gd name="T23" fmla="*/ 2147483646 h 10000"/>
                <a:gd name="T24" fmla="*/ 2147483646 w 10403"/>
                <a:gd name="T25" fmla="*/ 2147483646 h 10000"/>
                <a:gd name="T26" fmla="*/ 2147483646 w 10403"/>
                <a:gd name="T27" fmla="*/ 2147483646 h 10000"/>
                <a:gd name="T28" fmla="*/ 2147483646 w 10403"/>
                <a:gd name="T29" fmla="*/ 2147483646 h 10000"/>
                <a:gd name="T30" fmla="*/ 2147483646 w 10403"/>
                <a:gd name="T31" fmla="*/ 2147483646 h 10000"/>
                <a:gd name="T32" fmla="*/ 2147483646 w 10403"/>
                <a:gd name="T33" fmla="*/ 2147483646 h 10000"/>
                <a:gd name="T34" fmla="*/ 2147483646 w 10403"/>
                <a:gd name="T35" fmla="*/ 2147483646 h 10000"/>
                <a:gd name="T36" fmla="*/ 2147483646 w 10403"/>
                <a:gd name="T37" fmla="*/ 2147483646 h 10000"/>
                <a:gd name="T38" fmla="*/ 2147483646 w 10403"/>
                <a:gd name="T39" fmla="*/ 0 h 10000"/>
                <a:gd name="T40" fmla="*/ 2147483646 w 10403"/>
                <a:gd name="T41" fmla="*/ 0 h 10000"/>
                <a:gd name="T42" fmla="*/ 2147483646 w 10403"/>
                <a:gd name="T43" fmla="*/ 2147483646 h 10000"/>
                <a:gd name="T44" fmla="*/ 2147483646 w 10403"/>
                <a:gd name="T45" fmla="*/ 2147483646 h 10000"/>
                <a:gd name="T46" fmla="*/ 2147483646 w 10403"/>
                <a:gd name="T47" fmla="*/ 2147483646 h 10000"/>
                <a:gd name="T48" fmla="*/ 2147483646 w 10403"/>
                <a:gd name="T49" fmla="*/ 2147483646 h 10000"/>
                <a:gd name="T50" fmla="*/ 2147483646 w 10403"/>
                <a:gd name="T51" fmla="*/ 2147483646 h 10000"/>
                <a:gd name="T52" fmla="*/ 2147483646 w 10403"/>
                <a:gd name="T53" fmla="*/ 2147483646 h 10000"/>
                <a:gd name="T54" fmla="*/ 2147483646 w 10403"/>
                <a:gd name="T55" fmla="*/ 2147483646 h 10000"/>
                <a:gd name="T56" fmla="*/ 2147483646 w 10403"/>
                <a:gd name="T57" fmla="*/ 2147483646 h 10000"/>
                <a:gd name="T58" fmla="*/ 2147483646 w 10403"/>
                <a:gd name="T59" fmla="*/ 2147483646 h 10000"/>
                <a:gd name="T60" fmla="*/ 2147483646 w 10403"/>
                <a:gd name="T61" fmla="*/ 2147483646 h 10000"/>
                <a:gd name="T62" fmla="*/ 2147483646 w 10403"/>
                <a:gd name="T63" fmla="*/ 2147483646 h 10000"/>
                <a:gd name="T64" fmla="*/ 2147483646 w 10403"/>
                <a:gd name="T65" fmla="*/ 2147483646 h 10000"/>
                <a:gd name="T66" fmla="*/ 2147483646 w 10403"/>
                <a:gd name="T67" fmla="*/ 2147483646 h 10000"/>
                <a:gd name="T68" fmla="*/ 2147483646 w 10403"/>
                <a:gd name="T69" fmla="*/ 2147483646 h 10000"/>
                <a:gd name="T70" fmla="*/ 2147483646 w 10403"/>
                <a:gd name="T71" fmla="*/ 2147483646 h 10000"/>
                <a:gd name="T72" fmla="*/ 2147483646 w 10403"/>
                <a:gd name="T73" fmla="*/ 2147483646 h 10000"/>
                <a:gd name="T74" fmla="*/ 2147483646 w 10403"/>
                <a:gd name="T75" fmla="*/ 2147483646 h 10000"/>
                <a:gd name="T76" fmla="*/ 2147483646 w 10403"/>
                <a:gd name="T77" fmla="*/ 2147483646 h 10000"/>
                <a:gd name="T78" fmla="*/ 2147483646 w 10403"/>
                <a:gd name="T79" fmla="*/ 2147483646 h 10000"/>
                <a:gd name="T80" fmla="*/ 2147483646 w 10403"/>
                <a:gd name="T81" fmla="*/ 2147483646 h 10000"/>
                <a:gd name="T82" fmla="*/ 2147483646 w 10403"/>
                <a:gd name="T83" fmla="*/ 2147483646 h 10000"/>
                <a:gd name="T84" fmla="*/ 2147483646 w 10403"/>
                <a:gd name="T85" fmla="*/ 2147483646 h 10000"/>
                <a:gd name="T86" fmla="*/ 2147483646 w 10403"/>
                <a:gd name="T87" fmla="*/ 2147483646 h 10000"/>
                <a:gd name="T88" fmla="*/ 2147483646 w 10403"/>
                <a:gd name="T89" fmla="*/ 2147483646 h 100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403" h="10000">
                  <a:moveTo>
                    <a:pt x="448" y="8803"/>
                  </a:moveTo>
                  <a:lnTo>
                    <a:pt x="448" y="8803"/>
                  </a:lnTo>
                  <a:lnTo>
                    <a:pt x="448" y="7980"/>
                  </a:lnTo>
                  <a:lnTo>
                    <a:pt x="1369" y="7606"/>
                  </a:lnTo>
                  <a:lnTo>
                    <a:pt x="922" y="6783"/>
                  </a:lnTo>
                  <a:lnTo>
                    <a:pt x="448" y="6409"/>
                  </a:lnTo>
                  <a:lnTo>
                    <a:pt x="0" y="5586"/>
                  </a:lnTo>
                  <a:lnTo>
                    <a:pt x="922" y="5985"/>
                  </a:lnTo>
                  <a:lnTo>
                    <a:pt x="3632" y="5586"/>
                  </a:lnTo>
                  <a:lnTo>
                    <a:pt x="3632" y="4788"/>
                  </a:lnTo>
                  <a:lnTo>
                    <a:pt x="4105" y="4389"/>
                  </a:lnTo>
                  <a:lnTo>
                    <a:pt x="5921" y="4015"/>
                  </a:lnTo>
                  <a:lnTo>
                    <a:pt x="5921" y="3192"/>
                  </a:lnTo>
                  <a:lnTo>
                    <a:pt x="6369" y="2818"/>
                  </a:lnTo>
                  <a:lnTo>
                    <a:pt x="6369" y="2394"/>
                  </a:lnTo>
                  <a:lnTo>
                    <a:pt x="6815" y="2394"/>
                  </a:lnTo>
                  <a:lnTo>
                    <a:pt x="7290" y="1621"/>
                  </a:lnTo>
                  <a:lnTo>
                    <a:pt x="7290" y="798"/>
                  </a:lnTo>
                  <a:lnTo>
                    <a:pt x="8186" y="424"/>
                  </a:lnTo>
                  <a:lnTo>
                    <a:pt x="9107" y="0"/>
                  </a:lnTo>
                  <a:lnTo>
                    <a:pt x="9554" y="0"/>
                  </a:lnTo>
                  <a:cubicBezTo>
                    <a:pt x="9570" y="225"/>
                    <a:pt x="9058" y="575"/>
                    <a:pt x="9074" y="800"/>
                  </a:cubicBezTo>
                  <a:cubicBezTo>
                    <a:pt x="9058" y="1115"/>
                    <a:pt x="9570" y="1306"/>
                    <a:pt x="9554" y="1621"/>
                  </a:cubicBezTo>
                  <a:lnTo>
                    <a:pt x="9107" y="1995"/>
                  </a:lnTo>
                  <a:lnTo>
                    <a:pt x="9554" y="2394"/>
                  </a:lnTo>
                  <a:lnTo>
                    <a:pt x="10023" y="2850"/>
                  </a:lnTo>
                  <a:cubicBezTo>
                    <a:pt x="10123" y="3101"/>
                    <a:pt x="10385" y="2944"/>
                    <a:pt x="10381" y="3200"/>
                  </a:cubicBezTo>
                  <a:cubicBezTo>
                    <a:pt x="10377" y="3456"/>
                    <a:pt x="10403" y="3909"/>
                    <a:pt x="10000" y="4389"/>
                  </a:cubicBezTo>
                  <a:lnTo>
                    <a:pt x="7738" y="6783"/>
                  </a:lnTo>
                  <a:lnTo>
                    <a:pt x="6815" y="7182"/>
                  </a:lnTo>
                  <a:lnTo>
                    <a:pt x="6369" y="6783"/>
                  </a:lnTo>
                  <a:lnTo>
                    <a:pt x="5921" y="7182"/>
                  </a:lnTo>
                  <a:lnTo>
                    <a:pt x="5921" y="7980"/>
                  </a:lnTo>
                  <a:lnTo>
                    <a:pt x="6369" y="7980"/>
                  </a:lnTo>
                  <a:lnTo>
                    <a:pt x="6369" y="8379"/>
                  </a:lnTo>
                  <a:lnTo>
                    <a:pt x="6815" y="8379"/>
                  </a:lnTo>
                  <a:lnTo>
                    <a:pt x="6815" y="9177"/>
                  </a:lnTo>
                  <a:lnTo>
                    <a:pt x="6815" y="9576"/>
                  </a:lnTo>
                  <a:lnTo>
                    <a:pt x="5448" y="9576"/>
                  </a:lnTo>
                  <a:lnTo>
                    <a:pt x="5002" y="10000"/>
                  </a:lnTo>
                  <a:lnTo>
                    <a:pt x="4553" y="9576"/>
                  </a:lnTo>
                  <a:lnTo>
                    <a:pt x="4105" y="8803"/>
                  </a:lnTo>
                  <a:lnTo>
                    <a:pt x="2736" y="8803"/>
                  </a:lnTo>
                  <a:lnTo>
                    <a:pt x="1817" y="8803"/>
                  </a:lnTo>
                  <a:lnTo>
                    <a:pt x="448" y="8803"/>
                  </a:lnTo>
                  <a:close/>
                </a:path>
              </a:pathLst>
            </a:custGeom>
            <a:solidFill>
              <a:srgbClr val="D8CEB8"/>
            </a:solidFill>
            <a:ln w="9525">
              <a:solidFill>
                <a:srgbClr val="BBAD87"/>
              </a:solidFill>
              <a:round/>
              <a:headEnd/>
              <a:tailEnd/>
            </a:ln>
          </p:spPr>
          <p:txBody>
            <a:bodyPr/>
            <a:lstStyle/>
            <a:p>
              <a:endParaRPr lang="en-US"/>
            </a:p>
          </p:txBody>
        </p:sp>
        <p:sp>
          <p:nvSpPr>
            <p:cNvPr id="6375" name="Line 192"/>
            <p:cNvSpPr>
              <a:spLocks noChangeShapeType="1"/>
            </p:cNvSpPr>
            <p:nvPr>
              <p:custDataLst>
                <p:tags r:id="rId192"/>
              </p:custDataLst>
            </p:nvPr>
          </p:nvSpPr>
          <p:spPr bwMode="auto">
            <a:xfrm>
              <a:off x="5886449" y="4408488"/>
              <a:ext cx="12700" cy="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76" name="Freeform 193"/>
            <p:cNvSpPr>
              <a:spLocks/>
            </p:cNvSpPr>
            <p:nvPr>
              <p:custDataLst>
                <p:tags r:id="rId193"/>
              </p:custDataLst>
            </p:nvPr>
          </p:nvSpPr>
          <p:spPr bwMode="auto">
            <a:xfrm>
              <a:off x="5672137" y="3767138"/>
              <a:ext cx="412750" cy="355600"/>
            </a:xfrm>
            <a:custGeom>
              <a:avLst/>
              <a:gdLst>
                <a:gd name="T0" fmla="*/ 2147483646 w 520"/>
                <a:gd name="T1" fmla="*/ 2147483646 h 449"/>
                <a:gd name="T2" fmla="*/ 2147483646 w 520"/>
                <a:gd name="T3" fmla="*/ 2147483646 h 449"/>
                <a:gd name="T4" fmla="*/ 2147483646 w 520"/>
                <a:gd name="T5" fmla="*/ 2147483646 h 449"/>
                <a:gd name="T6" fmla="*/ 2147483646 w 520"/>
                <a:gd name="T7" fmla="*/ 2147483646 h 449"/>
                <a:gd name="T8" fmla="*/ 2147483646 w 520"/>
                <a:gd name="T9" fmla="*/ 2147483646 h 449"/>
                <a:gd name="T10" fmla="*/ 2147483646 w 520"/>
                <a:gd name="T11" fmla="*/ 2147483646 h 449"/>
                <a:gd name="T12" fmla="*/ 2147483646 w 520"/>
                <a:gd name="T13" fmla="*/ 2147483646 h 449"/>
                <a:gd name="T14" fmla="*/ 2147483646 w 520"/>
                <a:gd name="T15" fmla="*/ 2147483646 h 449"/>
                <a:gd name="T16" fmla="*/ 2147483646 w 520"/>
                <a:gd name="T17" fmla="*/ 2147483646 h 449"/>
                <a:gd name="T18" fmla="*/ 2147483646 w 520"/>
                <a:gd name="T19" fmla="*/ 2147483646 h 449"/>
                <a:gd name="T20" fmla="*/ 2147483646 w 520"/>
                <a:gd name="T21" fmla="*/ 2147483646 h 449"/>
                <a:gd name="T22" fmla="*/ 2147483646 w 520"/>
                <a:gd name="T23" fmla="*/ 2147483646 h 449"/>
                <a:gd name="T24" fmla="*/ 2147483646 w 520"/>
                <a:gd name="T25" fmla="*/ 2147483646 h 449"/>
                <a:gd name="T26" fmla="*/ 2147483646 w 520"/>
                <a:gd name="T27" fmla="*/ 2147483646 h 449"/>
                <a:gd name="T28" fmla="*/ 2147483646 w 520"/>
                <a:gd name="T29" fmla="*/ 2147483646 h 449"/>
                <a:gd name="T30" fmla="*/ 2147483646 w 520"/>
                <a:gd name="T31" fmla="*/ 2147483646 h 449"/>
                <a:gd name="T32" fmla="*/ 2147483646 w 520"/>
                <a:gd name="T33" fmla="*/ 2147483646 h 449"/>
                <a:gd name="T34" fmla="*/ 2147483646 w 520"/>
                <a:gd name="T35" fmla="*/ 2147483646 h 449"/>
                <a:gd name="T36" fmla="*/ 0 w 520"/>
                <a:gd name="T37" fmla="*/ 2147483646 h 449"/>
                <a:gd name="T38" fmla="*/ 2147483646 w 520"/>
                <a:gd name="T39" fmla="*/ 0 h 449"/>
                <a:gd name="T40" fmla="*/ 2147483646 w 520"/>
                <a:gd name="T41" fmla="*/ 2147483646 h 449"/>
                <a:gd name="T42" fmla="*/ 2147483646 w 520"/>
                <a:gd name="T43" fmla="*/ 2147483646 h 449"/>
                <a:gd name="T44" fmla="*/ 2147483646 w 520"/>
                <a:gd name="T45" fmla="*/ 2147483646 h 449"/>
                <a:gd name="T46" fmla="*/ 2147483646 w 520"/>
                <a:gd name="T47" fmla="*/ 2147483646 h 449"/>
                <a:gd name="T48" fmla="*/ 2147483646 w 520"/>
                <a:gd name="T49" fmla="*/ 2147483646 h 449"/>
                <a:gd name="T50" fmla="*/ 2147483646 w 520"/>
                <a:gd name="T51" fmla="*/ 2147483646 h 449"/>
                <a:gd name="T52" fmla="*/ 2147483646 w 520"/>
                <a:gd name="T53" fmla="*/ 2147483646 h 449"/>
                <a:gd name="T54" fmla="*/ 2147483646 w 520"/>
                <a:gd name="T55" fmla="*/ 2147483646 h 449"/>
                <a:gd name="T56" fmla="*/ 2147483646 w 520"/>
                <a:gd name="T57" fmla="*/ 2147483646 h 449"/>
                <a:gd name="T58" fmla="*/ 2147483646 w 520"/>
                <a:gd name="T59" fmla="*/ 2147483646 h 449"/>
                <a:gd name="T60" fmla="*/ 2147483646 w 520"/>
                <a:gd name="T61" fmla="*/ 2147483646 h 449"/>
                <a:gd name="T62" fmla="*/ 2147483646 w 520"/>
                <a:gd name="T63" fmla="*/ 2147483646 h 449"/>
                <a:gd name="T64" fmla="*/ 2147483646 w 520"/>
                <a:gd name="T65" fmla="*/ 2147483646 h 449"/>
                <a:gd name="T66" fmla="*/ 2147483646 w 520"/>
                <a:gd name="T67" fmla="*/ 2147483646 h 449"/>
                <a:gd name="T68" fmla="*/ 2147483646 w 520"/>
                <a:gd name="T69" fmla="*/ 2147483646 h 449"/>
                <a:gd name="T70" fmla="*/ 2147483646 w 520"/>
                <a:gd name="T71" fmla="*/ 2147483646 h 449"/>
                <a:gd name="T72" fmla="*/ 2147483646 w 520"/>
                <a:gd name="T73" fmla="*/ 2147483646 h 449"/>
                <a:gd name="T74" fmla="*/ 2147483646 w 520"/>
                <a:gd name="T75" fmla="*/ 2147483646 h 449"/>
                <a:gd name="T76" fmla="*/ 2147483646 w 520"/>
                <a:gd name="T77" fmla="*/ 2147483646 h 449"/>
                <a:gd name="T78" fmla="*/ 2147483646 w 520"/>
                <a:gd name="T79" fmla="*/ 2147483646 h 449"/>
                <a:gd name="T80" fmla="*/ 2147483646 w 520"/>
                <a:gd name="T81" fmla="*/ 2147483646 h 449"/>
                <a:gd name="T82" fmla="*/ 2147483646 w 520"/>
                <a:gd name="T83" fmla="*/ 2147483646 h 449"/>
                <a:gd name="T84" fmla="*/ 2147483646 w 520"/>
                <a:gd name="T85" fmla="*/ 2147483646 h 449"/>
                <a:gd name="T86" fmla="*/ 2147483646 w 520"/>
                <a:gd name="T87" fmla="*/ 2147483646 h 449"/>
                <a:gd name="T88" fmla="*/ 2147483646 w 520"/>
                <a:gd name="T89" fmla="*/ 2147483646 h 449"/>
                <a:gd name="T90" fmla="*/ 2147483646 w 520"/>
                <a:gd name="T91" fmla="*/ 2147483646 h 449"/>
                <a:gd name="T92" fmla="*/ 2147483646 w 520"/>
                <a:gd name="T93" fmla="*/ 2147483646 h 44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20"/>
                <a:gd name="T142" fmla="*/ 0 h 449"/>
                <a:gd name="T143" fmla="*/ 520 w 520"/>
                <a:gd name="T144" fmla="*/ 449 h 44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20" h="449">
                  <a:moveTo>
                    <a:pt x="485" y="449"/>
                  </a:moveTo>
                  <a:lnTo>
                    <a:pt x="485" y="449"/>
                  </a:lnTo>
                  <a:lnTo>
                    <a:pt x="364" y="432"/>
                  </a:lnTo>
                  <a:lnTo>
                    <a:pt x="345" y="401"/>
                  </a:lnTo>
                  <a:lnTo>
                    <a:pt x="293" y="416"/>
                  </a:lnTo>
                  <a:lnTo>
                    <a:pt x="259" y="416"/>
                  </a:lnTo>
                  <a:lnTo>
                    <a:pt x="207" y="368"/>
                  </a:lnTo>
                  <a:lnTo>
                    <a:pt x="172" y="320"/>
                  </a:lnTo>
                  <a:lnTo>
                    <a:pt x="138" y="305"/>
                  </a:lnTo>
                  <a:lnTo>
                    <a:pt x="121" y="305"/>
                  </a:lnTo>
                  <a:lnTo>
                    <a:pt x="103" y="288"/>
                  </a:lnTo>
                  <a:lnTo>
                    <a:pt x="86" y="240"/>
                  </a:lnTo>
                  <a:lnTo>
                    <a:pt x="52" y="224"/>
                  </a:lnTo>
                  <a:lnTo>
                    <a:pt x="34" y="192"/>
                  </a:lnTo>
                  <a:lnTo>
                    <a:pt x="52" y="161"/>
                  </a:lnTo>
                  <a:lnTo>
                    <a:pt x="52" y="128"/>
                  </a:lnTo>
                  <a:lnTo>
                    <a:pt x="34" y="128"/>
                  </a:lnTo>
                  <a:lnTo>
                    <a:pt x="17" y="96"/>
                  </a:lnTo>
                  <a:lnTo>
                    <a:pt x="0" y="17"/>
                  </a:lnTo>
                  <a:lnTo>
                    <a:pt x="17" y="0"/>
                  </a:lnTo>
                  <a:lnTo>
                    <a:pt x="34" y="33"/>
                  </a:lnTo>
                  <a:lnTo>
                    <a:pt x="52" y="33"/>
                  </a:lnTo>
                  <a:lnTo>
                    <a:pt x="69" y="33"/>
                  </a:lnTo>
                  <a:lnTo>
                    <a:pt x="103" y="17"/>
                  </a:lnTo>
                  <a:lnTo>
                    <a:pt x="121" y="17"/>
                  </a:lnTo>
                  <a:lnTo>
                    <a:pt x="103" y="33"/>
                  </a:lnTo>
                  <a:lnTo>
                    <a:pt x="138" y="48"/>
                  </a:lnTo>
                  <a:lnTo>
                    <a:pt x="138" y="80"/>
                  </a:lnTo>
                  <a:lnTo>
                    <a:pt x="207" y="113"/>
                  </a:lnTo>
                  <a:lnTo>
                    <a:pt x="276" y="113"/>
                  </a:lnTo>
                  <a:lnTo>
                    <a:pt x="276" y="80"/>
                  </a:lnTo>
                  <a:lnTo>
                    <a:pt x="311" y="65"/>
                  </a:lnTo>
                  <a:lnTo>
                    <a:pt x="364" y="65"/>
                  </a:lnTo>
                  <a:lnTo>
                    <a:pt x="468" y="113"/>
                  </a:lnTo>
                  <a:lnTo>
                    <a:pt x="468" y="128"/>
                  </a:lnTo>
                  <a:lnTo>
                    <a:pt x="468" y="144"/>
                  </a:lnTo>
                  <a:lnTo>
                    <a:pt x="468" y="161"/>
                  </a:lnTo>
                  <a:lnTo>
                    <a:pt x="451" y="192"/>
                  </a:lnTo>
                  <a:lnTo>
                    <a:pt x="451" y="257"/>
                  </a:lnTo>
                  <a:lnTo>
                    <a:pt x="485" y="272"/>
                  </a:lnTo>
                  <a:lnTo>
                    <a:pt x="485" y="288"/>
                  </a:lnTo>
                  <a:lnTo>
                    <a:pt x="468" y="320"/>
                  </a:lnTo>
                  <a:lnTo>
                    <a:pt x="485" y="353"/>
                  </a:lnTo>
                  <a:lnTo>
                    <a:pt x="503" y="368"/>
                  </a:lnTo>
                  <a:lnTo>
                    <a:pt x="520" y="401"/>
                  </a:lnTo>
                  <a:lnTo>
                    <a:pt x="485" y="416"/>
                  </a:lnTo>
                  <a:lnTo>
                    <a:pt x="485" y="449"/>
                  </a:lnTo>
                  <a:close/>
                </a:path>
              </a:pathLst>
            </a:custGeom>
            <a:solidFill>
              <a:srgbClr val="D8CEB8"/>
            </a:solidFill>
            <a:ln w="9525">
              <a:solidFill>
                <a:srgbClr val="BBAD87"/>
              </a:solidFill>
              <a:round/>
              <a:headEnd/>
              <a:tailEnd/>
            </a:ln>
          </p:spPr>
          <p:txBody>
            <a:bodyPr/>
            <a:lstStyle/>
            <a:p>
              <a:endParaRPr lang="en-US"/>
            </a:p>
          </p:txBody>
        </p:sp>
        <p:sp>
          <p:nvSpPr>
            <p:cNvPr id="6377" name="Freeform 194"/>
            <p:cNvSpPr>
              <a:spLocks/>
            </p:cNvSpPr>
            <p:nvPr>
              <p:custDataLst>
                <p:tags r:id="rId194"/>
              </p:custDataLst>
            </p:nvPr>
          </p:nvSpPr>
          <p:spPr bwMode="auto">
            <a:xfrm>
              <a:off x="5575299" y="3678238"/>
              <a:ext cx="152400" cy="50800"/>
            </a:xfrm>
            <a:custGeom>
              <a:avLst/>
              <a:gdLst>
                <a:gd name="T0" fmla="*/ 2147483646 w 192"/>
                <a:gd name="T1" fmla="*/ 2147483646 h 63"/>
                <a:gd name="T2" fmla="*/ 2147483646 w 192"/>
                <a:gd name="T3" fmla="*/ 2147483646 h 63"/>
                <a:gd name="T4" fmla="*/ 2147483646 w 192"/>
                <a:gd name="T5" fmla="*/ 2147483646 h 63"/>
                <a:gd name="T6" fmla="*/ 2147483646 w 192"/>
                <a:gd name="T7" fmla="*/ 2147483646 h 63"/>
                <a:gd name="T8" fmla="*/ 0 w 192"/>
                <a:gd name="T9" fmla="*/ 0 h 63"/>
                <a:gd name="T10" fmla="*/ 2147483646 w 192"/>
                <a:gd name="T11" fmla="*/ 0 h 63"/>
                <a:gd name="T12" fmla="*/ 2147483646 w 192"/>
                <a:gd name="T13" fmla="*/ 2147483646 h 63"/>
                <a:gd name="T14" fmla="*/ 2147483646 w 192"/>
                <a:gd name="T15" fmla="*/ 2147483646 h 63"/>
                <a:gd name="T16" fmla="*/ 2147483646 w 192"/>
                <a:gd name="T17" fmla="*/ 2147483646 h 63"/>
                <a:gd name="T18" fmla="*/ 2147483646 w 192"/>
                <a:gd name="T19" fmla="*/ 2147483646 h 63"/>
                <a:gd name="T20" fmla="*/ 2147483646 w 192"/>
                <a:gd name="T21" fmla="*/ 2147483646 h 63"/>
                <a:gd name="T22" fmla="*/ 2147483646 w 192"/>
                <a:gd name="T23" fmla="*/ 2147483646 h 63"/>
                <a:gd name="T24" fmla="*/ 2147483646 w 192"/>
                <a:gd name="T25" fmla="*/ 2147483646 h 63"/>
                <a:gd name="T26" fmla="*/ 2147483646 w 192"/>
                <a:gd name="T27" fmla="*/ 2147483646 h 63"/>
                <a:gd name="T28" fmla="*/ 2147483646 w 192"/>
                <a:gd name="T29" fmla="*/ 2147483646 h 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63"/>
                <a:gd name="T47" fmla="*/ 192 w 192"/>
                <a:gd name="T48" fmla="*/ 63 h 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63">
                  <a:moveTo>
                    <a:pt x="54" y="63"/>
                  </a:moveTo>
                  <a:lnTo>
                    <a:pt x="54" y="63"/>
                  </a:lnTo>
                  <a:lnTo>
                    <a:pt x="54" y="48"/>
                  </a:lnTo>
                  <a:lnTo>
                    <a:pt x="54" y="32"/>
                  </a:lnTo>
                  <a:lnTo>
                    <a:pt x="0" y="0"/>
                  </a:lnTo>
                  <a:lnTo>
                    <a:pt x="88" y="0"/>
                  </a:lnTo>
                  <a:lnTo>
                    <a:pt x="123" y="15"/>
                  </a:lnTo>
                  <a:lnTo>
                    <a:pt x="157" y="15"/>
                  </a:lnTo>
                  <a:lnTo>
                    <a:pt x="192" y="48"/>
                  </a:lnTo>
                  <a:lnTo>
                    <a:pt x="175" y="48"/>
                  </a:lnTo>
                  <a:lnTo>
                    <a:pt x="192" y="63"/>
                  </a:lnTo>
                  <a:lnTo>
                    <a:pt x="157" y="63"/>
                  </a:lnTo>
                  <a:lnTo>
                    <a:pt x="140" y="63"/>
                  </a:lnTo>
                  <a:lnTo>
                    <a:pt x="105" y="63"/>
                  </a:lnTo>
                  <a:lnTo>
                    <a:pt x="54" y="63"/>
                  </a:lnTo>
                  <a:close/>
                </a:path>
              </a:pathLst>
            </a:custGeom>
            <a:solidFill>
              <a:srgbClr val="D8CEB8"/>
            </a:solidFill>
            <a:ln w="9525">
              <a:solidFill>
                <a:srgbClr val="BBAD87"/>
              </a:solidFill>
              <a:round/>
              <a:headEnd/>
              <a:tailEnd/>
            </a:ln>
          </p:spPr>
          <p:txBody>
            <a:bodyPr/>
            <a:lstStyle/>
            <a:p>
              <a:endParaRPr lang="en-US"/>
            </a:p>
          </p:txBody>
        </p:sp>
        <p:sp>
          <p:nvSpPr>
            <p:cNvPr id="6378" name="Freeform 195"/>
            <p:cNvSpPr>
              <a:spLocks/>
            </p:cNvSpPr>
            <p:nvPr>
              <p:custDataLst>
                <p:tags r:id="rId195"/>
              </p:custDataLst>
            </p:nvPr>
          </p:nvSpPr>
          <p:spPr bwMode="auto">
            <a:xfrm>
              <a:off x="5659437" y="3729038"/>
              <a:ext cx="68263" cy="63500"/>
            </a:xfrm>
            <a:custGeom>
              <a:avLst/>
              <a:gdLst>
                <a:gd name="T0" fmla="*/ 2147483646 w 87"/>
                <a:gd name="T1" fmla="*/ 2147483646 h 81"/>
                <a:gd name="T2" fmla="*/ 2147483646 w 87"/>
                <a:gd name="T3" fmla="*/ 2147483646 h 81"/>
                <a:gd name="T4" fmla="*/ 2147483646 w 87"/>
                <a:gd name="T5" fmla="*/ 2147483646 h 81"/>
                <a:gd name="T6" fmla="*/ 2147483646 w 87"/>
                <a:gd name="T7" fmla="*/ 2147483646 h 81"/>
                <a:gd name="T8" fmla="*/ 2147483646 w 87"/>
                <a:gd name="T9" fmla="*/ 2147483646 h 81"/>
                <a:gd name="T10" fmla="*/ 2147483646 w 87"/>
                <a:gd name="T11" fmla="*/ 0 h 81"/>
                <a:gd name="T12" fmla="*/ 0 w 87"/>
                <a:gd name="T13" fmla="*/ 0 h 81"/>
                <a:gd name="T14" fmla="*/ 2147483646 w 87"/>
                <a:gd name="T15" fmla="*/ 2147483646 h 81"/>
                <a:gd name="T16" fmla="*/ 2147483646 w 87"/>
                <a:gd name="T17" fmla="*/ 2147483646 h 81"/>
                <a:gd name="T18" fmla="*/ 2147483646 w 87"/>
                <a:gd name="T19" fmla="*/ 2147483646 h 81"/>
                <a:gd name="T20" fmla="*/ 2147483646 w 87"/>
                <a:gd name="T21" fmla="*/ 2147483646 h 81"/>
                <a:gd name="T22" fmla="*/ 2147483646 w 87"/>
                <a:gd name="T23" fmla="*/ 2147483646 h 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7"/>
                <a:gd name="T37" fmla="*/ 0 h 81"/>
                <a:gd name="T38" fmla="*/ 87 w 87"/>
                <a:gd name="T39" fmla="*/ 81 h 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7" h="81">
                  <a:moveTo>
                    <a:pt x="87" y="81"/>
                  </a:moveTo>
                  <a:lnTo>
                    <a:pt x="87" y="81"/>
                  </a:lnTo>
                  <a:lnTo>
                    <a:pt x="87" y="65"/>
                  </a:lnTo>
                  <a:lnTo>
                    <a:pt x="70" y="48"/>
                  </a:lnTo>
                  <a:lnTo>
                    <a:pt x="70" y="33"/>
                  </a:lnTo>
                  <a:lnTo>
                    <a:pt x="35" y="0"/>
                  </a:lnTo>
                  <a:lnTo>
                    <a:pt x="0" y="0"/>
                  </a:lnTo>
                  <a:lnTo>
                    <a:pt x="18" y="48"/>
                  </a:lnTo>
                  <a:lnTo>
                    <a:pt x="35" y="48"/>
                  </a:lnTo>
                  <a:lnTo>
                    <a:pt x="70" y="65"/>
                  </a:lnTo>
                  <a:lnTo>
                    <a:pt x="70" y="81"/>
                  </a:lnTo>
                  <a:lnTo>
                    <a:pt x="87" y="81"/>
                  </a:lnTo>
                  <a:close/>
                </a:path>
              </a:pathLst>
            </a:custGeom>
            <a:solidFill>
              <a:srgbClr val="D8CEB8"/>
            </a:solidFill>
            <a:ln w="9525">
              <a:solidFill>
                <a:srgbClr val="BBAD87"/>
              </a:solidFill>
              <a:round/>
              <a:headEnd/>
              <a:tailEnd/>
            </a:ln>
          </p:spPr>
          <p:txBody>
            <a:bodyPr/>
            <a:lstStyle/>
            <a:p>
              <a:endParaRPr lang="en-US"/>
            </a:p>
          </p:txBody>
        </p:sp>
        <p:sp>
          <p:nvSpPr>
            <p:cNvPr id="6379" name="Freeform 196"/>
            <p:cNvSpPr>
              <a:spLocks/>
            </p:cNvSpPr>
            <p:nvPr>
              <p:custDataLst>
                <p:tags r:id="rId196"/>
              </p:custDataLst>
            </p:nvPr>
          </p:nvSpPr>
          <p:spPr bwMode="auto">
            <a:xfrm>
              <a:off x="5686424" y="3716338"/>
              <a:ext cx="125413" cy="88900"/>
            </a:xfrm>
            <a:custGeom>
              <a:avLst/>
              <a:gdLst>
                <a:gd name="T0" fmla="*/ 2147483646 w 157"/>
                <a:gd name="T1" fmla="*/ 2147483646 h 111"/>
                <a:gd name="T2" fmla="*/ 2147483646 w 157"/>
                <a:gd name="T3" fmla="*/ 2147483646 h 111"/>
                <a:gd name="T4" fmla="*/ 2147483646 w 157"/>
                <a:gd name="T5" fmla="*/ 2147483646 h 111"/>
                <a:gd name="T6" fmla="*/ 2147483646 w 157"/>
                <a:gd name="T7" fmla="*/ 2147483646 h 111"/>
                <a:gd name="T8" fmla="*/ 2147483646 w 157"/>
                <a:gd name="T9" fmla="*/ 2147483646 h 111"/>
                <a:gd name="T10" fmla="*/ 2147483646 w 157"/>
                <a:gd name="T11" fmla="*/ 2147483646 h 111"/>
                <a:gd name="T12" fmla="*/ 2147483646 w 157"/>
                <a:gd name="T13" fmla="*/ 2147483646 h 111"/>
                <a:gd name="T14" fmla="*/ 2147483646 w 157"/>
                <a:gd name="T15" fmla="*/ 2147483646 h 111"/>
                <a:gd name="T16" fmla="*/ 2147483646 w 157"/>
                <a:gd name="T17" fmla="*/ 2147483646 h 111"/>
                <a:gd name="T18" fmla="*/ 2147483646 w 157"/>
                <a:gd name="T19" fmla="*/ 2147483646 h 111"/>
                <a:gd name="T20" fmla="*/ 2147483646 w 157"/>
                <a:gd name="T21" fmla="*/ 2147483646 h 111"/>
                <a:gd name="T22" fmla="*/ 2147483646 w 157"/>
                <a:gd name="T23" fmla="*/ 0 h 111"/>
                <a:gd name="T24" fmla="*/ 2147483646 w 157"/>
                <a:gd name="T25" fmla="*/ 2147483646 h 111"/>
                <a:gd name="T26" fmla="*/ 2147483646 w 157"/>
                <a:gd name="T27" fmla="*/ 2147483646 h 111"/>
                <a:gd name="T28" fmla="*/ 2147483646 w 157"/>
                <a:gd name="T29" fmla="*/ 0 h 111"/>
                <a:gd name="T30" fmla="*/ 2147483646 w 157"/>
                <a:gd name="T31" fmla="*/ 0 h 111"/>
                <a:gd name="T32" fmla="*/ 2147483646 w 157"/>
                <a:gd name="T33" fmla="*/ 2147483646 h 111"/>
                <a:gd name="T34" fmla="*/ 2147483646 w 157"/>
                <a:gd name="T35" fmla="*/ 2147483646 h 111"/>
                <a:gd name="T36" fmla="*/ 0 w 157"/>
                <a:gd name="T37" fmla="*/ 2147483646 h 111"/>
                <a:gd name="T38" fmla="*/ 2147483646 w 157"/>
                <a:gd name="T39" fmla="*/ 2147483646 h 111"/>
                <a:gd name="T40" fmla="*/ 2147483646 w 157"/>
                <a:gd name="T41" fmla="*/ 2147483646 h 111"/>
                <a:gd name="T42" fmla="*/ 2147483646 w 157"/>
                <a:gd name="T43" fmla="*/ 2147483646 h 111"/>
                <a:gd name="T44" fmla="*/ 2147483646 w 157"/>
                <a:gd name="T45" fmla="*/ 2147483646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7"/>
                <a:gd name="T70" fmla="*/ 0 h 111"/>
                <a:gd name="T71" fmla="*/ 157 w 157"/>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7" h="111">
                  <a:moveTo>
                    <a:pt x="52" y="96"/>
                  </a:moveTo>
                  <a:lnTo>
                    <a:pt x="52" y="96"/>
                  </a:lnTo>
                  <a:lnTo>
                    <a:pt x="86" y="80"/>
                  </a:lnTo>
                  <a:lnTo>
                    <a:pt x="104" y="80"/>
                  </a:lnTo>
                  <a:lnTo>
                    <a:pt x="86" y="96"/>
                  </a:lnTo>
                  <a:lnTo>
                    <a:pt x="121" y="111"/>
                  </a:lnTo>
                  <a:lnTo>
                    <a:pt x="104" y="96"/>
                  </a:lnTo>
                  <a:lnTo>
                    <a:pt x="121" y="96"/>
                  </a:lnTo>
                  <a:lnTo>
                    <a:pt x="121" y="63"/>
                  </a:lnTo>
                  <a:lnTo>
                    <a:pt x="157" y="48"/>
                  </a:lnTo>
                  <a:lnTo>
                    <a:pt x="121" y="32"/>
                  </a:lnTo>
                  <a:lnTo>
                    <a:pt x="104" y="0"/>
                  </a:lnTo>
                  <a:lnTo>
                    <a:pt x="86" y="15"/>
                  </a:lnTo>
                  <a:lnTo>
                    <a:pt x="69" y="15"/>
                  </a:lnTo>
                  <a:lnTo>
                    <a:pt x="52" y="0"/>
                  </a:lnTo>
                  <a:lnTo>
                    <a:pt x="35" y="0"/>
                  </a:lnTo>
                  <a:lnTo>
                    <a:pt x="52" y="15"/>
                  </a:lnTo>
                  <a:lnTo>
                    <a:pt x="17" y="15"/>
                  </a:lnTo>
                  <a:lnTo>
                    <a:pt x="0" y="15"/>
                  </a:lnTo>
                  <a:lnTo>
                    <a:pt x="35" y="48"/>
                  </a:lnTo>
                  <a:lnTo>
                    <a:pt x="35" y="63"/>
                  </a:lnTo>
                  <a:lnTo>
                    <a:pt x="52" y="80"/>
                  </a:lnTo>
                  <a:lnTo>
                    <a:pt x="52" y="96"/>
                  </a:lnTo>
                  <a:close/>
                </a:path>
              </a:pathLst>
            </a:custGeom>
            <a:solidFill>
              <a:srgbClr val="D8CEB8"/>
            </a:solidFill>
            <a:ln w="9525">
              <a:solidFill>
                <a:srgbClr val="BBAD87"/>
              </a:solidFill>
              <a:round/>
              <a:headEnd/>
              <a:tailEnd/>
            </a:ln>
          </p:spPr>
          <p:txBody>
            <a:bodyPr/>
            <a:lstStyle/>
            <a:p>
              <a:endParaRPr lang="en-US"/>
            </a:p>
          </p:txBody>
        </p:sp>
        <p:sp>
          <p:nvSpPr>
            <p:cNvPr id="6380" name="Freeform 197"/>
            <p:cNvSpPr>
              <a:spLocks/>
            </p:cNvSpPr>
            <p:nvPr>
              <p:custDataLst>
                <p:tags r:id="rId197"/>
              </p:custDataLst>
            </p:nvPr>
          </p:nvSpPr>
          <p:spPr bwMode="auto">
            <a:xfrm>
              <a:off x="5684837" y="4021138"/>
              <a:ext cx="41275" cy="25400"/>
            </a:xfrm>
            <a:custGeom>
              <a:avLst/>
              <a:gdLst>
                <a:gd name="T0" fmla="*/ 0 w 52"/>
                <a:gd name="T1" fmla="*/ 2147483646 h 33"/>
                <a:gd name="T2" fmla="*/ 0 w 52"/>
                <a:gd name="T3" fmla="*/ 2147483646 h 33"/>
                <a:gd name="T4" fmla="*/ 2147483646 w 52"/>
                <a:gd name="T5" fmla="*/ 0 h 33"/>
                <a:gd name="T6" fmla="*/ 2147483646 w 52"/>
                <a:gd name="T7" fmla="*/ 2147483646 h 33"/>
                <a:gd name="T8" fmla="*/ 2147483646 w 52"/>
                <a:gd name="T9" fmla="*/ 2147483646 h 33"/>
                <a:gd name="T10" fmla="*/ 0 w 52"/>
                <a:gd name="T11" fmla="*/ 2147483646 h 33"/>
                <a:gd name="T12" fmla="*/ 0 60000 65536"/>
                <a:gd name="T13" fmla="*/ 0 60000 65536"/>
                <a:gd name="T14" fmla="*/ 0 60000 65536"/>
                <a:gd name="T15" fmla="*/ 0 60000 65536"/>
                <a:gd name="T16" fmla="*/ 0 60000 65536"/>
                <a:gd name="T17" fmla="*/ 0 60000 65536"/>
                <a:gd name="T18" fmla="*/ 0 w 52"/>
                <a:gd name="T19" fmla="*/ 0 h 33"/>
                <a:gd name="T20" fmla="*/ 52 w 52"/>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52" h="33">
                  <a:moveTo>
                    <a:pt x="0" y="16"/>
                  </a:moveTo>
                  <a:lnTo>
                    <a:pt x="0" y="16"/>
                  </a:lnTo>
                  <a:lnTo>
                    <a:pt x="17" y="0"/>
                  </a:lnTo>
                  <a:lnTo>
                    <a:pt x="52" y="16"/>
                  </a:lnTo>
                  <a:lnTo>
                    <a:pt x="17" y="33"/>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381" name="Freeform 198"/>
            <p:cNvSpPr>
              <a:spLocks/>
            </p:cNvSpPr>
            <p:nvPr>
              <p:custDataLst>
                <p:tags r:id="rId198"/>
              </p:custDataLst>
            </p:nvPr>
          </p:nvSpPr>
          <p:spPr bwMode="auto">
            <a:xfrm>
              <a:off x="5467349" y="3957638"/>
              <a:ext cx="479425" cy="406400"/>
            </a:xfrm>
            <a:custGeom>
              <a:avLst/>
              <a:gdLst>
                <a:gd name="T0" fmla="*/ 2147483646 w 604"/>
                <a:gd name="T1" fmla="*/ 2147483646 h 512"/>
                <a:gd name="T2" fmla="*/ 2147483646 w 604"/>
                <a:gd name="T3" fmla="*/ 2147483646 h 512"/>
                <a:gd name="T4" fmla="*/ 2147483646 w 604"/>
                <a:gd name="T5" fmla="*/ 2147483646 h 512"/>
                <a:gd name="T6" fmla="*/ 2147483646 w 604"/>
                <a:gd name="T7" fmla="*/ 2147483646 h 512"/>
                <a:gd name="T8" fmla="*/ 2147483646 w 604"/>
                <a:gd name="T9" fmla="*/ 2147483646 h 512"/>
                <a:gd name="T10" fmla="*/ 2147483646 w 604"/>
                <a:gd name="T11" fmla="*/ 2147483646 h 512"/>
                <a:gd name="T12" fmla="*/ 2147483646 w 604"/>
                <a:gd name="T13" fmla="*/ 2147483646 h 512"/>
                <a:gd name="T14" fmla="*/ 2147483646 w 604"/>
                <a:gd name="T15" fmla="*/ 2147483646 h 512"/>
                <a:gd name="T16" fmla="*/ 2147483646 w 604"/>
                <a:gd name="T17" fmla="*/ 2147483646 h 512"/>
                <a:gd name="T18" fmla="*/ 2147483646 w 604"/>
                <a:gd name="T19" fmla="*/ 2147483646 h 512"/>
                <a:gd name="T20" fmla="*/ 2147483646 w 604"/>
                <a:gd name="T21" fmla="*/ 2147483646 h 512"/>
                <a:gd name="T22" fmla="*/ 2147483646 w 604"/>
                <a:gd name="T23" fmla="*/ 2147483646 h 512"/>
                <a:gd name="T24" fmla="*/ 2147483646 w 604"/>
                <a:gd name="T25" fmla="*/ 2147483646 h 512"/>
                <a:gd name="T26" fmla="*/ 2147483646 w 604"/>
                <a:gd name="T27" fmla="*/ 2147483646 h 512"/>
                <a:gd name="T28" fmla="*/ 2147483646 w 604"/>
                <a:gd name="T29" fmla="*/ 2147483646 h 512"/>
                <a:gd name="T30" fmla="*/ 2147483646 w 604"/>
                <a:gd name="T31" fmla="*/ 2147483646 h 512"/>
                <a:gd name="T32" fmla="*/ 2147483646 w 604"/>
                <a:gd name="T33" fmla="*/ 2147483646 h 512"/>
                <a:gd name="T34" fmla="*/ 2147483646 w 604"/>
                <a:gd name="T35" fmla="*/ 2147483646 h 512"/>
                <a:gd name="T36" fmla="*/ 2147483646 w 604"/>
                <a:gd name="T37" fmla="*/ 2147483646 h 512"/>
                <a:gd name="T38" fmla="*/ 2147483646 w 604"/>
                <a:gd name="T39" fmla="*/ 2147483646 h 512"/>
                <a:gd name="T40" fmla="*/ 2147483646 w 604"/>
                <a:gd name="T41" fmla="*/ 2147483646 h 512"/>
                <a:gd name="T42" fmla="*/ 2147483646 w 604"/>
                <a:gd name="T43" fmla="*/ 2147483646 h 512"/>
                <a:gd name="T44" fmla="*/ 2147483646 w 604"/>
                <a:gd name="T45" fmla="*/ 2147483646 h 512"/>
                <a:gd name="T46" fmla="*/ 2147483646 w 604"/>
                <a:gd name="T47" fmla="*/ 2147483646 h 512"/>
                <a:gd name="T48" fmla="*/ 2147483646 w 604"/>
                <a:gd name="T49" fmla="*/ 2147483646 h 512"/>
                <a:gd name="T50" fmla="*/ 2147483646 w 604"/>
                <a:gd name="T51" fmla="*/ 2147483646 h 512"/>
                <a:gd name="T52" fmla="*/ 2147483646 w 604"/>
                <a:gd name="T53" fmla="*/ 2147483646 h 512"/>
                <a:gd name="T54" fmla="*/ 2147483646 w 604"/>
                <a:gd name="T55" fmla="*/ 2147483646 h 512"/>
                <a:gd name="T56" fmla="*/ 2147483646 w 604"/>
                <a:gd name="T57" fmla="*/ 2147483646 h 512"/>
                <a:gd name="T58" fmla="*/ 2147483646 w 604"/>
                <a:gd name="T59" fmla="*/ 2147483646 h 512"/>
                <a:gd name="T60" fmla="*/ 2147483646 w 604"/>
                <a:gd name="T61" fmla="*/ 2147483646 h 512"/>
                <a:gd name="T62" fmla="*/ 2147483646 w 604"/>
                <a:gd name="T63" fmla="*/ 2147483646 h 512"/>
                <a:gd name="T64" fmla="*/ 2147483646 w 604"/>
                <a:gd name="T65" fmla="*/ 2147483646 h 512"/>
                <a:gd name="T66" fmla="*/ 2147483646 w 604"/>
                <a:gd name="T67" fmla="*/ 0 h 512"/>
                <a:gd name="T68" fmla="*/ 2147483646 w 604"/>
                <a:gd name="T69" fmla="*/ 2147483646 h 512"/>
                <a:gd name="T70" fmla="*/ 2147483646 w 604"/>
                <a:gd name="T71" fmla="*/ 2147483646 h 512"/>
                <a:gd name="T72" fmla="*/ 2147483646 w 604"/>
                <a:gd name="T73" fmla="*/ 2147483646 h 512"/>
                <a:gd name="T74" fmla="*/ 2147483646 w 604"/>
                <a:gd name="T75" fmla="*/ 2147483646 h 512"/>
                <a:gd name="T76" fmla="*/ 2147483646 w 604"/>
                <a:gd name="T77" fmla="*/ 2147483646 h 512"/>
                <a:gd name="T78" fmla="*/ 0 w 604"/>
                <a:gd name="T79" fmla="*/ 2147483646 h 512"/>
                <a:gd name="T80" fmla="*/ 0 w 604"/>
                <a:gd name="T81" fmla="*/ 2147483646 h 512"/>
                <a:gd name="T82" fmla="*/ 2147483646 w 604"/>
                <a:gd name="T83" fmla="*/ 2147483646 h 512"/>
                <a:gd name="T84" fmla="*/ 2147483646 w 604"/>
                <a:gd name="T85" fmla="*/ 2147483646 h 512"/>
                <a:gd name="T86" fmla="*/ 2147483646 w 604"/>
                <a:gd name="T87" fmla="*/ 2147483646 h 512"/>
                <a:gd name="T88" fmla="*/ 2147483646 w 604"/>
                <a:gd name="T89" fmla="*/ 2147483646 h 512"/>
                <a:gd name="T90" fmla="*/ 2147483646 w 604"/>
                <a:gd name="T91" fmla="*/ 2147483646 h 512"/>
                <a:gd name="T92" fmla="*/ 2147483646 w 604"/>
                <a:gd name="T93" fmla="*/ 2147483646 h 512"/>
                <a:gd name="T94" fmla="*/ 2147483646 w 604"/>
                <a:gd name="T95" fmla="*/ 2147483646 h 512"/>
                <a:gd name="T96" fmla="*/ 2147483646 w 604"/>
                <a:gd name="T97" fmla="*/ 2147483646 h 512"/>
                <a:gd name="T98" fmla="*/ 2147483646 w 604"/>
                <a:gd name="T99" fmla="*/ 2147483646 h 512"/>
                <a:gd name="T100" fmla="*/ 2147483646 w 604"/>
                <a:gd name="T101" fmla="*/ 2147483646 h 512"/>
                <a:gd name="T102" fmla="*/ 2147483646 w 604"/>
                <a:gd name="T103" fmla="*/ 2147483646 h 512"/>
                <a:gd name="T104" fmla="*/ 2147483646 w 604"/>
                <a:gd name="T105" fmla="*/ 2147483646 h 512"/>
                <a:gd name="T106" fmla="*/ 2147483646 w 604"/>
                <a:gd name="T107" fmla="*/ 2147483646 h 5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04"/>
                <a:gd name="T163" fmla="*/ 0 h 512"/>
                <a:gd name="T164" fmla="*/ 604 w 604"/>
                <a:gd name="T165" fmla="*/ 512 h 5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04" h="512">
                  <a:moveTo>
                    <a:pt x="501" y="416"/>
                  </a:moveTo>
                  <a:lnTo>
                    <a:pt x="501" y="416"/>
                  </a:lnTo>
                  <a:lnTo>
                    <a:pt x="518" y="401"/>
                  </a:lnTo>
                  <a:lnTo>
                    <a:pt x="535" y="384"/>
                  </a:lnTo>
                  <a:lnTo>
                    <a:pt x="552" y="368"/>
                  </a:lnTo>
                  <a:lnTo>
                    <a:pt x="570" y="353"/>
                  </a:lnTo>
                  <a:lnTo>
                    <a:pt x="587" y="336"/>
                  </a:lnTo>
                  <a:lnTo>
                    <a:pt x="604" y="336"/>
                  </a:lnTo>
                  <a:lnTo>
                    <a:pt x="604" y="320"/>
                  </a:lnTo>
                  <a:lnTo>
                    <a:pt x="604" y="305"/>
                  </a:lnTo>
                  <a:lnTo>
                    <a:pt x="604" y="288"/>
                  </a:lnTo>
                  <a:lnTo>
                    <a:pt x="587" y="272"/>
                  </a:lnTo>
                  <a:lnTo>
                    <a:pt x="570" y="257"/>
                  </a:lnTo>
                  <a:lnTo>
                    <a:pt x="552" y="257"/>
                  </a:lnTo>
                  <a:lnTo>
                    <a:pt x="535" y="257"/>
                  </a:lnTo>
                  <a:lnTo>
                    <a:pt x="535" y="272"/>
                  </a:lnTo>
                  <a:lnTo>
                    <a:pt x="518" y="272"/>
                  </a:lnTo>
                  <a:lnTo>
                    <a:pt x="501" y="272"/>
                  </a:lnTo>
                  <a:lnTo>
                    <a:pt x="483" y="272"/>
                  </a:lnTo>
                  <a:lnTo>
                    <a:pt x="466" y="272"/>
                  </a:lnTo>
                  <a:lnTo>
                    <a:pt x="449" y="272"/>
                  </a:lnTo>
                  <a:lnTo>
                    <a:pt x="431" y="257"/>
                  </a:lnTo>
                  <a:lnTo>
                    <a:pt x="449" y="240"/>
                  </a:lnTo>
                  <a:lnTo>
                    <a:pt x="431" y="209"/>
                  </a:lnTo>
                  <a:lnTo>
                    <a:pt x="431" y="161"/>
                  </a:lnTo>
                  <a:lnTo>
                    <a:pt x="380" y="113"/>
                  </a:lnTo>
                  <a:lnTo>
                    <a:pt x="328" y="96"/>
                  </a:lnTo>
                  <a:lnTo>
                    <a:pt x="293" y="113"/>
                  </a:lnTo>
                  <a:lnTo>
                    <a:pt x="276" y="96"/>
                  </a:lnTo>
                  <a:lnTo>
                    <a:pt x="241" y="80"/>
                  </a:lnTo>
                  <a:lnTo>
                    <a:pt x="241" y="65"/>
                  </a:lnTo>
                  <a:lnTo>
                    <a:pt x="224" y="48"/>
                  </a:lnTo>
                  <a:lnTo>
                    <a:pt x="172" y="17"/>
                  </a:lnTo>
                  <a:lnTo>
                    <a:pt x="120" y="0"/>
                  </a:lnTo>
                  <a:lnTo>
                    <a:pt x="69" y="32"/>
                  </a:lnTo>
                  <a:lnTo>
                    <a:pt x="86" y="48"/>
                  </a:lnTo>
                  <a:lnTo>
                    <a:pt x="69" y="80"/>
                  </a:lnTo>
                  <a:lnTo>
                    <a:pt x="51" y="80"/>
                  </a:lnTo>
                  <a:lnTo>
                    <a:pt x="34" y="96"/>
                  </a:lnTo>
                  <a:lnTo>
                    <a:pt x="0" y="96"/>
                  </a:lnTo>
                  <a:lnTo>
                    <a:pt x="0" y="128"/>
                  </a:lnTo>
                  <a:lnTo>
                    <a:pt x="17" y="128"/>
                  </a:lnTo>
                  <a:lnTo>
                    <a:pt x="86" y="224"/>
                  </a:lnTo>
                  <a:lnTo>
                    <a:pt x="103" y="240"/>
                  </a:lnTo>
                  <a:lnTo>
                    <a:pt x="120" y="272"/>
                  </a:lnTo>
                  <a:lnTo>
                    <a:pt x="120" y="320"/>
                  </a:lnTo>
                  <a:lnTo>
                    <a:pt x="172" y="353"/>
                  </a:lnTo>
                  <a:lnTo>
                    <a:pt x="207" y="432"/>
                  </a:lnTo>
                  <a:lnTo>
                    <a:pt x="224" y="449"/>
                  </a:lnTo>
                  <a:lnTo>
                    <a:pt x="241" y="432"/>
                  </a:lnTo>
                  <a:lnTo>
                    <a:pt x="293" y="479"/>
                  </a:lnTo>
                  <a:lnTo>
                    <a:pt x="311" y="512"/>
                  </a:lnTo>
                  <a:lnTo>
                    <a:pt x="431" y="432"/>
                  </a:lnTo>
                  <a:lnTo>
                    <a:pt x="501" y="416"/>
                  </a:lnTo>
                </a:path>
              </a:pathLst>
            </a:custGeom>
            <a:solidFill>
              <a:srgbClr val="D8CEB8"/>
            </a:solidFill>
            <a:ln w="9525">
              <a:solidFill>
                <a:srgbClr val="BBAD87"/>
              </a:solidFill>
              <a:prstDash val="solid"/>
              <a:round/>
              <a:headEnd/>
              <a:tailEnd/>
            </a:ln>
          </p:spPr>
          <p:txBody>
            <a:bodyPr/>
            <a:lstStyle/>
            <a:p>
              <a:endParaRPr lang="en-US"/>
            </a:p>
          </p:txBody>
        </p:sp>
        <p:sp>
          <p:nvSpPr>
            <p:cNvPr id="6382" name="Freeform 199"/>
            <p:cNvSpPr>
              <a:spLocks/>
            </p:cNvSpPr>
            <p:nvPr>
              <p:custDataLst>
                <p:tags r:id="rId199"/>
              </p:custDataLst>
            </p:nvPr>
          </p:nvSpPr>
          <p:spPr bwMode="auto">
            <a:xfrm>
              <a:off x="5810249" y="4110038"/>
              <a:ext cx="26988" cy="38100"/>
            </a:xfrm>
            <a:custGeom>
              <a:avLst/>
              <a:gdLst>
                <a:gd name="T0" fmla="*/ 2147483646 w 35"/>
                <a:gd name="T1" fmla="*/ 2147483646 h 48"/>
                <a:gd name="T2" fmla="*/ 2147483646 w 35"/>
                <a:gd name="T3" fmla="*/ 2147483646 h 48"/>
                <a:gd name="T4" fmla="*/ 0 w 35"/>
                <a:gd name="T5" fmla="*/ 2147483646 h 48"/>
                <a:gd name="T6" fmla="*/ 2147483646 w 35"/>
                <a:gd name="T7" fmla="*/ 0 h 48"/>
                <a:gd name="T8" fmla="*/ 2147483646 w 35"/>
                <a:gd name="T9" fmla="*/ 0 h 48"/>
                <a:gd name="T10" fmla="*/ 2147483646 w 35"/>
                <a:gd name="T11" fmla="*/ 2147483646 h 48"/>
                <a:gd name="T12" fmla="*/ 0 60000 65536"/>
                <a:gd name="T13" fmla="*/ 0 60000 65536"/>
                <a:gd name="T14" fmla="*/ 0 60000 65536"/>
                <a:gd name="T15" fmla="*/ 0 60000 65536"/>
                <a:gd name="T16" fmla="*/ 0 60000 65536"/>
                <a:gd name="T17" fmla="*/ 0 60000 65536"/>
                <a:gd name="T18" fmla="*/ 0 w 35"/>
                <a:gd name="T19" fmla="*/ 0 h 48"/>
                <a:gd name="T20" fmla="*/ 35 w 35"/>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35" h="48">
                  <a:moveTo>
                    <a:pt x="18" y="48"/>
                  </a:moveTo>
                  <a:lnTo>
                    <a:pt x="18" y="48"/>
                  </a:lnTo>
                  <a:lnTo>
                    <a:pt x="0" y="17"/>
                  </a:lnTo>
                  <a:lnTo>
                    <a:pt x="18" y="0"/>
                  </a:lnTo>
                  <a:lnTo>
                    <a:pt x="35" y="0"/>
                  </a:lnTo>
                  <a:lnTo>
                    <a:pt x="18" y="48"/>
                  </a:lnTo>
                </a:path>
              </a:pathLst>
            </a:custGeom>
            <a:solidFill>
              <a:srgbClr val="D8CEB8"/>
            </a:solidFill>
            <a:ln w="9525">
              <a:solidFill>
                <a:srgbClr val="BBAD87"/>
              </a:solidFill>
              <a:prstDash val="solid"/>
              <a:round/>
              <a:headEnd/>
              <a:tailEnd/>
            </a:ln>
          </p:spPr>
          <p:txBody>
            <a:bodyPr/>
            <a:lstStyle/>
            <a:p>
              <a:endParaRPr lang="en-US"/>
            </a:p>
          </p:txBody>
        </p:sp>
        <p:sp>
          <p:nvSpPr>
            <p:cNvPr id="6383" name="Freeform 200"/>
            <p:cNvSpPr>
              <a:spLocks/>
            </p:cNvSpPr>
            <p:nvPr>
              <p:custDataLst>
                <p:tags r:id="rId200"/>
              </p:custDataLst>
            </p:nvPr>
          </p:nvSpPr>
          <p:spPr bwMode="auto">
            <a:xfrm>
              <a:off x="5864224" y="4135438"/>
              <a:ext cx="150813" cy="165100"/>
            </a:xfrm>
            <a:custGeom>
              <a:avLst/>
              <a:gdLst>
                <a:gd name="T0" fmla="*/ 0 w 190"/>
                <a:gd name="T1" fmla="*/ 2147483646 h 208"/>
                <a:gd name="T2" fmla="*/ 0 w 190"/>
                <a:gd name="T3" fmla="*/ 2147483646 h 208"/>
                <a:gd name="T4" fmla="*/ 2147483646 w 190"/>
                <a:gd name="T5" fmla="*/ 2147483646 h 208"/>
                <a:gd name="T6" fmla="*/ 2147483646 w 190"/>
                <a:gd name="T7" fmla="*/ 2147483646 h 208"/>
                <a:gd name="T8" fmla="*/ 2147483646 w 190"/>
                <a:gd name="T9" fmla="*/ 2147483646 h 208"/>
                <a:gd name="T10" fmla="*/ 2147483646 w 190"/>
                <a:gd name="T11" fmla="*/ 2147483646 h 208"/>
                <a:gd name="T12" fmla="*/ 2147483646 w 190"/>
                <a:gd name="T13" fmla="*/ 2147483646 h 208"/>
                <a:gd name="T14" fmla="*/ 2147483646 w 190"/>
                <a:gd name="T15" fmla="*/ 2147483646 h 208"/>
                <a:gd name="T16" fmla="*/ 2147483646 w 190"/>
                <a:gd name="T17" fmla="*/ 2147483646 h 208"/>
                <a:gd name="T18" fmla="*/ 2147483646 w 190"/>
                <a:gd name="T19" fmla="*/ 2147483646 h 208"/>
                <a:gd name="T20" fmla="*/ 2147483646 w 190"/>
                <a:gd name="T21" fmla="*/ 2147483646 h 208"/>
                <a:gd name="T22" fmla="*/ 2147483646 w 190"/>
                <a:gd name="T23" fmla="*/ 2147483646 h 208"/>
                <a:gd name="T24" fmla="*/ 2147483646 w 190"/>
                <a:gd name="T25" fmla="*/ 0 h 208"/>
                <a:gd name="T26" fmla="*/ 2147483646 w 190"/>
                <a:gd name="T27" fmla="*/ 2147483646 h 208"/>
                <a:gd name="T28" fmla="*/ 2147483646 w 190"/>
                <a:gd name="T29" fmla="*/ 2147483646 h 208"/>
                <a:gd name="T30" fmla="*/ 2147483646 w 190"/>
                <a:gd name="T31" fmla="*/ 2147483646 h 208"/>
                <a:gd name="T32" fmla="*/ 2147483646 w 190"/>
                <a:gd name="T33" fmla="*/ 2147483646 h 208"/>
                <a:gd name="T34" fmla="*/ 2147483646 w 190"/>
                <a:gd name="T35" fmla="*/ 2147483646 h 208"/>
                <a:gd name="T36" fmla="*/ 2147483646 w 190"/>
                <a:gd name="T37" fmla="*/ 2147483646 h 208"/>
                <a:gd name="T38" fmla="*/ 2147483646 w 190"/>
                <a:gd name="T39" fmla="*/ 2147483646 h 208"/>
                <a:gd name="T40" fmla="*/ 2147483646 w 190"/>
                <a:gd name="T41" fmla="*/ 2147483646 h 208"/>
                <a:gd name="T42" fmla="*/ 2147483646 w 190"/>
                <a:gd name="T43" fmla="*/ 2147483646 h 208"/>
                <a:gd name="T44" fmla="*/ 2147483646 w 190"/>
                <a:gd name="T45" fmla="*/ 2147483646 h 208"/>
                <a:gd name="T46" fmla="*/ 2147483646 w 190"/>
                <a:gd name="T47" fmla="*/ 2147483646 h 208"/>
                <a:gd name="T48" fmla="*/ 0 w 190"/>
                <a:gd name="T49" fmla="*/ 2147483646 h 208"/>
                <a:gd name="T50" fmla="*/ 0 w 190"/>
                <a:gd name="T51" fmla="*/ 214748364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0"/>
                <a:gd name="T79" fmla="*/ 0 h 208"/>
                <a:gd name="T80" fmla="*/ 190 w 190"/>
                <a:gd name="T81" fmla="*/ 208 h 20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0" h="208">
                  <a:moveTo>
                    <a:pt x="0" y="208"/>
                  </a:moveTo>
                  <a:lnTo>
                    <a:pt x="0" y="208"/>
                  </a:lnTo>
                  <a:lnTo>
                    <a:pt x="51" y="208"/>
                  </a:lnTo>
                  <a:lnTo>
                    <a:pt x="69" y="192"/>
                  </a:lnTo>
                  <a:lnTo>
                    <a:pt x="86" y="177"/>
                  </a:lnTo>
                  <a:lnTo>
                    <a:pt x="121" y="160"/>
                  </a:lnTo>
                  <a:lnTo>
                    <a:pt x="138" y="144"/>
                  </a:lnTo>
                  <a:lnTo>
                    <a:pt x="138" y="129"/>
                  </a:lnTo>
                  <a:lnTo>
                    <a:pt x="172" y="81"/>
                  </a:lnTo>
                  <a:lnTo>
                    <a:pt x="190" y="64"/>
                  </a:lnTo>
                  <a:lnTo>
                    <a:pt x="155" y="33"/>
                  </a:lnTo>
                  <a:lnTo>
                    <a:pt x="121" y="16"/>
                  </a:lnTo>
                  <a:lnTo>
                    <a:pt x="103" y="0"/>
                  </a:lnTo>
                  <a:lnTo>
                    <a:pt x="69" y="33"/>
                  </a:lnTo>
                  <a:lnTo>
                    <a:pt x="86" y="48"/>
                  </a:lnTo>
                  <a:lnTo>
                    <a:pt x="103" y="64"/>
                  </a:lnTo>
                  <a:lnTo>
                    <a:pt x="103" y="81"/>
                  </a:lnTo>
                  <a:lnTo>
                    <a:pt x="103" y="96"/>
                  </a:lnTo>
                  <a:lnTo>
                    <a:pt x="103" y="112"/>
                  </a:lnTo>
                  <a:lnTo>
                    <a:pt x="86" y="112"/>
                  </a:lnTo>
                  <a:lnTo>
                    <a:pt x="69" y="129"/>
                  </a:lnTo>
                  <a:lnTo>
                    <a:pt x="51" y="144"/>
                  </a:lnTo>
                  <a:lnTo>
                    <a:pt x="34" y="160"/>
                  </a:lnTo>
                  <a:lnTo>
                    <a:pt x="17" y="177"/>
                  </a:lnTo>
                  <a:lnTo>
                    <a:pt x="0" y="192"/>
                  </a:lnTo>
                  <a:lnTo>
                    <a:pt x="0" y="208"/>
                  </a:lnTo>
                  <a:close/>
                </a:path>
              </a:pathLst>
            </a:custGeom>
            <a:solidFill>
              <a:srgbClr val="D8CEB8"/>
            </a:solidFill>
            <a:ln w="9525">
              <a:solidFill>
                <a:srgbClr val="BBAD87"/>
              </a:solidFill>
              <a:round/>
              <a:headEnd/>
              <a:tailEnd/>
            </a:ln>
          </p:spPr>
          <p:txBody>
            <a:bodyPr/>
            <a:lstStyle/>
            <a:p>
              <a:endParaRPr lang="en-US"/>
            </a:p>
          </p:txBody>
        </p:sp>
        <p:sp>
          <p:nvSpPr>
            <p:cNvPr id="6384" name="Freeform 201"/>
            <p:cNvSpPr>
              <a:spLocks/>
            </p:cNvSpPr>
            <p:nvPr>
              <p:custDataLst>
                <p:tags r:id="rId201"/>
              </p:custDataLst>
            </p:nvPr>
          </p:nvSpPr>
          <p:spPr bwMode="auto">
            <a:xfrm>
              <a:off x="6029324" y="3805238"/>
              <a:ext cx="317500" cy="228600"/>
            </a:xfrm>
            <a:custGeom>
              <a:avLst/>
              <a:gdLst>
                <a:gd name="T0" fmla="*/ 2147483646 w 399"/>
                <a:gd name="T1" fmla="*/ 2147483646 h 288"/>
                <a:gd name="T2" fmla="*/ 2147483646 w 399"/>
                <a:gd name="T3" fmla="*/ 2147483646 h 288"/>
                <a:gd name="T4" fmla="*/ 2147483646 w 399"/>
                <a:gd name="T5" fmla="*/ 2147483646 h 288"/>
                <a:gd name="T6" fmla="*/ 2147483646 w 399"/>
                <a:gd name="T7" fmla="*/ 2147483646 h 288"/>
                <a:gd name="T8" fmla="*/ 2147483646 w 399"/>
                <a:gd name="T9" fmla="*/ 2147483646 h 288"/>
                <a:gd name="T10" fmla="*/ 2147483646 w 399"/>
                <a:gd name="T11" fmla="*/ 2147483646 h 288"/>
                <a:gd name="T12" fmla="*/ 2147483646 w 399"/>
                <a:gd name="T13" fmla="*/ 2147483646 h 288"/>
                <a:gd name="T14" fmla="*/ 2147483646 w 399"/>
                <a:gd name="T15" fmla="*/ 2147483646 h 288"/>
                <a:gd name="T16" fmla="*/ 2147483646 w 399"/>
                <a:gd name="T17" fmla="*/ 2147483646 h 288"/>
                <a:gd name="T18" fmla="*/ 2147483646 w 399"/>
                <a:gd name="T19" fmla="*/ 2147483646 h 288"/>
                <a:gd name="T20" fmla="*/ 2147483646 w 399"/>
                <a:gd name="T21" fmla="*/ 2147483646 h 288"/>
                <a:gd name="T22" fmla="*/ 2147483646 w 399"/>
                <a:gd name="T23" fmla="*/ 2147483646 h 288"/>
                <a:gd name="T24" fmla="*/ 2147483646 w 399"/>
                <a:gd name="T25" fmla="*/ 2147483646 h 288"/>
                <a:gd name="T26" fmla="*/ 2147483646 w 399"/>
                <a:gd name="T27" fmla="*/ 2147483646 h 288"/>
                <a:gd name="T28" fmla="*/ 2147483646 w 399"/>
                <a:gd name="T29" fmla="*/ 2147483646 h 288"/>
                <a:gd name="T30" fmla="*/ 2147483646 w 399"/>
                <a:gd name="T31" fmla="*/ 2147483646 h 288"/>
                <a:gd name="T32" fmla="*/ 2147483646 w 399"/>
                <a:gd name="T33" fmla="*/ 2147483646 h 288"/>
                <a:gd name="T34" fmla="*/ 2147483646 w 399"/>
                <a:gd name="T35" fmla="*/ 2147483646 h 288"/>
                <a:gd name="T36" fmla="*/ 0 w 399"/>
                <a:gd name="T37" fmla="*/ 2147483646 h 288"/>
                <a:gd name="T38" fmla="*/ 0 w 399"/>
                <a:gd name="T39" fmla="*/ 2147483646 h 288"/>
                <a:gd name="T40" fmla="*/ 2147483646 w 399"/>
                <a:gd name="T41" fmla="*/ 2147483646 h 288"/>
                <a:gd name="T42" fmla="*/ 2147483646 w 399"/>
                <a:gd name="T43" fmla="*/ 2147483646 h 288"/>
                <a:gd name="T44" fmla="*/ 2147483646 w 399"/>
                <a:gd name="T45" fmla="*/ 2147483646 h 288"/>
                <a:gd name="T46" fmla="*/ 2147483646 w 399"/>
                <a:gd name="T47" fmla="*/ 2147483646 h 288"/>
                <a:gd name="T48" fmla="*/ 2147483646 w 399"/>
                <a:gd name="T49" fmla="*/ 2147483646 h 288"/>
                <a:gd name="T50" fmla="*/ 2147483646 w 399"/>
                <a:gd name="T51" fmla="*/ 2147483646 h 288"/>
                <a:gd name="T52" fmla="*/ 2147483646 w 399"/>
                <a:gd name="T53" fmla="*/ 2147483646 h 288"/>
                <a:gd name="T54" fmla="*/ 2147483646 w 399"/>
                <a:gd name="T55" fmla="*/ 2147483646 h 288"/>
                <a:gd name="T56" fmla="*/ 2147483646 w 399"/>
                <a:gd name="T57" fmla="*/ 2147483646 h 288"/>
                <a:gd name="T58" fmla="*/ 2147483646 w 399"/>
                <a:gd name="T59" fmla="*/ 2147483646 h 288"/>
                <a:gd name="T60" fmla="*/ 2147483646 w 399"/>
                <a:gd name="T61" fmla="*/ 2147483646 h 288"/>
                <a:gd name="T62" fmla="*/ 2147483646 w 399"/>
                <a:gd name="T63" fmla="*/ 2147483646 h 288"/>
                <a:gd name="T64" fmla="*/ 2147483646 w 399"/>
                <a:gd name="T65" fmla="*/ 0 h 288"/>
                <a:gd name="T66" fmla="*/ 2147483646 w 399"/>
                <a:gd name="T67" fmla="*/ 2147483646 h 288"/>
                <a:gd name="T68" fmla="*/ 2147483646 w 399"/>
                <a:gd name="T69" fmla="*/ 2147483646 h 288"/>
                <a:gd name="T70" fmla="*/ 2147483646 w 399"/>
                <a:gd name="T71" fmla="*/ 2147483646 h 288"/>
                <a:gd name="T72" fmla="*/ 2147483646 w 399"/>
                <a:gd name="T73" fmla="*/ 2147483646 h 288"/>
                <a:gd name="T74" fmla="*/ 2147483646 w 399"/>
                <a:gd name="T75" fmla="*/ 2147483646 h 2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9"/>
                <a:gd name="T115" fmla="*/ 0 h 288"/>
                <a:gd name="T116" fmla="*/ 399 w 399"/>
                <a:gd name="T117" fmla="*/ 288 h 2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9" h="288">
                  <a:moveTo>
                    <a:pt x="382" y="48"/>
                  </a:moveTo>
                  <a:lnTo>
                    <a:pt x="382" y="48"/>
                  </a:lnTo>
                  <a:lnTo>
                    <a:pt x="365" y="48"/>
                  </a:lnTo>
                  <a:lnTo>
                    <a:pt x="330" y="65"/>
                  </a:lnTo>
                  <a:lnTo>
                    <a:pt x="296" y="80"/>
                  </a:lnTo>
                  <a:lnTo>
                    <a:pt x="296" y="113"/>
                  </a:lnTo>
                  <a:lnTo>
                    <a:pt x="278" y="144"/>
                  </a:lnTo>
                  <a:lnTo>
                    <a:pt x="261" y="144"/>
                  </a:lnTo>
                  <a:lnTo>
                    <a:pt x="261" y="161"/>
                  </a:lnTo>
                  <a:lnTo>
                    <a:pt x="244" y="176"/>
                  </a:lnTo>
                  <a:lnTo>
                    <a:pt x="244" y="209"/>
                  </a:lnTo>
                  <a:lnTo>
                    <a:pt x="175" y="224"/>
                  </a:lnTo>
                  <a:lnTo>
                    <a:pt x="157" y="240"/>
                  </a:lnTo>
                  <a:lnTo>
                    <a:pt x="157" y="272"/>
                  </a:lnTo>
                  <a:lnTo>
                    <a:pt x="54" y="288"/>
                  </a:lnTo>
                  <a:lnTo>
                    <a:pt x="19" y="272"/>
                  </a:lnTo>
                  <a:lnTo>
                    <a:pt x="36" y="240"/>
                  </a:lnTo>
                  <a:lnTo>
                    <a:pt x="36" y="224"/>
                  </a:lnTo>
                  <a:lnTo>
                    <a:pt x="0" y="209"/>
                  </a:lnTo>
                  <a:lnTo>
                    <a:pt x="0" y="144"/>
                  </a:lnTo>
                  <a:lnTo>
                    <a:pt x="19" y="113"/>
                  </a:lnTo>
                  <a:lnTo>
                    <a:pt x="19" y="96"/>
                  </a:lnTo>
                  <a:lnTo>
                    <a:pt x="71" y="96"/>
                  </a:lnTo>
                  <a:lnTo>
                    <a:pt x="71" y="80"/>
                  </a:lnTo>
                  <a:lnTo>
                    <a:pt x="105" y="80"/>
                  </a:lnTo>
                  <a:lnTo>
                    <a:pt x="123" y="48"/>
                  </a:lnTo>
                  <a:lnTo>
                    <a:pt x="140" y="48"/>
                  </a:lnTo>
                  <a:lnTo>
                    <a:pt x="140" y="32"/>
                  </a:lnTo>
                  <a:lnTo>
                    <a:pt x="209" y="48"/>
                  </a:lnTo>
                  <a:lnTo>
                    <a:pt x="244" y="48"/>
                  </a:lnTo>
                  <a:lnTo>
                    <a:pt x="244" y="32"/>
                  </a:lnTo>
                  <a:lnTo>
                    <a:pt x="261" y="32"/>
                  </a:lnTo>
                  <a:lnTo>
                    <a:pt x="278" y="0"/>
                  </a:lnTo>
                  <a:lnTo>
                    <a:pt x="296" y="17"/>
                  </a:lnTo>
                  <a:lnTo>
                    <a:pt x="313" y="65"/>
                  </a:lnTo>
                  <a:lnTo>
                    <a:pt x="347" y="32"/>
                  </a:lnTo>
                  <a:lnTo>
                    <a:pt x="399" y="48"/>
                  </a:lnTo>
                  <a:lnTo>
                    <a:pt x="382" y="48"/>
                  </a:lnTo>
                  <a:close/>
                </a:path>
              </a:pathLst>
            </a:custGeom>
            <a:solidFill>
              <a:srgbClr val="D8CEB8"/>
            </a:solidFill>
            <a:ln w="9525">
              <a:solidFill>
                <a:srgbClr val="BBAD87"/>
              </a:solidFill>
              <a:round/>
              <a:headEnd/>
              <a:tailEnd/>
            </a:ln>
          </p:spPr>
          <p:txBody>
            <a:bodyPr/>
            <a:lstStyle/>
            <a:p>
              <a:endParaRPr lang="en-US"/>
            </a:p>
          </p:txBody>
        </p:sp>
        <p:sp>
          <p:nvSpPr>
            <p:cNvPr id="6385" name="Freeform 202"/>
            <p:cNvSpPr>
              <a:spLocks/>
            </p:cNvSpPr>
            <p:nvPr>
              <p:custDataLst>
                <p:tags r:id="rId202"/>
              </p:custDataLst>
            </p:nvPr>
          </p:nvSpPr>
          <p:spPr bwMode="auto">
            <a:xfrm>
              <a:off x="5575299" y="3678238"/>
              <a:ext cx="152400" cy="50800"/>
            </a:xfrm>
            <a:custGeom>
              <a:avLst/>
              <a:gdLst>
                <a:gd name="T0" fmla="*/ 2147483646 w 192"/>
                <a:gd name="T1" fmla="*/ 2147483646 h 63"/>
                <a:gd name="T2" fmla="*/ 2147483646 w 192"/>
                <a:gd name="T3" fmla="*/ 2147483646 h 63"/>
                <a:gd name="T4" fmla="*/ 2147483646 w 192"/>
                <a:gd name="T5" fmla="*/ 2147483646 h 63"/>
                <a:gd name="T6" fmla="*/ 2147483646 w 192"/>
                <a:gd name="T7" fmla="*/ 2147483646 h 63"/>
                <a:gd name="T8" fmla="*/ 0 w 192"/>
                <a:gd name="T9" fmla="*/ 0 h 63"/>
                <a:gd name="T10" fmla="*/ 2147483646 w 192"/>
                <a:gd name="T11" fmla="*/ 0 h 63"/>
                <a:gd name="T12" fmla="*/ 2147483646 w 192"/>
                <a:gd name="T13" fmla="*/ 2147483646 h 63"/>
                <a:gd name="T14" fmla="*/ 2147483646 w 192"/>
                <a:gd name="T15" fmla="*/ 2147483646 h 63"/>
                <a:gd name="T16" fmla="*/ 2147483646 w 192"/>
                <a:gd name="T17" fmla="*/ 2147483646 h 63"/>
                <a:gd name="T18" fmla="*/ 2147483646 w 192"/>
                <a:gd name="T19" fmla="*/ 2147483646 h 63"/>
                <a:gd name="T20" fmla="*/ 2147483646 w 192"/>
                <a:gd name="T21" fmla="*/ 2147483646 h 63"/>
                <a:gd name="T22" fmla="*/ 2147483646 w 192"/>
                <a:gd name="T23" fmla="*/ 2147483646 h 63"/>
                <a:gd name="T24" fmla="*/ 2147483646 w 192"/>
                <a:gd name="T25" fmla="*/ 2147483646 h 63"/>
                <a:gd name="T26" fmla="*/ 2147483646 w 192"/>
                <a:gd name="T27" fmla="*/ 2147483646 h 63"/>
                <a:gd name="T28" fmla="*/ 2147483646 w 192"/>
                <a:gd name="T29" fmla="*/ 2147483646 h 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63"/>
                <a:gd name="T47" fmla="*/ 192 w 192"/>
                <a:gd name="T48" fmla="*/ 63 h 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63">
                  <a:moveTo>
                    <a:pt x="54" y="63"/>
                  </a:moveTo>
                  <a:lnTo>
                    <a:pt x="54" y="63"/>
                  </a:lnTo>
                  <a:lnTo>
                    <a:pt x="54" y="48"/>
                  </a:lnTo>
                  <a:lnTo>
                    <a:pt x="54" y="32"/>
                  </a:lnTo>
                  <a:lnTo>
                    <a:pt x="0" y="0"/>
                  </a:lnTo>
                  <a:lnTo>
                    <a:pt x="88" y="0"/>
                  </a:lnTo>
                  <a:lnTo>
                    <a:pt x="123" y="15"/>
                  </a:lnTo>
                  <a:lnTo>
                    <a:pt x="157" y="15"/>
                  </a:lnTo>
                  <a:lnTo>
                    <a:pt x="192" y="48"/>
                  </a:lnTo>
                  <a:lnTo>
                    <a:pt x="175" y="48"/>
                  </a:lnTo>
                  <a:lnTo>
                    <a:pt x="192" y="63"/>
                  </a:lnTo>
                  <a:lnTo>
                    <a:pt x="157" y="63"/>
                  </a:lnTo>
                  <a:lnTo>
                    <a:pt x="140" y="63"/>
                  </a:lnTo>
                  <a:lnTo>
                    <a:pt x="105" y="63"/>
                  </a:lnTo>
                  <a:lnTo>
                    <a:pt x="54" y="63"/>
                  </a:lnTo>
                  <a:close/>
                </a:path>
              </a:pathLst>
            </a:custGeom>
            <a:solidFill>
              <a:srgbClr val="D8CEB8"/>
            </a:solidFill>
            <a:ln w="9525">
              <a:solidFill>
                <a:srgbClr val="BBAD87"/>
              </a:solidFill>
              <a:round/>
              <a:headEnd/>
              <a:tailEnd/>
            </a:ln>
          </p:spPr>
          <p:txBody>
            <a:bodyPr/>
            <a:lstStyle/>
            <a:p>
              <a:endParaRPr lang="en-US"/>
            </a:p>
          </p:txBody>
        </p:sp>
        <p:sp>
          <p:nvSpPr>
            <p:cNvPr id="6386" name="Freeform 203"/>
            <p:cNvSpPr>
              <a:spLocks/>
            </p:cNvSpPr>
            <p:nvPr>
              <p:custDataLst>
                <p:tags r:id="rId203"/>
              </p:custDataLst>
            </p:nvPr>
          </p:nvSpPr>
          <p:spPr bwMode="auto">
            <a:xfrm>
              <a:off x="5272087" y="3716338"/>
              <a:ext cx="412750" cy="152400"/>
            </a:xfrm>
            <a:custGeom>
              <a:avLst/>
              <a:gdLst>
                <a:gd name="T0" fmla="*/ 2147483646 w 520"/>
                <a:gd name="T1" fmla="*/ 2147483646 h 191"/>
                <a:gd name="T2" fmla="*/ 2147483646 w 520"/>
                <a:gd name="T3" fmla="*/ 2147483646 h 191"/>
                <a:gd name="T4" fmla="*/ 2147483646 w 520"/>
                <a:gd name="T5" fmla="*/ 2147483646 h 191"/>
                <a:gd name="T6" fmla="*/ 2147483646 w 520"/>
                <a:gd name="T7" fmla="*/ 2147483646 h 191"/>
                <a:gd name="T8" fmla="*/ 2147483646 w 520"/>
                <a:gd name="T9" fmla="*/ 2147483646 h 191"/>
                <a:gd name="T10" fmla="*/ 2147483646 w 520"/>
                <a:gd name="T11" fmla="*/ 2147483646 h 191"/>
                <a:gd name="T12" fmla="*/ 2147483646 w 520"/>
                <a:gd name="T13" fmla="*/ 2147483646 h 191"/>
                <a:gd name="T14" fmla="*/ 2147483646 w 520"/>
                <a:gd name="T15" fmla="*/ 0 h 191"/>
                <a:gd name="T16" fmla="*/ 2147483646 w 520"/>
                <a:gd name="T17" fmla="*/ 0 h 191"/>
                <a:gd name="T18" fmla="*/ 2147483646 w 520"/>
                <a:gd name="T19" fmla="*/ 2147483646 h 191"/>
                <a:gd name="T20" fmla="*/ 2147483646 w 520"/>
                <a:gd name="T21" fmla="*/ 2147483646 h 191"/>
                <a:gd name="T22" fmla="*/ 2147483646 w 520"/>
                <a:gd name="T23" fmla="*/ 2147483646 h 191"/>
                <a:gd name="T24" fmla="*/ 2147483646 w 520"/>
                <a:gd name="T25" fmla="*/ 0 h 191"/>
                <a:gd name="T26" fmla="*/ 2147483646 w 520"/>
                <a:gd name="T27" fmla="*/ 0 h 191"/>
                <a:gd name="T28" fmla="*/ 2147483646 w 520"/>
                <a:gd name="T29" fmla="*/ 2147483646 h 191"/>
                <a:gd name="T30" fmla="*/ 0 w 520"/>
                <a:gd name="T31" fmla="*/ 2147483646 h 191"/>
                <a:gd name="T32" fmla="*/ 2147483646 w 520"/>
                <a:gd name="T33" fmla="*/ 2147483646 h 191"/>
                <a:gd name="T34" fmla="*/ 2147483646 w 520"/>
                <a:gd name="T35" fmla="*/ 2147483646 h 191"/>
                <a:gd name="T36" fmla="*/ 2147483646 w 520"/>
                <a:gd name="T37" fmla="*/ 2147483646 h 191"/>
                <a:gd name="T38" fmla="*/ 2147483646 w 520"/>
                <a:gd name="T39" fmla="*/ 2147483646 h 191"/>
                <a:gd name="T40" fmla="*/ 2147483646 w 520"/>
                <a:gd name="T41" fmla="*/ 2147483646 h 191"/>
                <a:gd name="T42" fmla="*/ 2147483646 w 520"/>
                <a:gd name="T43" fmla="*/ 2147483646 h 191"/>
                <a:gd name="T44" fmla="*/ 2147483646 w 520"/>
                <a:gd name="T45" fmla="*/ 2147483646 h 191"/>
                <a:gd name="T46" fmla="*/ 2147483646 w 520"/>
                <a:gd name="T47" fmla="*/ 2147483646 h 191"/>
                <a:gd name="T48" fmla="*/ 2147483646 w 520"/>
                <a:gd name="T49" fmla="*/ 2147483646 h 191"/>
                <a:gd name="T50" fmla="*/ 2147483646 w 520"/>
                <a:gd name="T51" fmla="*/ 2147483646 h 191"/>
                <a:gd name="T52" fmla="*/ 2147483646 w 520"/>
                <a:gd name="T53" fmla="*/ 2147483646 h 191"/>
                <a:gd name="T54" fmla="*/ 2147483646 w 520"/>
                <a:gd name="T55" fmla="*/ 2147483646 h 191"/>
                <a:gd name="T56" fmla="*/ 2147483646 w 520"/>
                <a:gd name="T57" fmla="*/ 2147483646 h 191"/>
                <a:gd name="T58" fmla="*/ 2147483646 w 520"/>
                <a:gd name="T59" fmla="*/ 2147483646 h 191"/>
                <a:gd name="T60" fmla="*/ 2147483646 w 520"/>
                <a:gd name="T61" fmla="*/ 2147483646 h 191"/>
                <a:gd name="T62" fmla="*/ 2147483646 w 520"/>
                <a:gd name="T63" fmla="*/ 2147483646 h 191"/>
                <a:gd name="T64" fmla="*/ 2147483646 w 520"/>
                <a:gd name="T65" fmla="*/ 2147483646 h 191"/>
                <a:gd name="T66" fmla="*/ 2147483646 w 520"/>
                <a:gd name="T67" fmla="*/ 2147483646 h 191"/>
                <a:gd name="T68" fmla="*/ 2147483646 w 520"/>
                <a:gd name="T69" fmla="*/ 2147483646 h 191"/>
                <a:gd name="T70" fmla="*/ 2147483646 w 520"/>
                <a:gd name="T71" fmla="*/ 2147483646 h 191"/>
                <a:gd name="T72" fmla="*/ 2147483646 w 520"/>
                <a:gd name="T73" fmla="*/ 2147483646 h 191"/>
                <a:gd name="T74" fmla="*/ 2147483646 w 520"/>
                <a:gd name="T75" fmla="*/ 2147483646 h 191"/>
                <a:gd name="T76" fmla="*/ 2147483646 w 520"/>
                <a:gd name="T77" fmla="*/ 2147483646 h 191"/>
                <a:gd name="T78" fmla="*/ 2147483646 w 520"/>
                <a:gd name="T79" fmla="*/ 2147483646 h 191"/>
                <a:gd name="T80" fmla="*/ 2147483646 w 520"/>
                <a:gd name="T81" fmla="*/ 2147483646 h 191"/>
                <a:gd name="T82" fmla="*/ 2147483646 w 520"/>
                <a:gd name="T83" fmla="*/ 2147483646 h 191"/>
                <a:gd name="T84" fmla="*/ 2147483646 w 520"/>
                <a:gd name="T85" fmla="*/ 2147483646 h 191"/>
                <a:gd name="T86" fmla="*/ 2147483646 w 520"/>
                <a:gd name="T87" fmla="*/ 2147483646 h 191"/>
                <a:gd name="T88" fmla="*/ 2147483646 w 520"/>
                <a:gd name="T89" fmla="*/ 2147483646 h 191"/>
                <a:gd name="T90" fmla="*/ 2147483646 w 520"/>
                <a:gd name="T91" fmla="*/ 2147483646 h 191"/>
                <a:gd name="T92" fmla="*/ 2147483646 w 520"/>
                <a:gd name="T93" fmla="*/ 2147483646 h 191"/>
                <a:gd name="T94" fmla="*/ 2147483646 w 520"/>
                <a:gd name="T95" fmla="*/ 2147483646 h 191"/>
                <a:gd name="T96" fmla="*/ 2147483646 w 520"/>
                <a:gd name="T97" fmla="*/ 2147483646 h 191"/>
                <a:gd name="T98" fmla="*/ 2147483646 w 520"/>
                <a:gd name="T99" fmla="*/ 2147483646 h 191"/>
                <a:gd name="T100" fmla="*/ 2147483646 w 520"/>
                <a:gd name="T101" fmla="*/ 2147483646 h 191"/>
                <a:gd name="T102" fmla="*/ 2147483646 w 520"/>
                <a:gd name="T103" fmla="*/ 2147483646 h 191"/>
                <a:gd name="T104" fmla="*/ 2147483646 w 520"/>
                <a:gd name="T105" fmla="*/ 2147483646 h 191"/>
                <a:gd name="T106" fmla="*/ 2147483646 w 520"/>
                <a:gd name="T107" fmla="*/ 2147483646 h 191"/>
                <a:gd name="T108" fmla="*/ 2147483646 w 520"/>
                <a:gd name="T109" fmla="*/ 2147483646 h 1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0"/>
                <a:gd name="T166" fmla="*/ 0 h 191"/>
                <a:gd name="T167" fmla="*/ 520 w 520"/>
                <a:gd name="T168" fmla="*/ 191 h 1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0" h="191">
                  <a:moveTo>
                    <a:pt x="520" y="63"/>
                  </a:moveTo>
                  <a:lnTo>
                    <a:pt x="520" y="63"/>
                  </a:lnTo>
                  <a:lnTo>
                    <a:pt x="503" y="63"/>
                  </a:lnTo>
                  <a:lnTo>
                    <a:pt x="485" y="15"/>
                  </a:lnTo>
                  <a:lnTo>
                    <a:pt x="434" y="15"/>
                  </a:lnTo>
                  <a:lnTo>
                    <a:pt x="382" y="32"/>
                  </a:lnTo>
                  <a:lnTo>
                    <a:pt x="313" y="32"/>
                  </a:lnTo>
                  <a:lnTo>
                    <a:pt x="261" y="0"/>
                  </a:lnTo>
                  <a:lnTo>
                    <a:pt x="209" y="0"/>
                  </a:lnTo>
                  <a:lnTo>
                    <a:pt x="157" y="32"/>
                  </a:lnTo>
                  <a:lnTo>
                    <a:pt x="123" y="32"/>
                  </a:lnTo>
                  <a:lnTo>
                    <a:pt x="88" y="32"/>
                  </a:lnTo>
                  <a:lnTo>
                    <a:pt x="71" y="0"/>
                  </a:lnTo>
                  <a:lnTo>
                    <a:pt x="36" y="0"/>
                  </a:lnTo>
                  <a:lnTo>
                    <a:pt x="19" y="15"/>
                  </a:lnTo>
                  <a:lnTo>
                    <a:pt x="0" y="48"/>
                  </a:lnTo>
                  <a:lnTo>
                    <a:pt x="19" y="48"/>
                  </a:lnTo>
                  <a:lnTo>
                    <a:pt x="19" y="63"/>
                  </a:lnTo>
                  <a:lnTo>
                    <a:pt x="54" y="32"/>
                  </a:lnTo>
                  <a:lnTo>
                    <a:pt x="88" y="32"/>
                  </a:lnTo>
                  <a:lnTo>
                    <a:pt x="105" y="48"/>
                  </a:lnTo>
                  <a:lnTo>
                    <a:pt x="88" y="48"/>
                  </a:lnTo>
                  <a:lnTo>
                    <a:pt x="88" y="63"/>
                  </a:lnTo>
                  <a:lnTo>
                    <a:pt x="36" y="63"/>
                  </a:lnTo>
                  <a:lnTo>
                    <a:pt x="19" y="63"/>
                  </a:lnTo>
                  <a:lnTo>
                    <a:pt x="19" y="96"/>
                  </a:lnTo>
                  <a:lnTo>
                    <a:pt x="36" y="80"/>
                  </a:lnTo>
                  <a:lnTo>
                    <a:pt x="36" y="111"/>
                  </a:lnTo>
                  <a:lnTo>
                    <a:pt x="19" y="111"/>
                  </a:lnTo>
                  <a:lnTo>
                    <a:pt x="19" y="128"/>
                  </a:lnTo>
                  <a:lnTo>
                    <a:pt x="36" y="128"/>
                  </a:lnTo>
                  <a:lnTo>
                    <a:pt x="36" y="143"/>
                  </a:lnTo>
                  <a:lnTo>
                    <a:pt x="54" y="159"/>
                  </a:lnTo>
                  <a:lnTo>
                    <a:pt x="36" y="159"/>
                  </a:lnTo>
                  <a:lnTo>
                    <a:pt x="71" y="159"/>
                  </a:lnTo>
                  <a:lnTo>
                    <a:pt x="71" y="176"/>
                  </a:lnTo>
                  <a:lnTo>
                    <a:pt x="105" y="191"/>
                  </a:lnTo>
                  <a:lnTo>
                    <a:pt x="140" y="176"/>
                  </a:lnTo>
                  <a:lnTo>
                    <a:pt x="157" y="176"/>
                  </a:lnTo>
                  <a:lnTo>
                    <a:pt x="192" y="191"/>
                  </a:lnTo>
                  <a:lnTo>
                    <a:pt x="209" y="191"/>
                  </a:lnTo>
                  <a:lnTo>
                    <a:pt x="244" y="176"/>
                  </a:lnTo>
                  <a:lnTo>
                    <a:pt x="278" y="176"/>
                  </a:lnTo>
                  <a:lnTo>
                    <a:pt x="278" y="159"/>
                  </a:lnTo>
                  <a:lnTo>
                    <a:pt x="278" y="191"/>
                  </a:lnTo>
                  <a:lnTo>
                    <a:pt x="295" y="191"/>
                  </a:lnTo>
                  <a:lnTo>
                    <a:pt x="295" y="176"/>
                  </a:lnTo>
                  <a:lnTo>
                    <a:pt x="347" y="159"/>
                  </a:lnTo>
                  <a:lnTo>
                    <a:pt x="365" y="176"/>
                  </a:lnTo>
                  <a:lnTo>
                    <a:pt x="416" y="159"/>
                  </a:lnTo>
                  <a:lnTo>
                    <a:pt x="468" y="159"/>
                  </a:lnTo>
                  <a:lnTo>
                    <a:pt x="468" y="143"/>
                  </a:lnTo>
                  <a:lnTo>
                    <a:pt x="520" y="159"/>
                  </a:lnTo>
                  <a:lnTo>
                    <a:pt x="503" y="80"/>
                  </a:lnTo>
                  <a:lnTo>
                    <a:pt x="520" y="63"/>
                  </a:lnTo>
                </a:path>
              </a:pathLst>
            </a:custGeom>
            <a:solidFill>
              <a:srgbClr val="D8CEB8"/>
            </a:solidFill>
            <a:ln w="9525">
              <a:solidFill>
                <a:srgbClr val="BBAD87"/>
              </a:solidFill>
              <a:prstDash val="solid"/>
              <a:round/>
              <a:headEnd/>
              <a:tailEnd/>
            </a:ln>
          </p:spPr>
          <p:txBody>
            <a:bodyPr/>
            <a:lstStyle/>
            <a:p>
              <a:endParaRPr lang="en-US"/>
            </a:p>
          </p:txBody>
        </p:sp>
        <p:sp>
          <p:nvSpPr>
            <p:cNvPr id="6387" name="Freeform 204"/>
            <p:cNvSpPr>
              <a:spLocks/>
            </p:cNvSpPr>
            <p:nvPr>
              <p:custDataLst>
                <p:tags r:id="rId204"/>
              </p:custDataLst>
            </p:nvPr>
          </p:nvSpPr>
          <p:spPr bwMode="auto">
            <a:xfrm>
              <a:off x="5467349" y="3933826"/>
              <a:ext cx="93663" cy="100013"/>
            </a:xfrm>
            <a:custGeom>
              <a:avLst/>
              <a:gdLst>
                <a:gd name="T0" fmla="*/ 2147483646 w 119"/>
                <a:gd name="T1" fmla="*/ 2147483646 h 127"/>
                <a:gd name="T2" fmla="*/ 2147483646 w 119"/>
                <a:gd name="T3" fmla="*/ 2147483646 h 127"/>
                <a:gd name="T4" fmla="*/ 2147483646 w 119"/>
                <a:gd name="T5" fmla="*/ 0 h 127"/>
                <a:gd name="T6" fmla="*/ 2147483646 w 119"/>
                <a:gd name="T7" fmla="*/ 0 h 127"/>
                <a:gd name="T8" fmla="*/ 2147483646 w 119"/>
                <a:gd name="T9" fmla="*/ 2147483646 h 127"/>
                <a:gd name="T10" fmla="*/ 2147483646 w 119"/>
                <a:gd name="T11" fmla="*/ 2147483646 h 127"/>
                <a:gd name="T12" fmla="*/ 2147483646 w 119"/>
                <a:gd name="T13" fmla="*/ 2147483646 h 127"/>
                <a:gd name="T14" fmla="*/ 2147483646 w 119"/>
                <a:gd name="T15" fmla="*/ 2147483646 h 127"/>
                <a:gd name="T16" fmla="*/ 0 w 119"/>
                <a:gd name="T17" fmla="*/ 2147483646 h 127"/>
                <a:gd name="T18" fmla="*/ 2147483646 w 119"/>
                <a:gd name="T19" fmla="*/ 2147483646 h 127"/>
                <a:gd name="T20" fmla="*/ 2147483646 w 119"/>
                <a:gd name="T21" fmla="*/ 2147483646 h 127"/>
                <a:gd name="T22" fmla="*/ 2147483646 w 119"/>
                <a:gd name="T23" fmla="*/ 2147483646 h 127"/>
                <a:gd name="T24" fmla="*/ 2147483646 w 119"/>
                <a:gd name="T25" fmla="*/ 2147483646 h 127"/>
                <a:gd name="T26" fmla="*/ 2147483646 w 119"/>
                <a:gd name="T27" fmla="*/ 2147483646 h 127"/>
                <a:gd name="T28" fmla="*/ 2147483646 w 119"/>
                <a:gd name="T29" fmla="*/ 2147483646 h 1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9"/>
                <a:gd name="T46" fmla="*/ 0 h 127"/>
                <a:gd name="T47" fmla="*/ 119 w 119"/>
                <a:gd name="T48" fmla="*/ 127 h 1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9" h="127">
                  <a:moveTo>
                    <a:pt x="119" y="31"/>
                  </a:moveTo>
                  <a:lnTo>
                    <a:pt x="119" y="31"/>
                  </a:lnTo>
                  <a:lnTo>
                    <a:pt x="119" y="0"/>
                  </a:lnTo>
                  <a:lnTo>
                    <a:pt x="101" y="0"/>
                  </a:lnTo>
                  <a:lnTo>
                    <a:pt x="49" y="31"/>
                  </a:lnTo>
                  <a:lnTo>
                    <a:pt x="15" y="31"/>
                  </a:lnTo>
                  <a:lnTo>
                    <a:pt x="15" y="48"/>
                  </a:lnTo>
                  <a:lnTo>
                    <a:pt x="15" y="79"/>
                  </a:lnTo>
                  <a:lnTo>
                    <a:pt x="0" y="127"/>
                  </a:lnTo>
                  <a:lnTo>
                    <a:pt x="32" y="127"/>
                  </a:lnTo>
                  <a:lnTo>
                    <a:pt x="49" y="111"/>
                  </a:lnTo>
                  <a:lnTo>
                    <a:pt x="67" y="111"/>
                  </a:lnTo>
                  <a:lnTo>
                    <a:pt x="84" y="79"/>
                  </a:lnTo>
                  <a:lnTo>
                    <a:pt x="67" y="63"/>
                  </a:lnTo>
                  <a:lnTo>
                    <a:pt x="119" y="31"/>
                  </a:lnTo>
                  <a:close/>
                </a:path>
              </a:pathLst>
            </a:custGeom>
            <a:solidFill>
              <a:srgbClr val="D8CEB8"/>
            </a:solidFill>
            <a:ln w="9525">
              <a:solidFill>
                <a:srgbClr val="BBAD87"/>
              </a:solidFill>
              <a:round/>
              <a:headEnd/>
              <a:tailEnd/>
            </a:ln>
          </p:spPr>
          <p:txBody>
            <a:bodyPr/>
            <a:lstStyle/>
            <a:p>
              <a:endParaRPr lang="en-US"/>
            </a:p>
          </p:txBody>
        </p:sp>
        <p:sp>
          <p:nvSpPr>
            <p:cNvPr id="6388" name="Freeform 205"/>
            <p:cNvSpPr>
              <a:spLocks/>
            </p:cNvSpPr>
            <p:nvPr>
              <p:custDataLst>
                <p:tags r:id="rId205"/>
              </p:custDataLst>
            </p:nvPr>
          </p:nvSpPr>
          <p:spPr bwMode="auto">
            <a:xfrm>
              <a:off x="5810249" y="4110038"/>
              <a:ext cx="136525" cy="63500"/>
            </a:xfrm>
            <a:custGeom>
              <a:avLst/>
              <a:gdLst>
                <a:gd name="T0" fmla="*/ 2147483646 w 173"/>
                <a:gd name="T1" fmla="*/ 2147483646 h 80"/>
                <a:gd name="T2" fmla="*/ 2147483646 w 173"/>
                <a:gd name="T3" fmla="*/ 2147483646 h 80"/>
                <a:gd name="T4" fmla="*/ 2147483646 w 173"/>
                <a:gd name="T5" fmla="*/ 2147483646 h 80"/>
                <a:gd name="T6" fmla="*/ 2147483646 w 173"/>
                <a:gd name="T7" fmla="*/ 2147483646 h 80"/>
                <a:gd name="T8" fmla="*/ 2147483646 w 173"/>
                <a:gd name="T9" fmla="*/ 0 h 80"/>
                <a:gd name="T10" fmla="*/ 2147483646 w 173"/>
                <a:gd name="T11" fmla="*/ 2147483646 h 80"/>
                <a:gd name="T12" fmla="*/ 2147483646 w 173"/>
                <a:gd name="T13" fmla="*/ 2147483646 h 80"/>
                <a:gd name="T14" fmla="*/ 2147483646 w 173"/>
                <a:gd name="T15" fmla="*/ 2147483646 h 80"/>
                <a:gd name="T16" fmla="*/ 0 w 173"/>
                <a:gd name="T17" fmla="*/ 2147483646 h 80"/>
                <a:gd name="T18" fmla="*/ 2147483646 w 173"/>
                <a:gd name="T19" fmla="*/ 2147483646 h 80"/>
                <a:gd name="T20" fmla="*/ 2147483646 w 173"/>
                <a:gd name="T21" fmla="*/ 2147483646 h 80"/>
                <a:gd name="T22" fmla="*/ 2147483646 w 173"/>
                <a:gd name="T23" fmla="*/ 2147483646 h 80"/>
                <a:gd name="T24" fmla="*/ 2147483646 w 173"/>
                <a:gd name="T25" fmla="*/ 2147483646 h 80"/>
                <a:gd name="T26" fmla="*/ 2147483646 w 173"/>
                <a:gd name="T27" fmla="*/ 2147483646 h 80"/>
                <a:gd name="T28" fmla="*/ 2147483646 w 173"/>
                <a:gd name="T29" fmla="*/ 2147483646 h 80"/>
                <a:gd name="T30" fmla="*/ 2147483646 w 173"/>
                <a:gd name="T31" fmla="*/ 2147483646 h 80"/>
                <a:gd name="T32" fmla="*/ 2147483646 w 173"/>
                <a:gd name="T33" fmla="*/ 2147483646 h 80"/>
                <a:gd name="T34" fmla="*/ 2147483646 w 173"/>
                <a:gd name="T35" fmla="*/ 2147483646 h 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3"/>
                <a:gd name="T55" fmla="*/ 0 h 80"/>
                <a:gd name="T56" fmla="*/ 173 w 173"/>
                <a:gd name="T57" fmla="*/ 80 h 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3" h="80">
                  <a:moveTo>
                    <a:pt x="139" y="65"/>
                  </a:moveTo>
                  <a:lnTo>
                    <a:pt x="139" y="65"/>
                  </a:lnTo>
                  <a:lnTo>
                    <a:pt x="173" y="32"/>
                  </a:lnTo>
                  <a:lnTo>
                    <a:pt x="173" y="17"/>
                  </a:lnTo>
                  <a:lnTo>
                    <a:pt x="156" y="0"/>
                  </a:lnTo>
                  <a:lnTo>
                    <a:pt x="104" y="48"/>
                  </a:lnTo>
                  <a:lnTo>
                    <a:pt x="52" y="48"/>
                  </a:lnTo>
                  <a:lnTo>
                    <a:pt x="18" y="48"/>
                  </a:lnTo>
                  <a:lnTo>
                    <a:pt x="0" y="65"/>
                  </a:lnTo>
                  <a:lnTo>
                    <a:pt x="18" y="80"/>
                  </a:lnTo>
                  <a:lnTo>
                    <a:pt x="35" y="80"/>
                  </a:lnTo>
                  <a:lnTo>
                    <a:pt x="52" y="80"/>
                  </a:lnTo>
                  <a:lnTo>
                    <a:pt x="70" y="80"/>
                  </a:lnTo>
                  <a:lnTo>
                    <a:pt x="87" y="80"/>
                  </a:lnTo>
                  <a:lnTo>
                    <a:pt x="104" y="80"/>
                  </a:lnTo>
                  <a:lnTo>
                    <a:pt x="104" y="65"/>
                  </a:lnTo>
                  <a:lnTo>
                    <a:pt x="121" y="65"/>
                  </a:lnTo>
                  <a:lnTo>
                    <a:pt x="139" y="65"/>
                  </a:lnTo>
                  <a:close/>
                </a:path>
              </a:pathLst>
            </a:custGeom>
            <a:solidFill>
              <a:srgbClr val="D8CEB8"/>
            </a:solidFill>
            <a:ln w="9525">
              <a:solidFill>
                <a:srgbClr val="BBAD87"/>
              </a:solidFill>
              <a:round/>
              <a:headEnd/>
              <a:tailEnd/>
            </a:ln>
          </p:spPr>
          <p:txBody>
            <a:bodyPr/>
            <a:lstStyle/>
            <a:p>
              <a:endParaRPr lang="en-US"/>
            </a:p>
          </p:txBody>
        </p:sp>
        <p:sp>
          <p:nvSpPr>
            <p:cNvPr id="6389" name="Freeform 206"/>
            <p:cNvSpPr>
              <a:spLocks/>
            </p:cNvSpPr>
            <p:nvPr>
              <p:custDataLst>
                <p:tags r:id="rId206"/>
              </p:custDataLst>
            </p:nvPr>
          </p:nvSpPr>
          <p:spPr bwMode="auto">
            <a:xfrm>
              <a:off x="5932487" y="4097338"/>
              <a:ext cx="14288" cy="25400"/>
            </a:xfrm>
            <a:custGeom>
              <a:avLst/>
              <a:gdLst>
                <a:gd name="T0" fmla="*/ 2147483646 w 17"/>
                <a:gd name="T1" fmla="*/ 2147483646 h 33"/>
                <a:gd name="T2" fmla="*/ 2147483646 w 17"/>
                <a:gd name="T3" fmla="*/ 2147483646 h 33"/>
                <a:gd name="T4" fmla="*/ 0 w 17"/>
                <a:gd name="T5" fmla="*/ 2147483646 h 33"/>
                <a:gd name="T6" fmla="*/ 0 w 17"/>
                <a:gd name="T7" fmla="*/ 0 h 33"/>
                <a:gd name="T8" fmla="*/ 2147483646 w 17"/>
                <a:gd name="T9" fmla="*/ 0 h 33"/>
                <a:gd name="T10" fmla="*/ 2147483646 w 17"/>
                <a:gd name="T11" fmla="*/ 2147483646 h 33"/>
                <a:gd name="T12" fmla="*/ 0 60000 65536"/>
                <a:gd name="T13" fmla="*/ 0 60000 65536"/>
                <a:gd name="T14" fmla="*/ 0 60000 65536"/>
                <a:gd name="T15" fmla="*/ 0 60000 65536"/>
                <a:gd name="T16" fmla="*/ 0 60000 65536"/>
                <a:gd name="T17" fmla="*/ 0 60000 65536"/>
                <a:gd name="T18" fmla="*/ 0 w 17"/>
                <a:gd name="T19" fmla="*/ 0 h 33"/>
                <a:gd name="T20" fmla="*/ 17 w 1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17" h="33">
                  <a:moveTo>
                    <a:pt x="17" y="33"/>
                  </a:moveTo>
                  <a:lnTo>
                    <a:pt x="17" y="33"/>
                  </a:lnTo>
                  <a:lnTo>
                    <a:pt x="0" y="16"/>
                  </a:lnTo>
                  <a:lnTo>
                    <a:pt x="0" y="0"/>
                  </a:lnTo>
                  <a:lnTo>
                    <a:pt x="17" y="0"/>
                  </a:lnTo>
                  <a:lnTo>
                    <a:pt x="17" y="33"/>
                  </a:lnTo>
                </a:path>
              </a:pathLst>
            </a:custGeom>
            <a:solidFill>
              <a:srgbClr val="D8CEB8"/>
            </a:solidFill>
            <a:ln w="9525">
              <a:solidFill>
                <a:srgbClr val="BBAD87"/>
              </a:solidFill>
              <a:prstDash val="solid"/>
              <a:round/>
              <a:headEnd/>
              <a:tailEnd/>
            </a:ln>
          </p:spPr>
          <p:txBody>
            <a:bodyPr/>
            <a:lstStyle/>
            <a:p>
              <a:endParaRPr lang="en-US"/>
            </a:p>
          </p:txBody>
        </p:sp>
        <p:sp>
          <p:nvSpPr>
            <p:cNvPr id="6390" name="Freeform 207"/>
            <p:cNvSpPr>
              <a:spLocks/>
            </p:cNvSpPr>
            <p:nvPr>
              <p:custDataLst>
                <p:tags r:id="rId207"/>
              </p:custDataLst>
            </p:nvPr>
          </p:nvSpPr>
          <p:spPr bwMode="auto">
            <a:xfrm>
              <a:off x="5643562" y="4287838"/>
              <a:ext cx="220663" cy="101600"/>
            </a:xfrm>
            <a:custGeom>
              <a:avLst/>
              <a:gdLst>
                <a:gd name="T0" fmla="*/ 0 w 279"/>
                <a:gd name="T1" fmla="*/ 2147483646 h 129"/>
                <a:gd name="T2" fmla="*/ 0 w 279"/>
                <a:gd name="T3" fmla="*/ 2147483646 h 129"/>
                <a:gd name="T4" fmla="*/ 2147483646 w 279"/>
                <a:gd name="T5" fmla="*/ 2147483646 h 129"/>
                <a:gd name="T6" fmla="*/ 2147483646 w 279"/>
                <a:gd name="T7" fmla="*/ 2147483646 h 129"/>
                <a:gd name="T8" fmla="*/ 2147483646 w 279"/>
                <a:gd name="T9" fmla="*/ 2147483646 h 129"/>
                <a:gd name="T10" fmla="*/ 2147483646 w 279"/>
                <a:gd name="T11" fmla="*/ 2147483646 h 129"/>
                <a:gd name="T12" fmla="*/ 2147483646 w 279"/>
                <a:gd name="T13" fmla="*/ 0 h 129"/>
                <a:gd name="T14" fmla="*/ 2147483646 w 279"/>
                <a:gd name="T15" fmla="*/ 2147483646 h 129"/>
                <a:gd name="T16" fmla="*/ 2147483646 w 279"/>
                <a:gd name="T17" fmla="*/ 2147483646 h 129"/>
                <a:gd name="T18" fmla="*/ 2147483646 w 279"/>
                <a:gd name="T19" fmla="*/ 2147483646 h 129"/>
                <a:gd name="T20" fmla="*/ 2147483646 w 279"/>
                <a:gd name="T21" fmla="*/ 2147483646 h 129"/>
                <a:gd name="T22" fmla="*/ 2147483646 w 279"/>
                <a:gd name="T23" fmla="*/ 2147483646 h 129"/>
                <a:gd name="T24" fmla="*/ 2147483646 w 279"/>
                <a:gd name="T25" fmla="*/ 2147483646 h 129"/>
                <a:gd name="T26" fmla="*/ 2147483646 w 279"/>
                <a:gd name="T27" fmla="*/ 2147483646 h 129"/>
                <a:gd name="T28" fmla="*/ 2147483646 w 279"/>
                <a:gd name="T29" fmla="*/ 2147483646 h 129"/>
                <a:gd name="T30" fmla="*/ 0 w 279"/>
                <a:gd name="T31" fmla="*/ 2147483646 h 1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29"/>
                <a:gd name="T50" fmla="*/ 279 w 279"/>
                <a:gd name="T51" fmla="*/ 129 h 12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29">
                  <a:moveTo>
                    <a:pt x="0" y="33"/>
                  </a:moveTo>
                  <a:lnTo>
                    <a:pt x="0" y="33"/>
                  </a:lnTo>
                  <a:lnTo>
                    <a:pt x="17" y="16"/>
                  </a:lnTo>
                  <a:lnTo>
                    <a:pt x="69" y="63"/>
                  </a:lnTo>
                  <a:lnTo>
                    <a:pt x="87" y="96"/>
                  </a:lnTo>
                  <a:lnTo>
                    <a:pt x="209" y="16"/>
                  </a:lnTo>
                  <a:lnTo>
                    <a:pt x="279" y="0"/>
                  </a:lnTo>
                  <a:lnTo>
                    <a:pt x="279" y="16"/>
                  </a:lnTo>
                  <a:lnTo>
                    <a:pt x="261" y="33"/>
                  </a:lnTo>
                  <a:lnTo>
                    <a:pt x="261" y="48"/>
                  </a:lnTo>
                  <a:lnTo>
                    <a:pt x="192" y="63"/>
                  </a:lnTo>
                  <a:lnTo>
                    <a:pt x="123" y="111"/>
                  </a:lnTo>
                  <a:lnTo>
                    <a:pt x="87" y="111"/>
                  </a:lnTo>
                  <a:lnTo>
                    <a:pt x="52" y="129"/>
                  </a:lnTo>
                  <a:lnTo>
                    <a:pt x="17" y="129"/>
                  </a:lnTo>
                  <a:lnTo>
                    <a:pt x="0" y="33"/>
                  </a:lnTo>
                  <a:close/>
                </a:path>
              </a:pathLst>
            </a:custGeom>
            <a:solidFill>
              <a:srgbClr val="D8CEB8"/>
            </a:solidFill>
            <a:ln w="9525">
              <a:solidFill>
                <a:srgbClr val="BBAD87"/>
              </a:solidFill>
              <a:round/>
              <a:headEnd/>
              <a:tailEnd/>
            </a:ln>
          </p:spPr>
          <p:txBody>
            <a:bodyPr/>
            <a:lstStyle/>
            <a:p>
              <a:endParaRPr lang="en-US"/>
            </a:p>
          </p:txBody>
        </p:sp>
        <p:sp>
          <p:nvSpPr>
            <p:cNvPr id="6391" name="Freeform 208"/>
            <p:cNvSpPr>
              <a:spLocks/>
            </p:cNvSpPr>
            <p:nvPr>
              <p:custDataLst>
                <p:tags r:id="rId208"/>
              </p:custDataLst>
            </p:nvPr>
          </p:nvSpPr>
          <p:spPr bwMode="auto">
            <a:xfrm>
              <a:off x="4900613" y="3690938"/>
              <a:ext cx="12700" cy="52388"/>
            </a:xfrm>
            <a:custGeom>
              <a:avLst/>
              <a:gdLst>
                <a:gd name="T0" fmla="*/ 0 w 18"/>
                <a:gd name="T1" fmla="*/ 2147483646 h 65"/>
                <a:gd name="T2" fmla="*/ 0 w 18"/>
                <a:gd name="T3" fmla="*/ 2147483646 h 65"/>
                <a:gd name="T4" fmla="*/ 0 w 18"/>
                <a:gd name="T5" fmla="*/ 2147483646 h 65"/>
                <a:gd name="T6" fmla="*/ 2147483646 w 18"/>
                <a:gd name="T7" fmla="*/ 2147483646 h 65"/>
                <a:gd name="T8" fmla="*/ 2147483646 w 18"/>
                <a:gd name="T9" fmla="*/ 0 h 65"/>
                <a:gd name="T10" fmla="*/ 0 w 18"/>
                <a:gd name="T11" fmla="*/ 2147483646 h 65"/>
                <a:gd name="T12" fmla="*/ 0 60000 65536"/>
                <a:gd name="T13" fmla="*/ 0 60000 65536"/>
                <a:gd name="T14" fmla="*/ 0 60000 65536"/>
                <a:gd name="T15" fmla="*/ 0 60000 65536"/>
                <a:gd name="T16" fmla="*/ 0 60000 65536"/>
                <a:gd name="T17" fmla="*/ 0 60000 65536"/>
                <a:gd name="T18" fmla="*/ 0 w 18"/>
                <a:gd name="T19" fmla="*/ 0 h 65"/>
                <a:gd name="T20" fmla="*/ 18 w 18"/>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18" h="65">
                  <a:moveTo>
                    <a:pt x="0" y="17"/>
                  </a:moveTo>
                  <a:lnTo>
                    <a:pt x="0" y="17"/>
                  </a:lnTo>
                  <a:lnTo>
                    <a:pt x="0" y="48"/>
                  </a:lnTo>
                  <a:lnTo>
                    <a:pt x="18" y="65"/>
                  </a:lnTo>
                  <a:lnTo>
                    <a:pt x="18"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92" name="Freeform 209"/>
            <p:cNvSpPr>
              <a:spLocks/>
            </p:cNvSpPr>
            <p:nvPr>
              <p:custDataLst>
                <p:tags r:id="rId209"/>
              </p:custDataLst>
            </p:nvPr>
          </p:nvSpPr>
          <p:spPr bwMode="auto">
            <a:xfrm>
              <a:off x="4886325" y="3743326"/>
              <a:ext cx="41275" cy="61913"/>
            </a:xfrm>
            <a:custGeom>
              <a:avLst/>
              <a:gdLst>
                <a:gd name="T0" fmla="*/ 0 w 52"/>
                <a:gd name="T1" fmla="*/ 0 h 79"/>
                <a:gd name="T2" fmla="*/ 0 w 52"/>
                <a:gd name="T3" fmla="*/ 0 h 79"/>
                <a:gd name="T4" fmla="*/ 2147483646 w 52"/>
                <a:gd name="T5" fmla="*/ 2147483646 h 79"/>
                <a:gd name="T6" fmla="*/ 2147483646 w 52"/>
                <a:gd name="T7" fmla="*/ 2147483646 h 79"/>
                <a:gd name="T8" fmla="*/ 2147483646 w 52"/>
                <a:gd name="T9" fmla="*/ 2147483646 h 79"/>
                <a:gd name="T10" fmla="*/ 2147483646 w 52"/>
                <a:gd name="T11" fmla="*/ 2147483646 h 79"/>
                <a:gd name="T12" fmla="*/ 2147483646 w 52"/>
                <a:gd name="T13" fmla="*/ 0 h 79"/>
                <a:gd name="T14" fmla="*/ 0 w 52"/>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52"/>
                <a:gd name="T25" fmla="*/ 0 h 79"/>
                <a:gd name="T26" fmla="*/ 52 w 52"/>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 h="79">
                  <a:moveTo>
                    <a:pt x="0" y="0"/>
                  </a:moveTo>
                  <a:lnTo>
                    <a:pt x="0" y="0"/>
                  </a:lnTo>
                  <a:lnTo>
                    <a:pt x="17" y="64"/>
                  </a:lnTo>
                  <a:lnTo>
                    <a:pt x="17" y="79"/>
                  </a:lnTo>
                  <a:lnTo>
                    <a:pt x="35" y="64"/>
                  </a:lnTo>
                  <a:lnTo>
                    <a:pt x="52" y="16"/>
                  </a:lnTo>
                  <a:lnTo>
                    <a:pt x="35"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93" name="Freeform 210"/>
            <p:cNvSpPr>
              <a:spLocks/>
            </p:cNvSpPr>
            <p:nvPr>
              <p:custDataLst>
                <p:tags r:id="rId210"/>
              </p:custDataLst>
            </p:nvPr>
          </p:nvSpPr>
          <p:spPr bwMode="auto">
            <a:xfrm>
              <a:off x="4983162" y="3819526"/>
              <a:ext cx="71438" cy="38100"/>
            </a:xfrm>
            <a:custGeom>
              <a:avLst/>
              <a:gdLst>
                <a:gd name="T0" fmla="*/ 0 w 88"/>
                <a:gd name="T1" fmla="*/ 0 h 48"/>
                <a:gd name="T2" fmla="*/ 0 w 88"/>
                <a:gd name="T3" fmla="*/ 0 h 48"/>
                <a:gd name="T4" fmla="*/ 0 w 88"/>
                <a:gd name="T5" fmla="*/ 2147483646 h 48"/>
                <a:gd name="T6" fmla="*/ 2147483646 w 88"/>
                <a:gd name="T7" fmla="*/ 2147483646 h 48"/>
                <a:gd name="T8" fmla="*/ 2147483646 w 88"/>
                <a:gd name="T9" fmla="*/ 0 h 48"/>
                <a:gd name="T10" fmla="*/ 2147483646 w 88"/>
                <a:gd name="T11" fmla="*/ 0 h 48"/>
                <a:gd name="T12" fmla="*/ 2147483646 w 88"/>
                <a:gd name="T13" fmla="*/ 0 h 48"/>
                <a:gd name="T14" fmla="*/ 0 w 88"/>
                <a:gd name="T15" fmla="*/ 0 h 48"/>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48"/>
                <a:gd name="T26" fmla="*/ 88 w 88"/>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48">
                  <a:moveTo>
                    <a:pt x="0" y="0"/>
                  </a:moveTo>
                  <a:lnTo>
                    <a:pt x="0" y="0"/>
                  </a:lnTo>
                  <a:lnTo>
                    <a:pt x="0" y="15"/>
                  </a:lnTo>
                  <a:lnTo>
                    <a:pt x="69" y="48"/>
                  </a:lnTo>
                  <a:lnTo>
                    <a:pt x="88" y="0"/>
                  </a:lnTo>
                  <a:lnTo>
                    <a:pt x="52" y="0"/>
                  </a:lnTo>
                  <a:lnTo>
                    <a:pt x="17"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394" name="Freeform 211"/>
            <p:cNvSpPr>
              <a:spLocks/>
            </p:cNvSpPr>
            <p:nvPr>
              <p:custDataLst>
                <p:tags r:id="rId211"/>
              </p:custDataLst>
            </p:nvPr>
          </p:nvSpPr>
          <p:spPr bwMode="auto">
            <a:xfrm>
              <a:off x="5176837" y="3819526"/>
              <a:ext cx="41275" cy="38100"/>
            </a:xfrm>
            <a:custGeom>
              <a:avLst/>
              <a:gdLst>
                <a:gd name="T0" fmla="*/ 0 w 52"/>
                <a:gd name="T1" fmla="*/ 2147483646 h 48"/>
                <a:gd name="T2" fmla="*/ 0 w 52"/>
                <a:gd name="T3" fmla="*/ 2147483646 h 48"/>
                <a:gd name="T4" fmla="*/ 2147483646 w 52"/>
                <a:gd name="T5" fmla="*/ 2147483646 h 48"/>
                <a:gd name="T6" fmla="*/ 2147483646 w 52"/>
                <a:gd name="T7" fmla="*/ 2147483646 h 48"/>
                <a:gd name="T8" fmla="*/ 2147483646 w 52"/>
                <a:gd name="T9" fmla="*/ 2147483646 h 48"/>
                <a:gd name="T10" fmla="*/ 2147483646 w 52"/>
                <a:gd name="T11" fmla="*/ 2147483646 h 48"/>
                <a:gd name="T12" fmla="*/ 2147483646 w 52"/>
                <a:gd name="T13" fmla="*/ 2147483646 h 48"/>
                <a:gd name="T14" fmla="*/ 2147483646 w 52"/>
                <a:gd name="T15" fmla="*/ 2147483646 h 48"/>
                <a:gd name="T16" fmla="*/ 2147483646 w 52"/>
                <a:gd name="T17" fmla="*/ 2147483646 h 48"/>
                <a:gd name="T18" fmla="*/ 2147483646 w 52"/>
                <a:gd name="T19" fmla="*/ 0 h 48"/>
                <a:gd name="T20" fmla="*/ 0 w 52"/>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48"/>
                <a:gd name="T35" fmla="*/ 52 w 52"/>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48">
                  <a:moveTo>
                    <a:pt x="0" y="15"/>
                  </a:moveTo>
                  <a:lnTo>
                    <a:pt x="0" y="15"/>
                  </a:lnTo>
                  <a:lnTo>
                    <a:pt x="17" y="15"/>
                  </a:lnTo>
                  <a:lnTo>
                    <a:pt x="17" y="48"/>
                  </a:lnTo>
                  <a:lnTo>
                    <a:pt x="34" y="48"/>
                  </a:lnTo>
                  <a:lnTo>
                    <a:pt x="52" y="48"/>
                  </a:lnTo>
                  <a:lnTo>
                    <a:pt x="34" y="15"/>
                  </a:lnTo>
                  <a:lnTo>
                    <a:pt x="52" y="31"/>
                  </a:lnTo>
                  <a:lnTo>
                    <a:pt x="52" y="15"/>
                  </a:lnTo>
                  <a:lnTo>
                    <a:pt x="17"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395" name="Freeform 212"/>
            <p:cNvSpPr>
              <a:spLocks/>
            </p:cNvSpPr>
            <p:nvPr>
              <p:custDataLst>
                <p:tags r:id="rId212"/>
              </p:custDataLst>
            </p:nvPr>
          </p:nvSpPr>
          <p:spPr bwMode="auto">
            <a:xfrm>
              <a:off x="5230812" y="3881438"/>
              <a:ext cx="55563" cy="14288"/>
            </a:xfrm>
            <a:custGeom>
              <a:avLst/>
              <a:gdLst>
                <a:gd name="T0" fmla="*/ 0 w 71"/>
                <a:gd name="T1" fmla="*/ 2147483646 h 17"/>
                <a:gd name="T2" fmla="*/ 0 w 71"/>
                <a:gd name="T3" fmla="*/ 2147483646 h 17"/>
                <a:gd name="T4" fmla="*/ 2147483646 w 71"/>
                <a:gd name="T5" fmla="*/ 2147483646 h 17"/>
                <a:gd name="T6" fmla="*/ 2147483646 w 71"/>
                <a:gd name="T7" fmla="*/ 2147483646 h 17"/>
                <a:gd name="T8" fmla="*/ 2147483646 w 71"/>
                <a:gd name="T9" fmla="*/ 2147483646 h 17"/>
                <a:gd name="T10" fmla="*/ 0 w 71"/>
                <a:gd name="T11" fmla="*/ 0 h 17"/>
                <a:gd name="T12" fmla="*/ 0 w 71"/>
                <a:gd name="T13" fmla="*/ 2147483646 h 17"/>
                <a:gd name="T14" fmla="*/ 0 60000 65536"/>
                <a:gd name="T15" fmla="*/ 0 60000 65536"/>
                <a:gd name="T16" fmla="*/ 0 60000 65536"/>
                <a:gd name="T17" fmla="*/ 0 60000 65536"/>
                <a:gd name="T18" fmla="*/ 0 60000 65536"/>
                <a:gd name="T19" fmla="*/ 0 60000 65536"/>
                <a:gd name="T20" fmla="*/ 0 60000 65536"/>
                <a:gd name="T21" fmla="*/ 0 w 71"/>
                <a:gd name="T22" fmla="*/ 0 h 17"/>
                <a:gd name="T23" fmla="*/ 71 w 71"/>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17">
                  <a:moveTo>
                    <a:pt x="0" y="17"/>
                  </a:moveTo>
                  <a:lnTo>
                    <a:pt x="0" y="17"/>
                  </a:lnTo>
                  <a:lnTo>
                    <a:pt x="36" y="17"/>
                  </a:lnTo>
                  <a:lnTo>
                    <a:pt x="71" y="17"/>
                  </a:lnTo>
                  <a:lnTo>
                    <a:pt x="54" y="17"/>
                  </a:lnTo>
                  <a:lnTo>
                    <a:pt x="0"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96" name="Freeform 213"/>
            <p:cNvSpPr>
              <a:spLocks/>
            </p:cNvSpPr>
            <p:nvPr>
              <p:custDataLst>
                <p:tags r:id="rId213"/>
              </p:custDataLst>
            </p:nvPr>
          </p:nvSpPr>
          <p:spPr bwMode="auto">
            <a:xfrm>
              <a:off x="5410199" y="3881438"/>
              <a:ext cx="55563" cy="25400"/>
            </a:xfrm>
            <a:custGeom>
              <a:avLst/>
              <a:gdLst>
                <a:gd name="T0" fmla="*/ 0 w 70"/>
                <a:gd name="T1" fmla="*/ 2147483646 h 32"/>
                <a:gd name="T2" fmla="*/ 0 w 70"/>
                <a:gd name="T3" fmla="*/ 2147483646 h 32"/>
                <a:gd name="T4" fmla="*/ 2147483646 w 70"/>
                <a:gd name="T5" fmla="*/ 2147483646 h 32"/>
                <a:gd name="T6" fmla="*/ 2147483646 w 70"/>
                <a:gd name="T7" fmla="*/ 2147483646 h 32"/>
                <a:gd name="T8" fmla="*/ 2147483646 w 70"/>
                <a:gd name="T9" fmla="*/ 2147483646 h 32"/>
                <a:gd name="T10" fmla="*/ 2147483646 w 70"/>
                <a:gd name="T11" fmla="*/ 0 h 32"/>
                <a:gd name="T12" fmla="*/ 0 w 70"/>
                <a:gd name="T13" fmla="*/ 2147483646 h 32"/>
                <a:gd name="T14" fmla="*/ 0 60000 65536"/>
                <a:gd name="T15" fmla="*/ 0 60000 65536"/>
                <a:gd name="T16" fmla="*/ 0 60000 65536"/>
                <a:gd name="T17" fmla="*/ 0 60000 65536"/>
                <a:gd name="T18" fmla="*/ 0 60000 65536"/>
                <a:gd name="T19" fmla="*/ 0 60000 65536"/>
                <a:gd name="T20" fmla="*/ 0 60000 65536"/>
                <a:gd name="T21" fmla="*/ 0 w 70"/>
                <a:gd name="T22" fmla="*/ 0 h 32"/>
                <a:gd name="T23" fmla="*/ 70 w 7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32">
                  <a:moveTo>
                    <a:pt x="0" y="17"/>
                  </a:moveTo>
                  <a:lnTo>
                    <a:pt x="0" y="17"/>
                  </a:lnTo>
                  <a:lnTo>
                    <a:pt x="18" y="32"/>
                  </a:lnTo>
                  <a:lnTo>
                    <a:pt x="35" y="32"/>
                  </a:lnTo>
                  <a:lnTo>
                    <a:pt x="52" y="17"/>
                  </a:lnTo>
                  <a:lnTo>
                    <a:pt x="70"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397" name="Line 214"/>
            <p:cNvSpPr>
              <a:spLocks noChangeShapeType="1"/>
            </p:cNvSpPr>
            <p:nvPr>
              <p:custDataLst>
                <p:tags r:id="rId214"/>
              </p:custDataLst>
            </p:nvPr>
          </p:nvSpPr>
          <p:spPr bwMode="auto">
            <a:xfrm flipV="1">
              <a:off x="5322887" y="3862388"/>
              <a:ext cx="11113" cy="381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98" name="Freeform 215"/>
            <p:cNvSpPr>
              <a:spLocks/>
            </p:cNvSpPr>
            <p:nvPr>
              <p:custDataLst>
                <p:tags r:id="rId215"/>
              </p:custDataLst>
            </p:nvPr>
          </p:nvSpPr>
          <p:spPr bwMode="auto">
            <a:xfrm>
              <a:off x="5686424" y="3767138"/>
              <a:ext cx="26988" cy="25400"/>
            </a:xfrm>
            <a:custGeom>
              <a:avLst/>
              <a:gdLst>
                <a:gd name="T0" fmla="*/ 2147483646 w 35"/>
                <a:gd name="T1" fmla="*/ 2147483646 h 33"/>
                <a:gd name="T2" fmla="*/ 2147483646 w 35"/>
                <a:gd name="T3" fmla="*/ 2147483646 h 33"/>
                <a:gd name="T4" fmla="*/ 2147483646 w 35"/>
                <a:gd name="T5" fmla="*/ 2147483646 h 33"/>
                <a:gd name="T6" fmla="*/ 0 w 35"/>
                <a:gd name="T7" fmla="*/ 0 h 33"/>
                <a:gd name="T8" fmla="*/ 2147483646 w 35"/>
                <a:gd name="T9" fmla="*/ 2147483646 h 33"/>
                <a:gd name="T10" fmla="*/ 2147483646 w 35"/>
                <a:gd name="T11" fmla="*/ 2147483646 h 33"/>
                <a:gd name="T12" fmla="*/ 0 60000 65536"/>
                <a:gd name="T13" fmla="*/ 0 60000 65536"/>
                <a:gd name="T14" fmla="*/ 0 60000 65536"/>
                <a:gd name="T15" fmla="*/ 0 60000 65536"/>
                <a:gd name="T16" fmla="*/ 0 60000 65536"/>
                <a:gd name="T17" fmla="*/ 0 60000 65536"/>
                <a:gd name="T18" fmla="*/ 0 w 35"/>
                <a:gd name="T19" fmla="*/ 0 h 33"/>
                <a:gd name="T20" fmla="*/ 35 w 35"/>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5" h="33">
                  <a:moveTo>
                    <a:pt x="35" y="33"/>
                  </a:moveTo>
                  <a:lnTo>
                    <a:pt x="35" y="33"/>
                  </a:lnTo>
                  <a:lnTo>
                    <a:pt x="17" y="33"/>
                  </a:lnTo>
                  <a:lnTo>
                    <a:pt x="0" y="0"/>
                  </a:lnTo>
                  <a:lnTo>
                    <a:pt x="35" y="17"/>
                  </a:lnTo>
                  <a:lnTo>
                    <a:pt x="35" y="33"/>
                  </a:lnTo>
                </a:path>
              </a:pathLst>
            </a:custGeom>
            <a:solidFill>
              <a:srgbClr val="D8CEB8"/>
            </a:solidFill>
            <a:ln w="9525">
              <a:solidFill>
                <a:srgbClr val="BBAD87"/>
              </a:solidFill>
              <a:prstDash val="solid"/>
              <a:round/>
              <a:headEnd/>
              <a:tailEnd/>
            </a:ln>
          </p:spPr>
          <p:txBody>
            <a:bodyPr/>
            <a:lstStyle/>
            <a:p>
              <a:endParaRPr lang="en-US"/>
            </a:p>
          </p:txBody>
        </p:sp>
        <p:sp>
          <p:nvSpPr>
            <p:cNvPr id="6399" name="Freeform 216"/>
            <p:cNvSpPr>
              <a:spLocks/>
            </p:cNvSpPr>
            <p:nvPr>
              <p:custDataLst>
                <p:tags r:id="rId216"/>
              </p:custDataLst>
            </p:nvPr>
          </p:nvSpPr>
          <p:spPr bwMode="auto">
            <a:xfrm>
              <a:off x="5478462" y="3843338"/>
              <a:ext cx="165100" cy="114300"/>
            </a:xfrm>
            <a:custGeom>
              <a:avLst/>
              <a:gdLst>
                <a:gd name="T0" fmla="*/ 0 w 207"/>
                <a:gd name="T1" fmla="*/ 2147483646 h 144"/>
                <a:gd name="T2" fmla="*/ 0 w 207"/>
                <a:gd name="T3" fmla="*/ 2147483646 h 144"/>
                <a:gd name="T4" fmla="*/ 2147483646 w 207"/>
                <a:gd name="T5" fmla="*/ 2147483646 h 144"/>
                <a:gd name="T6" fmla="*/ 2147483646 w 207"/>
                <a:gd name="T7" fmla="*/ 2147483646 h 144"/>
                <a:gd name="T8" fmla="*/ 2147483646 w 207"/>
                <a:gd name="T9" fmla="*/ 2147483646 h 144"/>
                <a:gd name="T10" fmla="*/ 2147483646 w 207"/>
                <a:gd name="T11" fmla="*/ 2147483646 h 144"/>
                <a:gd name="T12" fmla="*/ 2147483646 w 207"/>
                <a:gd name="T13" fmla="*/ 2147483646 h 144"/>
                <a:gd name="T14" fmla="*/ 2147483646 w 207"/>
                <a:gd name="T15" fmla="*/ 2147483646 h 144"/>
                <a:gd name="T16" fmla="*/ 2147483646 w 207"/>
                <a:gd name="T17" fmla="*/ 0 h 144"/>
                <a:gd name="T18" fmla="*/ 2147483646 w 207"/>
                <a:gd name="T19" fmla="*/ 2147483646 h 144"/>
                <a:gd name="T20" fmla="*/ 2147483646 w 207"/>
                <a:gd name="T21" fmla="*/ 0 h 144"/>
                <a:gd name="T22" fmla="*/ 2147483646 w 207"/>
                <a:gd name="T23" fmla="*/ 0 h 144"/>
                <a:gd name="T24" fmla="*/ 2147483646 w 207"/>
                <a:gd name="T25" fmla="*/ 2147483646 h 144"/>
                <a:gd name="T26" fmla="*/ 2147483646 w 207"/>
                <a:gd name="T27" fmla="*/ 2147483646 h 144"/>
                <a:gd name="T28" fmla="*/ 2147483646 w 207"/>
                <a:gd name="T29" fmla="*/ 2147483646 h 144"/>
                <a:gd name="T30" fmla="*/ 2147483646 w 207"/>
                <a:gd name="T31" fmla="*/ 2147483646 h 144"/>
                <a:gd name="T32" fmla="*/ 2147483646 w 207"/>
                <a:gd name="T33" fmla="*/ 2147483646 h 144"/>
                <a:gd name="T34" fmla="*/ 0 w 207"/>
                <a:gd name="T35" fmla="*/ 2147483646 h 1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7"/>
                <a:gd name="T55" fmla="*/ 0 h 144"/>
                <a:gd name="T56" fmla="*/ 207 w 207"/>
                <a:gd name="T57" fmla="*/ 144 h 1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7" h="144">
                  <a:moveTo>
                    <a:pt x="0" y="144"/>
                  </a:moveTo>
                  <a:lnTo>
                    <a:pt x="0" y="144"/>
                  </a:lnTo>
                  <a:lnTo>
                    <a:pt x="17" y="128"/>
                  </a:lnTo>
                  <a:lnTo>
                    <a:pt x="34" y="96"/>
                  </a:lnTo>
                  <a:lnTo>
                    <a:pt x="17" y="80"/>
                  </a:lnTo>
                  <a:lnTo>
                    <a:pt x="17" y="32"/>
                  </a:lnTo>
                  <a:lnTo>
                    <a:pt x="34" y="32"/>
                  </a:lnTo>
                  <a:lnTo>
                    <a:pt x="34" y="17"/>
                  </a:lnTo>
                  <a:lnTo>
                    <a:pt x="86" y="0"/>
                  </a:lnTo>
                  <a:lnTo>
                    <a:pt x="104" y="17"/>
                  </a:lnTo>
                  <a:lnTo>
                    <a:pt x="155" y="0"/>
                  </a:lnTo>
                  <a:lnTo>
                    <a:pt x="207" y="0"/>
                  </a:lnTo>
                  <a:lnTo>
                    <a:pt x="173" y="17"/>
                  </a:lnTo>
                  <a:lnTo>
                    <a:pt x="155" y="80"/>
                  </a:lnTo>
                  <a:lnTo>
                    <a:pt x="104" y="113"/>
                  </a:lnTo>
                  <a:lnTo>
                    <a:pt x="86" y="113"/>
                  </a:lnTo>
                  <a:lnTo>
                    <a:pt x="34" y="144"/>
                  </a:lnTo>
                  <a:lnTo>
                    <a:pt x="0" y="144"/>
                  </a:lnTo>
                  <a:close/>
                </a:path>
              </a:pathLst>
            </a:custGeom>
            <a:solidFill>
              <a:srgbClr val="D8CEB8"/>
            </a:solidFill>
            <a:ln w="9525">
              <a:solidFill>
                <a:srgbClr val="BBAD87"/>
              </a:solidFill>
              <a:round/>
              <a:headEnd/>
              <a:tailEnd/>
            </a:ln>
          </p:spPr>
          <p:txBody>
            <a:bodyPr/>
            <a:lstStyle/>
            <a:p>
              <a:endParaRPr lang="en-US"/>
            </a:p>
          </p:txBody>
        </p:sp>
        <p:sp>
          <p:nvSpPr>
            <p:cNvPr id="6400" name="Freeform 217"/>
            <p:cNvSpPr>
              <a:spLocks/>
            </p:cNvSpPr>
            <p:nvPr>
              <p:custDataLst>
                <p:tags r:id="rId217"/>
              </p:custDataLst>
            </p:nvPr>
          </p:nvSpPr>
          <p:spPr bwMode="auto">
            <a:xfrm>
              <a:off x="5451474" y="3944938"/>
              <a:ext cx="41275" cy="88900"/>
            </a:xfrm>
            <a:custGeom>
              <a:avLst/>
              <a:gdLst>
                <a:gd name="T0" fmla="*/ 2147483646 w 52"/>
                <a:gd name="T1" fmla="*/ 2147483646 h 112"/>
                <a:gd name="T2" fmla="*/ 2147483646 w 52"/>
                <a:gd name="T3" fmla="*/ 2147483646 h 112"/>
                <a:gd name="T4" fmla="*/ 2147483646 w 52"/>
                <a:gd name="T5" fmla="*/ 2147483646 h 112"/>
                <a:gd name="T6" fmla="*/ 2147483646 w 52"/>
                <a:gd name="T7" fmla="*/ 2147483646 h 112"/>
                <a:gd name="T8" fmla="*/ 2147483646 w 52"/>
                <a:gd name="T9" fmla="*/ 2147483646 h 112"/>
                <a:gd name="T10" fmla="*/ 0 w 52"/>
                <a:gd name="T11" fmla="*/ 2147483646 h 112"/>
                <a:gd name="T12" fmla="*/ 2147483646 w 52"/>
                <a:gd name="T13" fmla="*/ 2147483646 h 112"/>
                <a:gd name="T14" fmla="*/ 2147483646 w 52"/>
                <a:gd name="T15" fmla="*/ 0 h 112"/>
                <a:gd name="T16" fmla="*/ 2147483646 w 52"/>
                <a:gd name="T17" fmla="*/ 0 h 112"/>
                <a:gd name="T18" fmla="*/ 2147483646 w 52"/>
                <a:gd name="T19" fmla="*/ 2147483646 h 1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112"/>
                <a:gd name="T32" fmla="*/ 52 w 52"/>
                <a:gd name="T33" fmla="*/ 112 h 1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112">
                  <a:moveTo>
                    <a:pt x="35" y="16"/>
                  </a:moveTo>
                  <a:lnTo>
                    <a:pt x="35" y="16"/>
                  </a:lnTo>
                  <a:lnTo>
                    <a:pt x="35" y="33"/>
                  </a:lnTo>
                  <a:lnTo>
                    <a:pt x="35" y="64"/>
                  </a:lnTo>
                  <a:lnTo>
                    <a:pt x="18" y="112"/>
                  </a:lnTo>
                  <a:lnTo>
                    <a:pt x="0" y="48"/>
                  </a:lnTo>
                  <a:lnTo>
                    <a:pt x="18" y="33"/>
                  </a:lnTo>
                  <a:lnTo>
                    <a:pt x="35" y="0"/>
                  </a:lnTo>
                  <a:lnTo>
                    <a:pt x="52" y="0"/>
                  </a:lnTo>
                  <a:lnTo>
                    <a:pt x="35" y="16"/>
                  </a:lnTo>
                </a:path>
              </a:pathLst>
            </a:custGeom>
            <a:solidFill>
              <a:srgbClr val="D8CEB8"/>
            </a:solidFill>
            <a:ln w="9525">
              <a:solidFill>
                <a:srgbClr val="BBAD87"/>
              </a:solidFill>
              <a:prstDash val="solid"/>
              <a:round/>
              <a:headEnd/>
              <a:tailEnd/>
            </a:ln>
          </p:spPr>
          <p:txBody>
            <a:bodyPr/>
            <a:lstStyle/>
            <a:p>
              <a:endParaRPr lang="en-US"/>
            </a:p>
          </p:txBody>
        </p:sp>
        <p:sp>
          <p:nvSpPr>
            <p:cNvPr id="6401" name="Freeform 218"/>
            <p:cNvSpPr>
              <a:spLocks/>
            </p:cNvSpPr>
            <p:nvPr>
              <p:custDataLst>
                <p:tags r:id="rId218"/>
              </p:custDataLst>
            </p:nvPr>
          </p:nvSpPr>
          <p:spPr bwMode="auto">
            <a:xfrm>
              <a:off x="5561012" y="3830638"/>
              <a:ext cx="206375" cy="203200"/>
            </a:xfrm>
            <a:custGeom>
              <a:avLst/>
              <a:gdLst>
                <a:gd name="T0" fmla="*/ 2147483646 w 259"/>
                <a:gd name="T1" fmla="*/ 2147483646 h 256"/>
                <a:gd name="T2" fmla="*/ 2147483646 w 259"/>
                <a:gd name="T3" fmla="*/ 2147483646 h 256"/>
                <a:gd name="T4" fmla="*/ 2147483646 w 259"/>
                <a:gd name="T5" fmla="*/ 2147483646 h 256"/>
                <a:gd name="T6" fmla="*/ 2147483646 w 259"/>
                <a:gd name="T7" fmla="*/ 2147483646 h 256"/>
                <a:gd name="T8" fmla="*/ 2147483646 w 259"/>
                <a:gd name="T9" fmla="*/ 2147483646 h 256"/>
                <a:gd name="T10" fmla="*/ 2147483646 w 259"/>
                <a:gd name="T11" fmla="*/ 2147483646 h 256"/>
                <a:gd name="T12" fmla="*/ 2147483646 w 259"/>
                <a:gd name="T13" fmla="*/ 2147483646 h 256"/>
                <a:gd name="T14" fmla="*/ 2147483646 w 259"/>
                <a:gd name="T15" fmla="*/ 2147483646 h 256"/>
                <a:gd name="T16" fmla="*/ 2147483646 w 259"/>
                <a:gd name="T17" fmla="*/ 2147483646 h 256"/>
                <a:gd name="T18" fmla="*/ 2147483646 w 259"/>
                <a:gd name="T19" fmla="*/ 2147483646 h 256"/>
                <a:gd name="T20" fmla="*/ 2147483646 w 259"/>
                <a:gd name="T21" fmla="*/ 2147483646 h 256"/>
                <a:gd name="T22" fmla="*/ 2147483646 w 259"/>
                <a:gd name="T23" fmla="*/ 2147483646 h 256"/>
                <a:gd name="T24" fmla="*/ 2147483646 w 259"/>
                <a:gd name="T25" fmla="*/ 2147483646 h 256"/>
                <a:gd name="T26" fmla="*/ 2147483646 w 259"/>
                <a:gd name="T27" fmla="*/ 2147483646 h 256"/>
                <a:gd name="T28" fmla="*/ 2147483646 w 259"/>
                <a:gd name="T29" fmla="*/ 2147483646 h 256"/>
                <a:gd name="T30" fmla="*/ 2147483646 w 259"/>
                <a:gd name="T31" fmla="*/ 2147483646 h 256"/>
                <a:gd name="T32" fmla="*/ 2147483646 w 259"/>
                <a:gd name="T33" fmla="*/ 2147483646 h 256"/>
                <a:gd name="T34" fmla="*/ 2147483646 w 259"/>
                <a:gd name="T35" fmla="*/ 2147483646 h 256"/>
                <a:gd name="T36" fmla="*/ 2147483646 w 259"/>
                <a:gd name="T37" fmla="*/ 2147483646 h 256"/>
                <a:gd name="T38" fmla="*/ 0 w 259"/>
                <a:gd name="T39" fmla="*/ 2147483646 h 256"/>
                <a:gd name="T40" fmla="*/ 0 w 259"/>
                <a:gd name="T41" fmla="*/ 2147483646 h 256"/>
                <a:gd name="T42" fmla="*/ 2147483646 w 259"/>
                <a:gd name="T43" fmla="*/ 2147483646 h 256"/>
                <a:gd name="T44" fmla="*/ 2147483646 w 259"/>
                <a:gd name="T45" fmla="*/ 2147483646 h 256"/>
                <a:gd name="T46" fmla="*/ 2147483646 w 259"/>
                <a:gd name="T47" fmla="*/ 2147483646 h 256"/>
                <a:gd name="T48" fmla="*/ 2147483646 w 259"/>
                <a:gd name="T49" fmla="*/ 0 h 256"/>
                <a:gd name="T50" fmla="*/ 2147483646 w 259"/>
                <a:gd name="T51" fmla="*/ 2147483646 h 2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9"/>
                <a:gd name="T79" fmla="*/ 0 h 256"/>
                <a:gd name="T80" fmla="*/ 259 w 259"/>
                <a:gd name="T81" fmla="*/ 256 h 2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9" h="256">
                  <a:moveTo>
                    <a:pt x="155" y="16"/>
                  </a:moveTo>
                  <a:lnTo>
                    <a:pt x="155" y="16"/>
                  </a:lnTo>
                  <a:lnTo>
                    <a:pt x="172" y="48"/>
                  </a:lnTo>
                  <a:lnTo>
                    <a:pt x="190" y="48"/>
                  </a:lnTo>
                  <a:lnTo>
                    <a:pt x="190" y="81"/>
                  </a:lnTo>
                  <a:lnTo>
                    <a:pt x="172" y="112"/>
                  </a:lnTo>
                  <a:lnTo>
                    <a:pt x="190" y="144"/>
                  </a:lnTo>
                  <a:lnTo>
                    <a:pt x="224" y="160"/>
                  </a:lnTo>
                  <a:lnTo>
                    <a:pt x="241" y="208"/>
                  </a:lnTo>
                  <a:lnTo>
                    <a:pt x="259" y="225"/>
                  </a:lnTo>
                  <a:lnTo>
                    <a:pt x="259" y="240"/>
                  </a:lnTo>
                  <a:lnTo>
                    <a:pt x="224" y="240"/>
                  </a:lnTo>
                  <a:lnTo>
                    <a:pt x="207" y="256"/>
                  </a:lnTo>
                  <a:lnTo>
                    <a:pt x="172" y="240"/>
                  </a:lnTo>
                  <a:lnTo>
                    <a:pt x="155" y="256"/>
                  </a:lnTo>
                  <a:lnTo>
                    <a:pt x="120" y="240"/>
                  </a:lnTo>
                  <a:lnTo>
                    <a:pt x="120" y="225"/>
                  </a:lnTo>
                  <a:lnTo>
                    <a:pt x="103" y="208"/>
                  </a:lnTo>
                  <a:lnTo>
                    <a:pt x="51" y="177"/>
                  </a:lnTo>
                  <a:lnTo>
                    <a:pt x="0" y="160"/>
                  </a:lnTo>
                  <a:lnTo>
                    <a:pt x="0" y="129"/>
                  </a:lnTo>
                  <a:lnTo>
                    <a:pt x="51" y="96"/>
                  </a:lnTo>
                  <a:lnTo>
                    <a:pt x="69" y="33"/>
                  </a:lnTo>
                  <a:lnTo>
                    <a:pt x="103" y="16"/>
                  </a:lnTo>
                  <a:lnTo>
                    <a:pt x="103" y="0"/>
                  </a:lnTo>
                  <a:lnTo>
                    <a:pt x="155" y="16"/>
                  </a:lnTo>
                </a:path>
              </a:pathLst>
            </a:custGeom>
            <a:solidFill>
              <a:srgbClr val="D8CEB8"/>
            </a:solidFill>
            <a:ln w="9525">
              <a:solidFill>
                <a:srgbClr val="BBAD87"/>
              </a:solidFill>
              <a:prstDash val="solid"/>
              <a:round/>
              <a:headEnd/>
              <a:tailEnd/>
            </a:ln>
          </p:spPr>
          <p:txBody>
            <a:bodyPr/>
            <a:lstStyle/>
            <a:p>
              <a:endParaRPr lang="en-US"/>
            </a:p>
          </p:txBody>
        </p:sp>
        <p:sp>
          <p:nvSpPr>
            <p:cNvPr id="6402" name="Freeform 219"/>
            <p:cNvSpPr>
              <a:spLocks/>
            </p:cNvSpPr>
            <p:nvPr>
              <p:custDataLst>
                <p:tags r:id="rId219"/>
              </p:custDataLst>
            </p:nvPr>
          </p:nvSpPr>
          <p:spPr bwMode="auto">
            <a:xfrm>
              <a:off x="5478462" y="3906838"/>
              <a:ext cx="30163" cy="38100"/>
            </a:xfrm>
            <a:custGeom>
              <a:avLst/>
              <a:gdLst>
                <a:gd name="T0" fmla="*/ 2147483646 w 36"/>
                <a:gd name="T1" fmla="*/ 2147483646 h 48"/>
                <a:gd name="T2" fmla="*/ 2147483646 w 36"/>
                <a:gd name="T3" fmla="*/ 2147483646 h 48"/>
                <a:gd name="T4" fmla="*/ 0 w 36"/>
                <a:gd name="T5" fmla="*/ 2147483646 h 48"/>
                <a:gd name="T6" fmla="*/ 2147483646 w 36"/>
                <a:gd name="T7" fmla="*/ 0 h 48"/>
                <a:gd name="T8" fmla="*/ 2147483646 w 36"/>
                <a:gd name="T9" fmla="*/ 2147483646 h 48"/>
                <a:gd name="T10" fmla="*/ 2147483646 w 36"/>
                <a:gd name="T11" fmla="*/ 2147483646 h 48"/>
                <a:gd name="T12" fmla="*/ 0 60000 65536"/>
                <a:gd name="T13" fmla="*/ 0 60000 65536"/>
                <a:gd name="T14" fmla="*/ 0 60000 65536"/>
                <a:gd name="T15" fmla="*/ 0 60000 65536"/>
                <a:gd name="T16" fmla="*/ 0 60000 65536"/>
                <a:gd name="T17" fmla="*/ 0 60000 65536"/>
                <a:gd name="T18" fmla="*/ 0 w 36"/>
                <a:gd name="T19" fmla="*/ 0 h 48"/>
                <a:gd name="T20" fmla="*/ 36 w 3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36" h="48">
                  <a:moveTo>
                    <a:pt x="17" y="48"/>
                  </a:moveTo>
                  <a:lnTo>
                    <a:pt x="17" y="48"/>
                  </a:lnTo>
                  <a:lnTo>
                    <a:pt x="0" y="48"/>
                  </a:lnTo>
                  <a:lnTo>
                    <a:pt x="17" y="0"/>
                  </a:lnTo>
                  <a:lnTo>
                    <a:pt x="36" y="16"/>
                  </a:lnTo>
                  <a:lnTo>
                    <a:pt x="17" y="48"/>
                  </a:lnTo>
                </a:path>
              </a:pathLst>
            </a:custGeom>
            <a:solidFill>
              <a:srgbClr val="D8CEB8"/>
            </a:solidFill>
            <a:ln w="9525">
              <a:solidFill>
                <a:srgbClr val="BBAD87"/>
              </a:solidFill>
              <a:prstDash val="solid"/>
              <a:round/>
              <a:headEnd/>
              <a:tailEnd/>
            </a:ln>
          </p:spPr>
          <p:txBody>
            <a:bodyPr/>
            <a:lstStyle/>
            <a:p>
              <a:endParaRPr lang="en-US"/>
            </a:p>
          </p:txBody>
        </p:sp>
        <p:sp>
          <p:nvSpPr>
            <p:cNvPr id="6403" name="Freeform 220"/>
            <p:cNvSpPr>
              <a:spLocks/>
            </p:cNvSpPr>
            <p:nvPr>
              <p:custDataLst>
                <p:tags r:id="rId220"/>
              </p:custDataLst>
            </p:nvPr>
          </p:nvSpPr>
          <p:spPr bwMode="auto">
            <a:xfrm>
              <a:off x="5726112" y="4021138"/>
              <a:ext cx="41275" cy="25400"/>
            </a:xfrm>
            <a:custGeom>
              <a:avLst/>
              <a:gdLst>
                <a:gd name="T0" fmla="*/ 0 w 52"/>
                <a:gd name="T1" fmla="*/ 2147483646 h 33"/>
                <a:gd name="T2" fmla="*/ 0 w 52"/>
                <a:gd name="T3" fmla="*/ 2147483646 h 33"/>
                <a:gd name="T4" fmla="*/ 2147483646 w 52"/>
                <a:gd name="T5" fmla="*/ 0 h 33"/>
                <a:gd name="T6" fmla="*/ 2147483646 w 52"/>
                <a:gd name="T7" fmla="*/ 0 h 33"/>
                <a:gd name="T8" fmla="*/ 2147483646 w 52"/>
                <a:gd name="T9" fmla="*/ 2147483646 h 33"/>
                <a:gd name="T10" fmla="*/ 2147483646 w 52"/>
                <a:gd name="T11" fmla="*/ 2147483646 h 33"/>
                <a:gd name="T12" fmla="*/ 0 w 52"/>
                <a:gd name="T13" fmla="*/ 2147483646 h 33"/>
                <a:gd name="T14" fmla="*/ 0 60000 65536"/>
                <a:gd name="T15" fmla="*/ 0 60000 65536"/>
                <a:gd name="T16" fmla="*/ 0 60000 65536"/>
                <a:gd name="T17" fmla="*/ 0 60000 65536"/>
                <a:gd name="T18" fmla="*/ 0 60000 65536"/>
                <a:gd name="T19" fmla="*/ 0 60000 65536"/>
                <a:gd name="T20" fmla="*/ 0 60000 65536"/>
                <a:gd name="T21" fmla="*/ 0 w 52"/>
                <a:gd name="T22" fmla="*/ 0 h 33"/>
                <a:gd name="T23" fmla="*/ 52 w 5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33">
                  <a:moveTo>
                    <a:pt x="0" y="16"/>
                  </a:moveTo>
                  <a:lnTo>
                    <a:pt x="0" y="16"/>
                  </a:lnTo>
                  <a:lnTo>
                    <a:pt x="17" y="0"/>
                  </a:lnTo>
                  <a:lnTo>
                    <a:pt x="52" y="0"/>
                  </a:lnTo>
                  <a:lnTo>
                    <a:pt x="34" y="16"/>
                  </a:lnTo>
                  <a:lnTo>
                    <a:pt x="52" y="33"/>
                  </a:lnTo>
                  <a:lnTo>
                    <a:pt x="0" y="16"/>
                  </a:lnTo>
                </a:path>
              </a:pathLst>
            </a:custGeom>
            <a:solidFill>
              <a:srgbClr val="D8CEB8"/>
            </a:solidFill>
            <a:ln w="9525">
              <a:solidFill>
                <a:srgbClr val="BBAD87"/>
              </a:solidFill>
              <a:prstDash val="solid"/>
              <a:round/>
              <a:headEnd/>
              <a:tailEnd/>
            </a:ln>
          </p:spPr>
          <p:txBody>
            <a:bodyPr/>
            <a:lstStyle/>
            <a:p>
              <a:endParaRPr lang="en-US"/>
            </a:p>
          </p:txBody>
        </p:sp>
        <p:sp>
          <p:nvSpPr>
            <p:cNvPr id="6404" name="Freeform 221"/>
            <p:cNvSpPr>
              <a:spLocks/>
            </p:cNvSpPr>
            <p:nvPr>
              <p:custDataLst>
                <p:tags r:id="rId221"/>
              </p:custDataLst>
            </p:nvPr>
          </p:nvSpPr>
          <p:spPr bwMode="auto">
            <a:xfrm>
              <a:off x="5221287" y="3271838"/>
              <a:ext cx="206375" cy="166688"/>
            </a:xfrm>
            <a:custGeom>
              <a:avLst/>
              <a:gdLst>
                <a:gd name="T0" fmla="*/ 2147483646 w 259"/>
                <a:gd name="T1" fmla="*/ 2147483646 h 209"/>
                <a:gd name="T2" fmla="*/ 2147483646 w 259"/>
                <a:gd name="T3" fmla="*/ 2147483646 h 209"/>
                <a:gd name="T4" fmla="*/ 2147483646 w 259"/>
                <a:gd name="T5" fmla="*/ 2147483646 h 209"/>
                <a:gd name="T6" fmla="*/ 2147483646 w 259"/>
                <a:gd name="T7" fmla="*/ 2147483646 h 209"/>
                <a:gd name="T8" fmla="*/ 2147483646 w 259"/>
                <a:gd name="T9" fmla="*/ 2147483646 h 209"/>
                <a:gd name="T10" fmla="*/ 2147483646 w 259"/>
                <a:gd name="T11" fmla="*/ 2147483646 h 209"/>
                <a:gd name="T12" fmla="*/ 2147483646 w 259"/>
                <a:gd name="T13" fmla="*/ 2147483646 h 209"/>
                <a:gd name="T14" fmla="*/ 2147483646 w 259"/>
                <a:gd name="T15" fmla="*/ 2147483646 h 209"/>
                <a:gd name="T16" fmla="*/ 2147483646 w 259"/>
                <a:gd name="T17" fmla="*/ 2147483646 h 209"/>
                <a:gd name="T18" fmla="*/ 2147483646 w 259"/>
                <a:gd name="T19" fmla="*/ 2147483646 h 209"/>
                <a:gd name="T20" fmla="*/ 2147483646 w 259"/>
                <a:gd name="T21" fmla="*/ 0 h 209"/>
                <a:gd name="T22" fmla="*/ 2147483646 w 259"/>
                <a:gd name="T23" fmla="*/ 2147483646 h 209"/>
                <a:gd name="T24" fmla="*/ 2147483646 w 259"/>
                <a:gd name="T25" fmla="*/ 2147483646 h 209"/>
                <a:gd name="T26" fmla="*/ 2147483646 w 259"/>
                <a:gd name="T27" fmla="*/ 2147483646 h 209"/>
                <a:gd name="T28" fmla="*/ 2147483646 w 259"/>
                <a:gd name="T29" fmla="*/ 2147483646 h 209"/>
                <a:gd name="T30" fmla="*/ 2147483646 w 259"/>
                <a:gd name="T31" fmla="*/ 2147483646 h 209"/>
                <a:gd name="T32" fmla="*/ 2147483646 w 259"/>
                <a:gd name="T33" fmla="*/ 2147483646 h 209"/>
                <a:gd name="T34" fmla="*/ 0 w 259"/>
                <a:gd name="T35" fmla="*/ 2147483646 h 209"/>
                <a:gd name="T36" fmla="*/ 2147483646 w 259"/>
                <a:gd name="T37" fmla="*/ 2147483646 h 209"/>
                <a:gd name="T38" fmla="*/ 0 w 259"/>
                <a:gd name="T39" fmla="*/ 2147483646 h 209"/>
                <a:gd name="T40" fmla="*/ 0 w 259"/>
                <a:gd name="T41" fmla="*/ 2147483646 h 209"/>
                <a:gd name="T42" fmla="*/ 2147483646 w 259"/>
                <a:gd name="T43" fmla="*/ 2147483646 h 209"/>
                <a:gd name="T44" fmla="*/ 2147483646 w 259"/>
                <a:gd name="T45" fmla="*/ 2147483646 h 209"/>
                <a:gd name="T46" fmla="*/ 2147483646 w 259"/>
                <a:gd name="T47" fmla="*/ 2147483646 h 209"/>
                <a:gd name="T48" fmla="*/ 2147483646 w 259"/>
                <a:gd name="T49" fmla="*/ 2147483646 h 209"/>
                <a:gd name="T50" fmla="*/ 2147483646 w 259"/>
                <a:gd name="T51" fmla="*/ 2147483646 h 209"/>
                <a:gd name="T52" fmla="*/ 2147483646 w 259"/>
                <a:gd name="T53" fmla="*/ 2147483646 h 209"/>
                <a:gd name="T54" fmla="*/ 2147483646 w 259"/>
                <a:gd name="T55" fmla="*/ 2147483646 h 209"/>
                <a:gd name="T56" fmla="*/ 2147483646 w 259"/>
                <a:gd name="T57" fmla="*/ 2147483646 h 209"/>
                <a:gd name="T58" fmla="*/ 2147483646 w 259"/>
                <a:gd name="T59" fmla="*/ 2147483646 h 2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9"/>
                <a:gd name="T91" fmla="*/ 0 h 209"/>
                <a:gd name="T92" fmla="*/ 259 w 259"/>
                <a:gd name="T93" fmla="*/ 209 h 20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9" h="209">
                  <a:moveTo>
                    <a:pt x="241" y="177"/>
                  </a:moveTo>
                  <a:lnTo>
                    <a:pt x="241" y="177"/>
                  </a:lnTo>
                  <a:lnTo>
                    <a:pt x="224" y="144"/>
                  </a:lnTo>
                  <a:lnTo>
                    <a:pt x="224" y="129"/>
                  </a:lnTo>
                  <a:lnTo>
                    <a:pt x="241" y="144"/>
                  </a:lnTo>
                  <a:lnTo>
                    <a:pt x="259" y="113"/>
                  </a:lnTo>
                  <a:lnTo>
                    <a:pt x="241" y="113"/>
                  </a:lnTo>
                  <a:lnTo>
                    <a:pt x="207" y="66"/>
                  </a:lnTo>
                  <a:lnTo>
                    <a:pt x="207" y="33"/>
                  </a:lnTo>
                  <a:lnTo>
                    <a:pt x="190" y="18"/>
                  </a:lnTo>
                  <a:lnTo>
                    <a:pt x="138" y="0"/>
                  </a:lnTo>
                  <a:lnTo>
                    <a:pt x="103" y="33"/>
                  </a:lnTo>
                  <a:lnTo>
                    <a:pt x="103" y="48"/>
                  </a:lnTo>
                  <a:lnTo>
                    <a:pt x="69" y="66"/>
                  </a:lnTo>
                  <a:lnTo>
                    <a:pt x="69" y="96"/>
                  </a:lnTo>
                  <a:lnTo>
                    <a:pt x="51" y="96"/>
                  </a:lnTo>
                  <a:lnTo>
                    <a:pt x="17" y="113"/>
                  </a:lnTo>
                  <a:lnTo>
                    <a:pt x="0" y="113"/>
                  </a:lnTo>
                  <a:lnTo>
                    <a:pt x="17" y="144"/>
                  </a:lnTo>
                  <a:lnTo>
                    <a:pt x="0" y="177"/>
                  </a:lnTo>
                  <a:lnTo>
                    <a:pt x="0" y="209"/>
                  </a:lnTo>
                  <a:lnTo>
                    <a:pt x="34" y="192"/>
                  </a:lnTo>
                  <a:lnTo>
                    <a:pt x="69" y="192"/>
                  </a:lnTo>
                  <a:lnTo>
                    <a:pt x="121" y="209"/>
                  </a:lnTo>
                  <a:lnTo>
                    <a:pt x="138" y="209"/>
                  </a:lnTo>
                  <a:lnTo>
                    <a:pt x="155" y="209"/>
                  </a:lnTo>
                  <a:lnTo>
                    <a:pt x="172" y="209"/>
                  </a:lnTo>
                  <a:lnTo>
                    <a:pt x="207" y="209"/>
                  </a:lnTo>
                  <a:lnTo>
                    <a:pt x="224" y="177"/>
                  </a:lnTo>
                  <a:lnTo>
                    <a:pt x="241" y="177"/>
                  </a:lnTo>
                  <a:close/>
                </a:path>
              </a:pathLst>
            </a:custGeom>
            <a:solidFill>
              <a:srgbClr val="D8CEB8"/>
            </a:solidFill>
            <a:ln w="9525">
              <a:solidFill>
                <a:srgbClr val="BBAD87"/>
              </a:solidFill>
              <a:round/>
              <a:headEnd/>
              <a:tailEnd/>
            </a:ln>
          </p:spPr>
          <p:txBody>
            <a:bodyPr/>
            <a:lstStyle/>
            <a:p>
              <a:endParaRPr lang="en-US"/>
            </a:p>
          </p:txBody>
        </p:sp>
        <p:sp>
          <p:nvSpPr>
            <p:cNvPr id="6405" name="Freeform 222"/>
            <p:cNvSpPr>
              <a:spLocks/>
            </p:cNvSpPr>
            <p:nvPr>
              <p:custDataLst>
                <p:tags r:id="rId222"/>
              </p:custDataLst>
            </p:nvPr>
          </p:nvSpPr>
          <p:spPr bwMode="auto">
            <a:xfrm>
              <a:off x="5191124" y="3411538"/>
              <a:ext cx="400050" cy="241300"/>
            </a:xfrm>
            <a:custGeom>
              <a:avLst/>
              <a:gdLst>
                <a:gd name="T0" fmla="*/ 2147483646 w 503"/>
                <a:gd name="T1" fmla="*/ 2147483646 h 303"/>
                <a:gd name="T2" fmla="*/ 2147483646 w 503"/>
                <a:gd name="T3" fmla="*/ 2147483646 h 303"/>
                <a:gd name="T4" fmla="*/ 2147483646 w 503"/>
                <a:gd name="T5" fmla="*/ 2147483646 h 303"/>
                <a:gd name="T6" fmla="*/ 2147483646 w 503"/>
                <a:gd name="T7" fmla="*/ 2147483646 h 303"/>
                <a:gd name="T8" fmla="*/ 2147483646 w 503"/>
                <a:gd name="T9" fmla="*/ 2147483646 h 303"/>
                <a:gd name="T10" fmla="*/ 2147483646 w 503"/>
                <a:gd name="T11" fmla="*/ 2147483646 h 303"/>
                <a:gd name="T12" fmla="*/ 2147483646 w 503"/>
                <a:gd name="T13" fmla="*/ 2147483646 h 303"/>
                <a:gd name="T14" fmla="*/ 2147483646 w 503"/>
                <a:gd name="T15" fmla="*/ 2147483646 h 303"/>
                <a:gd name="T16" fmla="*/ 2147483646 w 503"/>
                <a:gd name="T17" fmla="*/ 2147483646 h 303"/>
                <a:gd name="T18" fmla="*/ 2147483646 w 503"/>
                <a:gd name="T19" fmla="*/ 2147483646 h 303"/>
                <a:gd name="T20" fmla="*/ 2147483646 w 503"/>
                <a:gd name="T21" fmla="*/ 2147483646 h 303"/>
                <a:gd name="T22" fmla="*/ 2147483646 w 503"/>
                <a:gd name="T23" fmla="*/ 2147483646 h 303"/>
                <a:gd name="T24" fmla="*/ 2147483646 w 503"/>
                <a:gd name="T25" fmla="*/ 2147483646 h 303"/>
                <a:gd name="T26" fmla="*/ 2147483646 w 503"/>
                <a:gd name="T27" fmla="*/ 2147483646 h 303"/>
                <a:gd name="T28" fmla="*/ 0 w 503"/>
                <a:gd name="T29" fmla="*/ 2147483646 h 303"/>
                <a:gd name="T30" fmla="*/ 2147483646 w 503"/>
                <a:gd name="T31" fmla="*/ 2147483646 h 303"/>
                <a:gd name="T32" fmla="*/ 2147483646 w 503"/>
                <a:gd name="T33" fmla="*/ 2147483646 h 303"/>
                <a:gd name="T34" fmla="*/ 2147483646 w 503"/>
                <a:gd name="T35" fmla="*/ 2147483646 h 303"/>
                <a:gd name="T36" fmla="*/ 2147483646 w 503"/>
                <a:gd name="T37" fmla="*/ 2147483646 h 303"/>
                <a:gd name="T38" fmla="*/ 2147483646 w 503"/>
                <a:gd name="T39" fmla="*/ 2147483646 h 303"/>
                <a:gd name="T40" fmla="*/ 2147483646 w 503"/>
                <a:gd name="T41" fmla="*/ 2147483646 h 303"/>
                <a:gd name="T42" fmla="*/ 2147483646 w 503"/>
                <a:gd name="T43" fmla="*/ 2147483646 h 303"/>
                <a:gd name="T44" fmla="*/ 2147483646 w 503"/>
                <a:gd name="T45" fmla="*/ 2147483646 h 303"/>
                <a:gd name="T46" fmla="*/ 2147483646 w 503"/>
                <a:gd name="T47" fmla="*/ 2147483646 h 303"/>
                <a:gd name="T48" fmla="*/ 2147483646 w 503"/>
                <a:gd name="T49" fmla="*/ 2147483646 h 303"/>
                <a:gd name="T50" fmla="*/ 2147483646 w 503"/>
                <a:gd name="T51" fmla="*/ 2147483646 h 303"/>
                <a:gd name="T52" fmla="*/ 2147483646 w 503"/>
                <a:gd name="T53" fmla="*/ 0 h 303"/>
                <a:gd name="T54" fmla="*/ 2147483646 w 503"/>
                <a:gd name="T55" fmla="*/ 0 h 303"/>
                <a:gd name="T56" fmla="*/ 2147483646 w 503"/>
                <a:gd name="T57" fmla="*/ 0 h 303"/>
                <a:gd name="T58" fmla="*/ 2147483646 w 503"/>
                <a:gd name="T59" fmla="*/ 2147483646 h 303"/>
                <a:gd name="T60" fmla="*/ 2147483646 w 503"/>
                <a:gd name="T61" fmla="*/ 2147483646 h 303"/>
                <a:gd name="T62" fmla="*/ 2147483646 w 503"/>
                <a:gd name="T63" fmla="*/ 2147483646 h 303"/>
                <a:gd name="T64" fmla="*/ 2147483646 w 503"/>
                <a:gd name="T65" fmla="*/ 2147483646 h 303"/>
                <a:gd name="T66" fmla="*/ 2147483646 w 503"/>
                <a:gd name="T67" fmla="*/ 2147483646 h 303"/>
                <a:gd name="T68" fmla="*/ 2147483646 w 503"/>
                <a:gd name="T69" fmla="*/ 2147483646 h 303"/>
                <a:gd name="T70" fmla="*/ 2147483646 w 503"/>
                <a:gd name="T71" fmla="*/ 2147483646 h 303"/>
                <a:gd name="T72" fmla="*/ 2147483646 w 503"/>
                <a:gd name="T73" fmla="*/ 2147483646 h 303"/>
                <a:gd name="T74" fmla="*/ 2147483646 w 503"/>
                <a:gd name="T75" fmla="*/ 2147483646 h 303"/>
                <a:gd name="T76" fmla="*/ 2147483646 w 503"/>
                <a:gd name="T77" fmla="*/ 2147483646 h 303"/>
                <a:gd name="T78" fmla="*/ 2147483646 w 503"/>
                <a:gd name="T79" fmla="*/ 2147483646 h 303"/>
                <a:gd name="T80" fmla="*/ 2147483646 w 503"/>
                <a:gd name="T81" fmla="*/ 2147483646 h 303"/>
                <a:gd name="T82" fmla="*/ 2147483646 w 503"/>
                <a:gd name="T83" fmla="*/ 2147483646 h 303"/>
                <a:gd name="T84" fmla="*/ 2147483646 w 503"/>
                <a:gd name="T85" fmla="*/ 2147483646 h 303"/>
                <a:gd name="T86" fmla="*/ 2147483646 w 503"/>
                <a:gd name="T87" fmla="*/ 2147483646 h 303"/>
                <a:gd name="T88" fmla="*/ 2147483646 w 503"/>
                <a:gd name="T89" fmla="*/ 2147483646 h 303"/>
                <a:gd name="T90" fmla="*/ 2147483646 w 503"/>
                <a:gd name="T91" fmla="*/ 2147483646 h 303"/>
                <a:gd name="T92" fmla="*/ 2147483646 w 503"/>
                <a:gd name="T93" fmla="*/ 2147483646 h 303"/>
                <a:gd name="T94" fmla="*/ 2147483646 w 503"/>
                <a:gd name="T95" fmla="*/ 2147483646 h 303"/>
                <a:gd name="T96" fmla="*/ 2147483646 w 503"/>
                <a:gd name="T97" fmla="*/ 2147483646 h 303"/>
                <a:gd name="T98" fmla="*/ 2147483646 w 503"/>
                <a:gd name="T99" fmla="*/ 2147483646 h 303"/>
                <a:gd name="T100" fmla="*/ 2147483646 w 503"/>
                <a:gd name="T101" fmla="*/ 2147483646 h 303"/>
                <a:gd name="T102" fmla="*/ 2147483646 w 503"/>
                <a:gd name="T103" fmla="*/ 2147483646 h 303"/>
                <a:gd name="T104" fmla="*/ 2147483646 w 503"/>
                <a:gd name="T105" fmla="*/ 2147483646 h 303"/>
                <a:gd name="T106" fmla="*/ 2147483646 w 503"/>
                <a:gd name="T107" fmla="*/ 2147483646 h 303"/>
                <a:gd name="T108" fmla="*/ 2147483646 w 503"/>
                <a:gd name="T109" fmla="*/ 2147483646 h 303"/>
                <a:gd name="T110" fmla="*/ 2147483646 w 503"/>
                <a:gd name="T111" fmla="*/ 2147483646 h 303"/>
                <a:gd name="T112" fmla="*/ 2147483646 w 503"/>
                <a:gd name="T113" fmla="*/ 2147483646 h 30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03"/>
                <a:gd name="T172" fmla="*/ 0 h 303"/>
                <a:gd name="T173" fmla="*/ 503 w 503"/>
                <a:gd name="T174" fmla="*/ 303 h 30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03" h="303">
                  <a:moveTo>
                    <a:pt x="209" y="272"/>
                  </a:moveTo>
                  <a:lnTo>
                    <a:pt x="209" y="272"/>
                  </a:lnTo>
                  <a:lnTo>
                    <a:pt x="173" y="272"/>
                  </a:lnTo>
                  <a:lnTo>
                    <a:pt x="173" y="255"/>
                  </a:lnTo>
                  <a:lnTo>
                    <a:pt x="192" y="224"/>
                  </a:lnTo>
                  <a:lnTo>
                    <a:pt x="227" y="224"/>
                  </a:lnTo>
                  <a:lnTo>
                    <a:pt x="227" y="207"/>
                  </a:lnTo>
                  <a:lnTo>
                    <a:pt x="209" y="176"/>
                  </a:lnTo>
                  <a:lnTo>
                    <a:pt x="209" y="159"/>
                  </a:lnTo>
                  <a:lnTo>
                    <a:pt x="156" y="144"/>
                  </a:lnTo>
                  <a:lnTo>
                    <a:pt x="121" y="159"/>
                  </a:lnTo>
                  <a:lnTo>
                    <a:pt x="86" y="176"/>
                  </a:lnTo>
                  <a:lnTo>
                    <a:pt x="69" y="176"/>
                  </a:lnTo>
                  <a:lnTo>
                    <a:pt x="17" y="176"/>
                  </a:lnTo>
                  <a:lnTo>
                    <a:pt x="0" y="159"/>
                  </a:lnTo>
                  <a:lnTo>
                    <a:pt x="17" y="128"/>
                  </a:lnTo>
                  <a:lnTo>
                    <a:pt x="35" y="96"/>
                  </a:lnTo>
                  <a:lnTo>
                    <a:pt x="52" y="80"/>
                  </a:lnTo>
                  <a:lnTo>
                    <a:pt x="35" y="32"/>
                  </a:lnTo>
                  <a:lnTo>
                    <a:pt x="69" y="15"/>
                  </a:lnTo>
                  <a:lnTo>
                    <a:pt x="104" y="15"/>
                  </a:lnTo>
                  <a:lnTo>
                    <a:pt x="156" y="32"/>
                  </a:lnTo>
                  <a:lnTo>
                    <a:pt x="173" y="32"/>
                  </a:lnTo>
                  <a:lnTo>
                    <a:pt x="192" y="32"/>
                  </a:lnTo>
                  <a:lnTo>
                    <a:pt x="209" y="32"/>
                  </a:lnTo>
                  <a:lnTo>
                    <a:pt x="244" y="32"/>
                  </a:lnTo>
                  <a:lnTo>
                    <a:pt x="261" y="0"/>
                  </a:lnTo>
                  <a:lnTo>
                    <a:pt x="278" y="0"/>
                  </a:lnTo>
                  <a:lnTo>
                    <a:pt x="330" y="0"/>
                  </a:lnTo>
                  <a:lnTo>
                    <a:pt x="348" y="15"/>
                  </a:lnTo>
                  <a:lnTo>
                    <a:pt x="330" y="15"/>
                  </a:lnTo>
                  <a:lnTo>
                    <a:pt x="348" y="32"/>
                  </a:lnTo>
                  <a:lnTo>
                    <a:pt x="365" y="32"/>
                  </a:lnTo>
                  <a:lnTo>
                    <a:pt x="382" y="63"/>
                  </a:lnTo>
                  <a:lnTo>
                    <a:pt x="399" y="80"/>
                  </a:lnTo>
                  <a:lnTo>
                    <a:pt x="417" y="63"/>
                  </a:lnTo>
                  <a:lnTo>
                    <a:pt x="503" y="111"/>
                  </a:lnTo>
                  <a:lnTo>
                    <a:pt x="486" y="176"/>
                  </a:lnTo>
                  <a:lnTo>
                    <a:pt x="468" y="159"/>
                  </a:lnTo>
                  <a:lnTo>
                    <a:pt x="451" y="176"/>
                  </a:lnTo>
                  <a:lnTo>
                    <a:pt x="451" y="207"/>
                  </a:lnTo>
                  <a:lnTo>
                    <a:pt x="434" y="207"/>
                  </a:lnTo>
                  <a:lnTo>
                    <a:pt x="348" y="255"/>
                  </a:lnTo>
                  <a:lnTo>
                    <a:pt x="382" y="272"/>
                  </a:lnTo>
                  <a:lnTo>
                    <a:pt x="399" y="272"/>
                  </a:lnTo>
                  <a:lnTo>
                    <a:pt x="382" y="272"/>
                  </a:lnTo>
                  <a:lnTo>
                    <a:pt x="330" y="303"/>
                  </a:lnTo>
                  <a:lnTo>
                    <a:pt x="313" y="303"/>
                  </a:lnTo>
                  <a:lnTo>
                    <a:pt x="313" y="288"/>
                  </a:lnTo>
                  <a:lnTo>
                    <a:pt x="296" y="272"/>
                  </a:lnTo>
                  <a:lnTo>
                    <a:pt x="330" y="255"/>
                  </a:lnTo>
                  <a:lnTo>
                    <a:pt x="278" y="240"/>
                  </a:lnTo>
                  <a:lnTo>
                    <a:pt x="278" y="224"/>
                  </a:lnTo>
                  <a:lnTo>
                    <a:pt x="244" y="224"/>
                  </a:lnTo>
                  <a:lnTo>
                    <a:pt x="227" y="255"/>
                  </a:lnTo>
                  <a:lnTo>
                    <a:pt x="209" y="255"/>
                  </a:lnTo>
                  <a:lnTo>
                    <a:pt x="209" y="272"/>
                  </a:lnTo>
                  <a:close/>
                </a:path>
              </a:pathLst>
            </a:custGeom>
            <a:solidFill>
              <a:srgbClr val="D8CEB8"/>
            </a:solidFill>
            <a:ln w="9525">
              <a:solidFill>
                <a:srgbClr val="BBAD87"/>
              </a:solidFill>
              <a:round/>
              <a:headEnd/>
              <a:tailEnd/>
            </a:ln>
          </p:spPr>
          <p:txBody>
            <a:bodyPr/>
            <a:lstStyle/>
            <a:p>
              <a:endParaRPr lang="en-US"/>
            </a:p>
          </p:txBody>
        </p:sp>
        <p:sp>
          <p:nvSpPr>
            <p:cNvPr id="6406" name="Freeform 223"/>
            <p:cNvSpPr>
              <a:spLocks/>
            </p:cNvSpPr>
            <p:nvPr>
              <p:custDataLst>
                <p:tags r:id="rId223"/>
              </p:custDataLst>
            </p:nvPr>
          </p:nvSpPr>
          <p:spPr bwMode="auto">
            <a:xfrm>
              <a:off x="5181599" y="3209926"/>
              <a:ext cx="150813" cy="87313"/>
            </a:xfrm>
            <a:custGeom>
              <a:avLst/>
              <a:gdLst>
                <a:gd name="T0" fmla="*/ 2147483646 w 190"/>
                <a:gd name="T1" fmla="*/ 0 h 111"/>
                <a:gd name="T2" fmla="*/ 2147483646 w 190"/>
                <a:gd name="T3" fmla="*/ 0 h 111"/>
                <a:gd name="T4" fmla="*/ 2147483646 w 190"/>
                <a:gd name="T5" fmla="*/ 2147483646 h 111"/>
                <a:gd name="T6" fmla="*/ 2147483646 w 190"/>
                <a:gd name="T7" fmla="*/ 2147483646 h 111"/>
                <a:gd name="T8" fmla="*/ 2147483646 w 190"/>
                <a:gd name="T9" fmla="*/ 2147483646 h 111"/>
                <a:gd name="T10" fmla="*/ 2147483646 w 190"/>
                <a:gd name="T11" fmla="*/ 2147483646 h 111"/>
                <a:gd name="T12" fmla="*/ 2147483646 w 190"/>
                <a:gd name="T13" fmla="*/ 2147483646 h 111"/>
                <a:gd name="T14" fmla="*/ 0 w 190"/>
                <a:gd name="T15" fmla="*/ 2147483646 h 111"/>
                <a:gd name="T16" fmla="*/ 0 w 190"/>
                <a:gd name="T17" fmla="*/ 2147483646 h 111"/>
                <a:gd name="T18" fmla="*/ 2147483646 w 190"/>
                <a:gd name="T19" fmla="*/ 2147483646 h 111"/>
                <a:gd name="T20" fmla="*/ 2147483646 w 190"/>
                <a:gd name="T21" fmla="*/ 2147483646 h 111"/>
                <a:gd name="T22" fmla="*/ 2147483646 w 190"/>
                <a:gd name="T23" fmla="*/ 2147483646 h 111"/>
                <a:gd name="T24" fmla="*/ 2147483646 w 190"/>
                <a:gd name="T25" fmla="*/ 2147483646 h 111"/>
                <a:gd name="T26" fmla="*/ 2147483646 w 190"/>
                <a:gd name="T27" fmla="*/ 2147483646 h 111"/>
                <a:gd name="T28" fmla="*/ 2147483646 w 190"/>
                <a:gd name="T29" fmla="*/ 2147483646 h 111"/>
                <a:gd name="T30" fmla="*/ 2147483646 w 190"/>
                <a:gd name="T31" fmla="*/ 2147483646 h 111"/>
                <a:gd name="T32" fmla="*/ 2147483646 w 190"/>
                <a:gd name="T33" fmla="*/ 2147483646 h 111"/>
                <a:gd name="T34" fmla="*/ 2147483646 w 190"/>
                <a:gd name="T35" fmla="*/ 2147483646 h 111"/>
                <a:gd name="T36" fmla="*/ 2147483646 w 190"/>
                <a:gd name="T37" fmla="*/ 0 h 111"/>
                <a:gd name="T38" fmla="*/ 2147483646 w 190"/>
                <a:gd name="T39" fmla="*/ 0 h 11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0"/>
                <a:gd name="T61" fmla="*/ 0 h 111"/>
                <a:gd name="T62" fmla="*/ 190 w 190"/>
                <a:gd name="T63" fmla="*/ 111 h 11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0" h="111">
                  <a:moveTo>
                    <a:pt x="86" y="0"/>
                  </a:moveTo>
                  <a:lnTo>
                    <a:pt x="86" y="0"/>
                  </a:lnTo>
                  <a:lnTo>
                    <a:pt x="86" y="48"/>
                  </a:lnTo>
                  <a:lnTo>
                    <a:pt x="69" y="48"/>
                  </a:lnTo>
                  <a:lnTo>
                    <a:pt x="52" y="48"/>
                  </a:lnTo>
                  <a:lnTo>
                    <a:pt x="34" y="15"/>
                  </a:lnTo>
                  <a:lnTo>
                    <a:pt x="17" y="30"/>
                  </a:lnTo>
                  <a:lnTo>
                    <a:pt x="0" y="63"/>
                  </a:lnTo>
                  <a:lnTo>
                    <a:pt x="0" y="96"/>
                  </a:lnTo>
                  <a:lnTo>
                    <a:pt x="17" y="78"/>
                  </a:lnTo>
                  <a:lnTo>
                    <a:pt x="86" y="78"/>
                  </a:lnTo>
                  <a:lnTo>
                    <a:pt x="103" y="78"/>
                  </a:lnTo>
                  <a:lnTo>
                    <a:pt x="155" y="111"/>
                  </a:lnTo>
                  <a:lnTo>
                    <a:pt x="190" y="78"/>
                  </a:lnTo>
                  <a:lnTo>
                    <a:pt x="173" y="48"/>
                  </a:lnTo>
                  <a:lnTo>
                    <a:pt x="173" y="30"/>
                  </a:lnTo>
                  <a:lnTo>
                    <a:pt x="173" y="15"/>
                  </a:lnTo>
                  <a:lnTo>
                    <a:pt x="138" y="15"/>
                  </a:lnTo>
                  <a:lnTo>
                    <a:pt x="103" y="0"/>
                  </a:lnTo>
                  <a:lnTo>
                    <a:pt x="86" y="0"/>
                  </a:lnTo>
                  <a:close/>
                </a:path>
              </a:pathLst>
            </a:custGeom>
            <a:solidFill>
              <a:srgbClr val="D8CEB8"/>
            </a:solidFill>
            <a:ln w="9525">
              <a:solidFill>
                <a:srgbClr val="BBAD87"/>
              </a:solidFill>
              <a:round/>
              <a:headEnd/>
              <a:tailEnd/>
            </a:ln>
          </p:spPr>
          <p:txBody>
            <a:bodyPr/>
            <a:lstStyle/>
            <a:p>
              <a:endParaRPr lang="en-US"/>
            </a:p>
          </p:txBody>
        </p:sp>
        <p:sp>
          <p:nvSpPr>
            <p:cNvPr id="6407" name="Freeform 224"/>
            <p:cNvSpPr>
              <a:spLocks/>
            </p:cNvSpPr>
            <p:nvPr>
              <p:custDataLst>
                <p:tags r:id="rId224"/>
              </p:custDataLst>
            </p:nvPr>
          </p:nvSpPr>
          <p:spPr bwMode="auto">
            <a:xfrm>
              <a:off x="5180012" y="3271838"/>
              <a:ext cx="123825" cy="90488"/>
            </a:xfrm>
            <a:custGeom>
              <a:avLst/>
              <a:gdLst>
                <a:gd name="T0" fmla="*/ 0 w 155"/>
                <a:gd name="T1" fmla="*/ 2147483646 h 113"/>
                <a:gd name="T2" fmla="*/ 0 w 155"/>
                <a:gd name="T3" fmla="*/ 2147483646 h 113"/>
                <a:gd name="T4" fmla="*/ 0 w 155"/>
                <a:gd name="T5" fmla="*/ 2147483646 h 113"/>
                <a:gd name="T6" fmla="*/ 0 w 155"/>
                <a:gd name="T7" fmla="*/ 2147483646 h 113"/>
                <a:gd name="T8" fmla="*/ 2147483646 w 155"/>
                <a:gd name="T9" fmla="*/ 0 h 113"/>
                <a:gd name="T10" fmla="*/ 2147483646 w 155"/>
                <a:gd name="T11" fmla="*/ 0 h 113"/>
                <a:gd name="T12" fmla="*/ 2147483646 w 155"/>
                <a:gd name="T13" fmla="*/ 0 h 113"/>
                <a:gd name="T14" fmla="*/ 2147483646 w 155"/>
                <a:gd name="T15" fmla="*/ 2147483646 h 113"/>
                <a:gd name="T16" fmla="*/ 2147483646 w 155"/>
                <a:gd name="T17" fmla="*/ 2147483646 h 113"/>
                <a:gd name="T18" fmla="*/ 2147483646 w 155"/>
                <a:gd name="T19" fmla="*/ 2147483646 h 113"/>
                <a:gd name="T20" fmla="*/ 2147483646 w 155"/>
                <a:gd name="T21" fmla="*/ 2147483646 h 113"/>
                <a:gd name="T22" fmla="*/ 2147483646 w 155"/>
                <a:gd name="T23" fmla="*/ 2147483646 h 113"/>
                <a:gd name="T24" fmla="*/ 2147483646 w 155"/>
                <a:gd name="T25" fmla="*/ 2147483646 h 113"/>
                <a:gd name="T26" fmla="*/ 2147483646 w 155"/>
                <a:gd name="T27" fmla="*/ 2147483646 h 113"/>
                <a:gd name="T28" fmla="*/ 2147483646 w 155"/>
                <a:gd name="T29" fmla="*/ 2147483646 h 113"/>
                <a:gd name="T30" fmla="*/ 2147483646 w 155"/>
                <a:gd name="T31" fmla="*/ 2147483646 h 113"/>
                <a:gd name="T32" fmla="*/ 0 w 155"/>
                <a:gd name="T33" fmla="*/ 2147483646 h 1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5"/>
                <a:gd name="T52" fmla="*/ 0 h 113"/>
                <a:gd name="T53" fmla="*/ 155 w 155"/>
                <a:gd name="T54" fmla="*/ 113 h 1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5" h="113">
                  <a:moveTo>
                    <a:pt x="0" y="48"/>
                  </a:moveTo>
                  <a:lnTo>
                    <a:pt x="0" y="48"/>
                  </a:lnTo>
                  <a:lnTo>
                    <a:pt x="0" y="33"/>
                  </a:lnTo>
                  <a:lnTo>
                    <a:pt x="0" y="18"/>
                  </a:lnTo>
                  <a:lnTo>
                    <a:pt x="17" y="0"/>
                  </a:lnTo>
                  <a:lnTo>
                    <a:pt x="86" y="0"/>
                  </a:lnTo>
                  <a:lnTo>
                    <a:pt x="103" y="0"/>
                  </a:lnTo>
                  <a:lnTo>
                    <a:pt x="155" y="33"/>
                  </a:lnTo>
                  <a:lnTo>
                    <a:pt x="155" y="48"/>
                  </a:lnTo>
                  <a:lnTo>
                    <a:pt x="121" y="66"/>
                  </a:lnTo>
                  <a:lnTo>
                    <a:pt x="121" y="96"/>
                  </a:lnTo>
                  <a:lnTo>
                    <a:pt x="103" y="96"/>
                  </a:lnTo>
                  <a:lnTo>
                    <a:pt x="69" y="113"/>
                  </a:lnTo>
                  <a:lnTo>
                    <a:pt x="52" y="113"/>
                  </a:lnTo>
                  <a:lnTo>
                    <a:pt x="34" y="96"/>
                  </a:lnTo>
                  <a:lnTo>
                    <a:pt x="34" y="48"/>
                  </a:lnTo>
                  <a:lnTo>
                    <a:pt x="0" y="48"/>
                  </a:lnTo>
                  <a:close/>
                </a:path>
              </a:pathLst>
            </a:custGeom>
            <a:solidFill>
              <a:srgbClr val="D8CEB8"/>
            </a:solidFill>
            <a:ln w="9525">
              <a:solidFill>
                <a:srgbClr val="BBAD87"/>
              </a:solidFill>
              <a:round/>
              <a:headEnd/>
              <a:tailEnd/>
            </a:ln>
          </p:spPr>
          <p:txBody>
            <a:bodyPr/>
            <a:lstStyle/>
            <a:p>
              <a:endParaRPr lang="en-US"/>
            </a:p>
          </p:txBody>
        </p:sp>
        <p:sp>
          <p:nvSpPr>
            <p:cNvPr id="6408" name="Freeform 225"/>
            <p:cNvSpPr>
              <a:spLocks/>
            </p:cNvSpPr>
            <p:nvPr>
              <p:custDataLst>
                <p:tags r:id="rId225"/>
              </p:custDataLst>
            </p:nvPr>
          </p:nvSpPr>
          <p:spPr bwMode="auto">
            <a:xfrm>
              <a:off x="5237162" y="3157538"/>
              <a:ext cx="95250" cy="63500"/>
            </a:xfrm>
            <a:custGeom>
              <a:avLst/>
              <a:gdLst>
                <a:gd name="T0" fmla="*/ 2147483646 w 121"/>
                <a:gd name="T1" fmla="*/ 2147483646 h 81"/>
                <a:gd name="T2" fmla="*/ 2147483646 w 121"/>
                <a:gd name="T3" fmla="*/ 2147483646 h 81"/>
                <a:gd name="T4" fmla="*/ 0 w 121"/>
                <a:gd name="T5" fmla="*/ 2147483646 h 81"/>
                <a:gd name="T6" fmla="*/ 0 w 121"/>
                <a:gd name="T7" fmla="*/ 2147483646 h 81"/>
                <a:gd name="T8" fmla="*/ 2147483646 w 121"/>
                <a:gd name="T9" fmla="*/ 0 h 81"/>
                <a:gd name="T10" fmla="*/ 2147483646 w 121"/>
                <a:gd name="T11" fmla="*/ 0 h 81"/>
                <a:gd name="T12" fmla="*/ 2147483646 w 121"/>
                <a:gd name="T13" fmla="*/ 0 h 81"/>
                <a:gd name="T14" fmla="*/ 2147483646 w 121"/>
                <a:gd name="T15" fmla="*/ 2147483646 h 81"/>
                <a:gd name="T16" fmla="*/ 2147483646 w 121"/>
                <a:gd name="T17" fmla="*/ 2147483646 h 81"/>
                <a:gd name="T18" fmla="*/ 2147483646 w 121"/>
                <a:gd name="T19" fmla="*/ 2147483646 h 81"/>
                <a:gd name="T20" fmla="*/ 2147483646 w 121"/>
                <a:gd name="T21" fmla="*/ 2147483646 h 81"/>
                <a:gd name="T22" fmla="*/ 2147483646 w 121"/>
                <a:gd name="T23" fmla="*/ 2147483646 h 81"/>
                <a:gd name="T24" fmla="*/ 2147483646 w 121"/>
                <a:gd name="T25" fmla="*/ 2147483646 h 81"/>
                <a:gd name="T26" fmla="*/ 2147483646 w 121"/>
                <a:gd name="T27" fmla="*/ 2147483646 h 8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1"/>
                <a:gd name="T43" fmla="*/ 0 h 81"/>
                <a:gd name="T44" fmla="*/ 121 w 121"/>
                <a:gd name="T45" fmla="*/ 81 h 8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1" h="81">
                  <a:moveTo>
                    <a:pt x="17" y="66"/>
                  </a:moveTo>
                  <a:lnTo>
                    <a:pt x="17" y="66"/>
                  </a:lnTo>
                  <a:lnTo>
                    <a:pt x="0" y="48"/>
                  </a:lnTo>
                  <a:lnTo>
                    <a:pt x="0" y="18"/>
                  </a:lnTo>
                  <a:lnTo>
                    <a:pt x="17" y="0"/>
                  </a:lnTo>
                  <a:lnTo>
                    <a:pt x="52" y="0"/>
                  </a:lnTo>
                  <a:lnTo>
                    <a:pt x="121" y="0"/>
                  </a:lnTo>
                  <a:lnTo>
                    <a:pt x="104" y="18"/>
                  </a:lnTo>
                  <a:lnTo>
                    <a:pt x="86" y="18"/>
                  </a:lnTo>
                  <a:lnTo>
                    <a:pt x="104" y="66"/>
                  </a:lnTo>
                  <a:lnTo>
                    <a:pt x="104" y="81"/>
                  </a:lnTo>
                  <a:lnTo>
                    <a:pt x="69" y="81"/>
                  </a:lnTo>
                  <a:lnTo>
                    <a:pt x="34" y="66"/>
                  </a:lnTo>
                  <a:lnTo>
                    <a:pt x="17" y="66"/>
                  </a:lnTo>
                  <a:close/>
                </a:path>
              </a:pathLst>
            </a:custGeom>
            <a:solidFill>
              <a:srgbClr val="D8CEB8"/>
            </a:solidFill>
            <a:ln w="9525">
              <a:solidFill>
                <a:srgbClr val="BBAD87"/>
              </a:solidFill>
              <a:round/>
              <a:headEnd/>
              <a:tailEnd/>
            </a:ln>
          </p:spPr>
          <p:txBody>
            <a:bodyPr/>
            <a:lstStyle/>
            <a:p>
              <a:endParaRPr lang="en-US"/>
            </a:p>
          </p:txBody>
        </p:sp>
        <p:sp>
          <p:nvSpPr>
            <p:cNvPr id="6409" name="Freeform 226"/>
            <p:cNvSpPr>
              <a:spLocks/>
            </p:cNvSpPr>
            <p:nvPr>
              <p:custDataLst>
                <p:tags r:id="rId226"/>
              </p:custDataLst>
            </p:nvPr>
          </p:nvSpPr>
          <p:spPr bwMode="auto">
            <a:xfrm>
              <a:off x="5286374" y="3525838"/>
              <a:ext cx="82550" cy="88900"/>
            </a:xfrm>
            <a:custGeom>
              <a:avLst/>
              <a:gdLst>
                <a:gd name="T0" fmla="*/ 0 w 104"/>
                <a:gd name="T1" fmla="*/ 2147483646 h 111"/>
                <a:gd name="T2" fmla="*/ 0 w 104"/>
                <a:gd name="T3" fmla="*/ 2147483646 h 111"/>
                <a:gd name="T4" fmla="*/ 2147483646 w 104"/>
                <a:gd name="T5" fmla="*/ 2147483646 h 111"/>
                <a:gd name="T6" fmla="*/ 2147483646 w 104"/>
                <a:gd name="T7" fmla="*/ 2147483646 h 111"/>
                <a:gd name="T8" fmla="*/ 2147483646 w 104"/>
                <a:gd name="T9" fmla="*/ 2147483646 h 111"/>
                <a:gd name="T10" fmla="*/ 2147483646 w 104"/>
                <a:gd name="T11" fmla="*/ 2147483646 h 111"/>
                <a:gd name="T12" fmla="*/ 2147483646 w 104"/>
                <a:gd name="T13" fmla="*/ 2147483646 h 111"/>
                <a:gd name="T14" fmla="*/ 2147483646 w 104"/>
                <a:gd name="T15" fmla="*/ 2147483646 h 111"/>
                <a:gd name="T16" fmla="*/ 2147483646 w 104"/>
                <a:gd name="T17" fmla="*/ 2147483646 h 111"/>
                <a:gd name="T18" fmla="*/ 2147483646 w 104"/>
                <a:gd name="T19" fmla="*/ 2147483646 h 111"/>
                <a:gd name="T20" fmla="*/ 2147483646 w 104"/>
                <a:gd name="T21" fmla="*/ 0 h 111"/>
                <a:gd name="T22" fmla="*/ 0 w 104"/>
                <a:gd name="T23" fmla="*/ 2147483646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111"/>
                <a:gd name="T38" fmla="*/ 104 w 104"/>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111">
                  <a:moveTo>
                    <a:pt x="0" y="15"/>
                  </a:moveTo>
                  <a:lnTo>
                    <a:pt x="0" y="15"/>
                  </a:lnTo>
                  <a:lnTo>
                    <a:pt x="17" y="15"/>
                  </a:lnTo>
                  <a:lnTo>
                    <a:pt x="52" y="63"/>
                  </a:lnTo>
                  <a:lnTo>
                    <a:pt x="52" y="111"/>
                  </a:lnTo>
                  <a:lnTo>
                    <a:pt x="69" y="80"/>
                  </a:lnTo>
                  <a:lnTo>
                    <a:pt x="104" y="80"/>
                  </a:lnTo>
                  <a:lnTo>
                    <a:pt x="104" y="63"/>
                  </a:lnTo>
                  <a:lnTo>
                    <a:pt x="86" y="32"/>
                  </a:lnTo>
                  <a:lnTo>
                    <a:pt x="86" y="15"/>
                  </a:lnTo>
                  <a:lnTo>
                    <a:pt x="35" y="0"/>
                  </a:lnTo>
                  <a:lnTo>
                    <a:pt x="0" y="15"/>
                  </a:lnTo>
                  <a:close/>
                </a:path>
              </a:pathLst>
            </a:custGeom>
            <a:solidFill>
              <a:srgbClr val="D8CEB8"/>
            </a:solidFill>
            <a:ln w="9525">
              <a:solidFill>
                <a:srgbClr val="BBAD87"/>
              </a:solidFill>
              <a:round/>
              <a:headEnd/>
              <a:tailEnd/>
            </a:ln>
          </p:spPr>
          <p:txBody>
            <a:bodyPr/>
            <a:lstStyle/>
            <a:p>
              <a:endParaRPr lang="en-US"/>
            </a:p>
          </p:txBody>
        </p:sp>
        <p:sp>
          <p:nvSpPr>
            <p:cNvPr id="6410" name="Freeform 227"/>
            <p:cNvSpPr>
              <a:spLocks/>
            </p:cNvSpPr>
            <p:nvPr>
              <p:custDataLst>
                <p:tags r:id="rId227"/>
              </p:custDataLst>
            </p:nvPr>
          </p:nvSpPr>
          <p:spPr bwMode="auto">
            <a:xfrm>
              <a:off x="5148262" y="3538538"/>
              <a:ext cx="207963" cy="139700"/>
            </a:xfrm>
            <a:custGeom>
              <a:avLst/>
              <a:gdLst>
                <a:gd name="T0" fmla="*/ 2147483646 w 261"/>
                <a:gd name="T1" fmla="*/ 2147483646 h 177"/>
                <a:gd name="T2" fmla="*/ 2147483646 w 261"/>
                <a:gd name="T3" fmla="*/ 2147483646 h 177"/>
                <a:gd name="T4" fmla="*/ 2147483646 w 261"/>
                <a:gd name="T5" fmla="*/ 2147483646 h 177"/>
                <a:gd name="T6" fmla="*/ 2147483646 w 261"/>
                <a:gd name="T7" fmla="*/ 2147483646 h 177"/>
                <a:gd name="T8" fmla="*/ 2147483646 w 261"/>
                <a:gd name="T9" fmla="*/ 2147483646 h 177"/>
                <a:gd name="T10" fmla="*/ 2147483646 w 261"/>
                <a:gd name="T11" fmla="*/ 2147483646 h 177"/>
                <a:gd name="T12" fmla="*/ 2147483646 w 261"/>
                <a:gd name="T13" fmla="*/ 2147483646 h 177"/>
                <a:gd name="T14" fmla="*/ 2147483646 w 261"/>
                <a:gd name="T15" fmla="*/ 2147483646 h 177"/>
                <a:gd name="T16" fmla="*/ 2147483646 w 261"/>
                <a:gd name="T17" fmla="*/ 2147483646 h 177"/>
                <a:gd name="T18" fmla="*/ 2147483646 w 261"/>
                <a:gd name="T19" fmla="*/ 2147483646 h 177"/>
                <a:gd name="T20" fmla="*/ 2147483646 w 261"/>
                <a:gd name="T21" fmla="*/ 2147483646 h 177"/>
                <a:gd name="T22" fmla="*/ 2147483646 w 261"/>
                <a:gd name="T23" fmla="*/ 2147483646 h 177"/>
                <a:gd name="T24" fmla="*/ 2147483646 w 261"/>
                <a:gd name="T25" fmla="*/ 2147483646 h 177"/>
                <a:gd name="T26" fmla="*/ 2147483646 w 261"/>
                <a:gd name="T27" fmla="*/ 2147483646 h 177"/>
                <a:gd name="T28" fmla="*/ 2147483646 w 261"/>
                <a:gd name="T29" fmla="*/ 2147483646 h 177"/>
                <a:gd name="T30" fmla="*/ 2147483646 w 261"/>
                <a:gd name="T31" fmla="*/ 0 h 177"/>
                <a:gd name="T32" fmla="*/ 2147483646 w 261"/>
                <a:gd name="T33" fmla="*/ 0 h 177"/>
                <a:gd name="T34" fmla="*/ 2147483646 w 261"/>
                <a:gd name="T35" fmla="*/ 2147483646 h 177"/>
                <a:gd name="T36" fmla="*/ 2147483646 w 261"/>
                <a:gd name="T37" fmla="*/ 2147483646 h 177"/>
                <a:gd name="T38" fmla="*/ 2147483646 w 261"/>
                <a:gd name="T39" fmla="*/ 2147483646 h 177"/>
                <a:gd name="T40" fmla="*/ 2147483646 w 261"/>
                <a:gd name="T41" fmla="*/ 2147483646 h 177"/>
                <a:gd name="T42" fmla="*/ 2147483646 w 261"/>
                <a:gd name="T43" fmla="*/ 2147483646 h 177"/>
                <a:gd name="T44" fmla="*/ 0 w 261"/>
                <a:gd name="T45" fmla="*/ 2147483646 h 177"/>
                <a:gd name="T46" fmla="*/ 2147483646 w 261"/>
                <a:gd name="T47" fmla="*/ 2147483646 h 17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61"/>
                <a:gd name="T73" fmla="*/ 0 h 177"/>
                <a:gd name="T74" fmla="*/ 261 w 261"/>
                <a:gd name="T75" fmla="*/ 177 h 17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61" h="177">
                  <a:moveTo>
                    <a:pt x="35" y="129"/>
                  </a:moveTo>
                  <a:lnTo>
                    <a:pt x="35" y="129"/>
                  </a:lnTo>
                  <a:lnTo>
                    <a:pt x="69" y="129"/>
                  </a:lnTo>
                  <a:lnTo>
                    <a:pt x="69" y="144"/>
                  </a:lnTo>
                  <a:lnTo>
                    <a:pt x="87" y="161"/>
                  </a:lnTo>
                  <a:lnTo>
                    <a:pt x="104" y="161"/>
                  </a:lnTo>
                  <a:lnTo>
                    <a:pt x="156" y="177"/>
                  </a:lnTo>
                  <a:lnTo>
                    <a:pt x="190" y="144"/>
                  </a:lnTo>
                  <a:lnTo>
                    <a:pt x="244" y="161"/>
                  </a:lnTo>
                  <a:lnTo>
                    <a:pt x="244" y="144"/>
                  </a:lnTo>
                  <a:lnTo>
                    <a:pt x="261" y="129"/>
                  </a:lnTo>
                  <a:lnTo>
                    <a:pt x="261" y="113"/>
                  </a:lnTo>
                  <a:lnTo>
                    <a:pt x="227" y="113"/>
                  </a:lnTo>
                  <a:lnTo>
                    <a:pt x="227" y="96"/>
                  </a:lnTo>
                  <a:lnTo>
                    <a:pt x="227" y="48"/>
                  </a:lnTo>
                  <a:lnTo>
                    <a:pt x="190" y="0"/>
                  </a:lnTo>
                  <a:lnTo>
                    <a:pt x="173" y="0"/>
                  </a:lnTo>
                  <a:lnTo>
                    <a:pt x="139" y="17"/>
                  </a:lnTo>
                  <a:lnTo>
                    <a:pt x="121" y="17"/>
                  </a:lnTo>
                  <a:lnTo>
                    <a:pt x="69" y="17"/>
                  </a:lnTo>
                  <a:lnTo>
                    <a:pt x="52" y="17"/>
                  </a:lnTo>
                  <a:lnTo>
                    <a:pt x="35" y="81"/>
                  </a:lnTo>
                  <a:lnTo>
                    <a:pt x="0" y="81"/>
                  </a:lnTo>
                  <a:lnTo>
                    <a:pt x="35" y="129"/>
                  </a:lnTo>
                  <a:close/>
                </a:path>
              </a:pathLst>
            </a:custGeom>
            <a:solidFill>
              <a:srgbClr val="D8CEB8"/>
            </a:solidFill>
            <a:ln w="9525">
              <a:solidFill>
                <a:srgbClr val="BBAD87"/>
              </a:solidFill>
              <a:round/>
              <a:headEnd/>
              <a:tailEnd/>
            </a:ln>
          </p:spPr>
          <p:txBody>
            <a:bodyPr/>
            <a:lstStyle/>
            <a:p>
              <a:endParaRPr lang="en-US"/>
            </a:p>
          </p:txBody>
        </p:sp>
        <p:sp>
          <p:nvSpPr>
            <p:cNvPr id="6411" name="Freeform 228"/>
            <p:cNvSpPr>
              <a:spLocks/>
            </p:cNvSpPr>
            <p:nvPr>
              <p:custDataLst>
                <p:tags r:id="rId228"/>
              </p:custDataLst>
            </p:nvPr>
          </p:nvSpPr>
          <p:spPr bwMode="auto">
            <a:xfrm>
              <a:off x="5148262" y="3729038"/>
              <a:ext cx="138113" cy="101600"/>
            </a:xfrm>
            <a:custGeom>
              <a:avLst/>
              <a:gdLst>
                <a:gd name="T0" fmla="*/ 2147483646 w 175"/>
                <a:gd name="T1" fmla="*/ 2147483646 h 128"/>
                <a:gd name="T2" fmla="*/ 2147483646 w 175"/>
                <a:gd name="T3" fmla="*/ 2147483646 h 128"/>
                <a:gd name="T4" fmla="*/ 2147483646 w 175"/>
                <a:gd name="T5" fmla="*/ 0 h 128"/>
                <a:gd name="T6" fmla="*/ 2147483646 w 175"/>
                <a:gd name="T7" fmla="*/ 0 h 128"/>
                <a:gd name="T8" fmla="*/ 2147483646 w 175"/>
                <a:gd name="T9" fmla="*/ 2147483646 h 128"/>
                <a:gd name="T10" fmla="*/ 2147483646 w 175"/>
                <a:gd name="T11" fmla="*/ 0 h 128"/>
                <a:gd name="T12" fmla="*/ 2147483646 w 175"/>
                <a:gd name="T13" fmla="*/ 2147483646 h 128"/>
                <a:gd name="T14" fmla="*/ 2147483646 w 175"/>
                <a:gd name="T15" fmla="*/ 2147483646 h 128"/>
                <a:gd name="T16" fmla="*/ 2147483646 w 175"/>
                <a:gd name="T17" fmla="*/ 2147483646 h 128"/>
                <a:gd name="T18" fmla="*/ 2147483646 w 175"/>
                <a:gd name="T19" fmla="*/ 2147483646 h 128"/>
                <a:gd name="T20" fmla="*/ 2147483646 w 175"/>
                <a:gd name="T21" fmla="*/ 2147483646 h 128"/>
                <a:gd name="T22" fmla="*/ 2147483646 w 175"/>
                <a:gd name="T23" fmla="*/ 2147483646 h 128"/>
                <a:gd name="T24" fmla="*/ 2147483646 w 175"/>
                <a:gd name="T25" fmla="*/ 2147483646 h 128"/>
                <a:gd name="T26" fmla="*/ 2147483646 w 175"/>
                <a:gd name="T27" fmla="*/ 2147483646 h 128"/>
                <a:gd name="T28" fmla="*/ 2147483646 w 175"/>
                <a:gd name="T29" fmla="*/ 2147483646 h 128"/>
                <a:gd name="T30" fmla="*/ 2147483646 w 175"/>
                <a:gd name="T31" fmla="*/ 2147483646 h 128"/>
                <a:gd name="T32" fmla="*/ 2147483646 w 175"/>
                <a:gd name="T33" fmla="*/ 2147483646 h 128"/>
                <a:gd name="T34" fmla="*/ 2147483646 w 175"/>
                <a:gd name="T35" fmla="*/ 2147483646 h 128"/>
                <a:gd name="T36" fmla="*/ 2147483646 w 175"/>
                <a:gd name="T37" fmla="*/ 2147483646 h 128"/>
                <a:gd name="T38" fmla="*/ 0 w 175"/>
                <a:gd name="T39" fmla="*/ 2147483646 h 128"/>
                <a:gd name="T40" fmla="*/ 2147483646 w 175"/>
                <a:gd name="T41" fmla="*/ 2147483646 h 128"/>
                <a:gd name="T42" fmla="*/ 2147483646 w 175"/>
                <a:gd name="T43" fmla="*/ 2147483646 h 1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5"/>
                <a:gd name="T67" fmla="*/ 0 h 128"/>
                <a:gd name="T68" fmla="*/ 175 w 175"/>
                <a:gd name="T69" fmla="*/ 128 h 1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5" h="128">
                  <a:moveTo>
                    <a:pt x="35" y="17"/>
                  </a:moveTo>
                  <a:lnTo>
                    <a:pt x="35" y="17"/>
                  </a:lnTo>
                  <a:lnTo>
                    <a:pt x="89" y="0"/>
                  </a:lnTo>
                  <a:lnTo>
                    <a:pt x="123" y="0"/>
                  </a:lnTo>
                  <a:lnTo>
                    <a:pt x="158" y="17"/>
                  </a:lnTo>
                  <a:lnTo>
                    <a:pt x="175" y="0"/>
                  </a:lnTo>
                  <a:lnTo>
                    <a:pt x="158" y="33"/>
                  </a:lnTo>
                  <a:lnTo>
                    <a:pt x="123" y="17"/>
                  </a:lnTo>
                  <a:lnTo>
                    <a:pt x="106" y="33"/>
                  </a:lnTo>
                  <a:lnTo>
                    <a:pt x="106" y="48"/>
                  </a:lnTo>
                  <a:lnTo>
                    <a:pt x="89" y="48"/>
                  </a:lnTo>
                  <a:lnTo>
                    <a:pt x="69" y="33"/>
                  </a:lnTo>
                  <a:lnTo>
                    <a:pt x="69" y="48"/>
                  </a:lnTo>
                  <a:lnTo>
                    <a:pt x="89" y="81"/>
                  </a:lnTo>
                  <a:lnTo>
                    <a:pt x="123" y="113"/>
                  </a:lnTo>
                  <a:lnTo>
                    <a:pt x="106" y="113"/>
                  </a:lnTo>
                  <a:lnTo>
                    <a:pt x="106" y="128"/>
                  </a:lnTo>
                  <a:lnTo>
                    <a:pt x="69" y="113"/>
                  </a:lnTo>
                  <a:lnTo>
                    <a:pt x="35" y="113"/>
                  </a:lnTo>
                  <a:lnTo>
                    <a:pt x="0" y="65"/>
                  </a:lnTo>
                  <a:lnTo>
                    <a:pt x="35" y="33"/>
                  </a:lnTo>
                  <a:lnTo>
                    <a:pt x="35" y="17"/>
                  </a:lnTo>
                </a:path>
              </a:pathLst>
            </a:custGeom>
            <a:solidFill>
              <a:srgbClr val="D8CEB8"/>
            </a:solidFill>
            <a:ln w="9525">
              <a:solidFill>
                <a:srgbClr val="BBAD87"/>
              </a:solidFill>
              <a:prstDash val="solid"/>
              <a:round/>
              <a:headEnd/>
              <a:tailEnd/>
            </a:ln>
          </p:spPr>
          <p:txBody>
            <a:bodyPr/>
            <a:lstStyle/>
            <a:p>
              <a:endParaRPr lang="en-US"/>
            </a:p>
          </p:txBody>
        </p:sp>
        <p:sp>
          <p:nvSpPr>
            <p:cNvPr id="6412" name="Freeform 229"/>
            <p:cNvSpPr>
              <a:spLocks/>
            </p:cNvSpPr>
            <p:nvPr>
              <p:custDataLst>
                <p:tags r:id="rId229"/>
              </p:custDataLst>
            </p:nvPr>
          </p:nvSpPr>
          <p:spPr bwMode="auto">
            <a:xfrm>
              <a:off x="5205412" y="3652838"/>
              <a:ext cx="136525" cy="90488"/>
            </a:xfrm>
            <a:custGeom>
              <a:avLst/>
              <a:gdLst>
                <a:gd name="T0" fmla="*/ 2147483646 w 173"/>
                <a:gd name="T1" fmla="*/ 2147483646 h 113"/>
                <a:gd name="T2" fmla="*/ 2147483646 w 173"/>
                <a:gd name="T3" fmla="*/ 2147483646 h 113"/>
                <a:gd name="T4" fmla="*/ 2147483646 w 173"/>
                <a:gd name="T5" fmla="*/ 2147483646 h 113"/>
                <a:gd name="T6" fmla="*/ 2147483646 w 173"/>
                <a:gd name="T7" fmla="*/ 2147483646 h 113"/>
                <a:gd name="T8" fmla="*/ 2147483646 w 173"/>
                <a:gd name="T9" fmla="*/ 2147483646 h 113"/>
                <a:gd name="T10" fmla="*/ 2147483646 w 173"/>
                <a:gd name="T11" fmla="*/ 2147483646 h 113"/>
                <a:gd name="T12" fmla="*/ 2147483646 w 173"/>
                <a:gd name="T13" fmla="*/ 2147483646 h 113"/>
                <a:gd name="T14" fmla="*/ 2147483646 w 173"/>
                <a:gd name="T15" fmla="*/ 2147483646 h 113"/>
                <a:gd name="T16" fmla="*/ 2147483646 w 173"/>
                <a:gd name="T17" fmla="*/ 2147483646 h 113"/>
                <a:gd name="T18" fmla="*/ 2147483646 w 173"/>
                <a:gd name="T19" fmla="*/ 2147483646 h 113"/>
                <a:gd name="T20" fmla="*/ 2147483646 w 173"/>
                <a:gd name="T21" fmla="*/ 2147483646 h 113"/>
                <a:gd name="T22" fmla="*/ 2147483646 w 173"/>
                <a:gd name="T23" fmla="*/ 2147483646 h 113"/>
                <a:gd name="T24" fmla="*/ 0 w 173"/>
                <a:gd name="T25" fmla="*/ 2147483646 h 113"/>
                <a:gd name="T26" fmla="*/ 2147483646 w 173"/>
                <a:gd name="T27" fmla="*/ 2147483646 h 113"/>
                <a:gd name="T28" fmla="*/ 0 w 173"/>
                <a:gd name="T29" fmla="*/ 2147483646 h 113"/>
                <a:gd name="T30" fmla="*/ 0 w 173"/>
                <a:gd name="T31" fmla="*/ 0 h 113"/>
                <a:gd name="T32" fmla="*/ 2147483646 w 173"/>
                <a:gd name="T33" fmla="*/ 2147483646 h 113"/>
                <a:gd name="T34" fmla="*/ 2147483646 w 173"/>
                <a:gd name="T35" fmla="*/ 2147483646 h 113"/>
                <a:gd name="T36" fmla="*/ 2147483646 w 173"/>
                <a:gd name="T37" fmla="*/ 2147483646 h 113"/>
                <a:gd name="T38" fmla="*/ 2147483646 w 173"/>
                <a:gd name="T39" fmla="*/ 0 h 113"/>
                <a:gd name="T40" fmla="*/ 2147483646 w 173"/>
                <a:gd name="T41" fmla="*/ 2147483646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3"/>
                <a:gd name="T64" fmla="*/ 0 h 113"/>
                <a:gd name="T65" fmla="*/ 173 w 173"/>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3" h="113">
                  <a:moveTo>
                    <a:pt x="173" y="17"/>
                  </a:moveTo>
                  <a:lnTo>
                    <a:pt x="173" y="17"/>
                  </a:lnTo>
                  <a:lnTo>
                    <a:pt x="173" y="33"/>
                  </a:lnTo>
                  <a:lnTo>
                    <a:pt x="156" y="33"/>
                  </a:lnTo>
                  <a:lnTo>
                    <a:pt x="139" y="65"/>
                  </a:lnTo>
                  <a:lnTo>
                    <a:pt x="156" y="81"/>
                  </a:lnTo>
                  <a:lnTo>
                    <a:pt x="121" y="81"/>
                  </a:lnTo>
                  <a:lnTo>
                    <a:pt x="104" y="96"/>
                  </a:lnTo>
                  <a:lnTo>
                    <a:pt x="87" y="113"/>
                  </a:lnTo>
                  <a:lnTo>
                    <a:pt x="52" y="96"/>
                  </a:lnTo>
                  <a:lnTo>
                    <a:pt x="18" y="96"/>
                  </a:lnTo>
                  <a:lnTo>
                    <a:pt x="18" y="81"/>
                  </a:lnTo>
                  <a:lnTo>
                    <a:pt x="0" y="65"/>
                  </a:lnTo>
                  <a:lnTo>
                    <a:pt x="18" y="48"/>
                  </a:lnTo>
                  <a:lnTo>
                    <a:pt x="0" y="17"/>
                  </a:lnTo>
                  <a:lnTo>
                    <a:pt x="0" y="0"/>
                  </a:lnTo>
                  <a:lnTo>
                    <a:pt x="18" y="17"/>
                  </a:lnTo>
                  <a:lnTo>
                    <a:pt x="35" y="17"/>
                  </a:lnTo>
                  <a:lnTo>
                    <a:pt x="87" y="33"/>
                  </a:lnTo>
                  <a:lnTo>
                    <a:pt x="121" y="0"/>
                  </a:lnTo>
                  <a:lnTo>
                    <a:pt x="173" y="17"/>
                  </a:lnTo>
                  <a:close/>
                </a:path>
              </a:pathLst>
            </a:custGeom>
            <a:solidFill>
              <a:srgbClr val="D8CEB8"/>
            </a:solidFill>
            <a:ln w="9525">
              <a:solidFill>
                <a:srgbClr val="BBAD87"/>
              </a:solidFill>
              <a:round/>
              <a:headEnd/>
              <a:tailEnd/>
            </a:ln>
          </p:spPr>
          <p:txBody>
            <a:bodyPr/>
            <a:lstStyle/>
            <a:p>
              <a:endParaRPr lang="en-US"/>
            </a:p>
          </p:txBody>
        </p:sp>
        <p:sp>
          <p:nvSpPr>
            <p:cNvPr id="6413" name="Freeform 230"/>
            <p:cNvSpPr>
              <a:spLocks/>
            </p:cNvSpPr>
            <p:nvPr>
              <p:custDataLst>
                <p:tags r:id="rId230"/>
              </p:custDataLst>
            </p:nvPr>
          </p:nvSpPr>
          <p:spPr bwMode="auto">
            <a:xfrm>
              <a:off x="5024437" y="3324226"/>
              <a:ext cx="206375" cy="190500"/>
            </a:xfrm>
            <a:custGeom>
              <a:avLst/>
              <a:gdLst>
                <a:gd name="T0" fmla="*/ 2147483646 w 259"/>
                <a:gd name="T1" fmla="*/ 2147483646 h 239"/>
                <a:gd name="T2" fmla="*/ 2147483646 w 259"/>
                <a:gd name="T3" fmla="*/ 2147483646 h 239"/>
                <a:gd name="T4" fmla="*/ 2147483646 w 259"/>
                <a:gd name="T5" fmla="*/ 2147483646 h 239"/>
                <a:gd name="T6" fmla="*/ 2147483646 w 259"/>
                <a:gd name="T7" fmla="*/ 2147483646 h 239"/>
                <a:gd name="T8" fmla="*/ 2147483646 w 259"/>
                <a:gd name="T9" fmla="*/ 2147483646 h 239"/>
                <a:gd name="T10" fmla="*/ 2147483646 w 259"/>
                <a:gd name="T11" fmla="*/ 2147483646 h 239"/>
                <a:gd name="T12" fmla="*/ 2147483646 w 259"/>
                <a:gd name="T13" fmla="*/ 2147483646 h 239"/>
                <a:gd name="T14" fmla="*/ 2147483646 w 259"/>
                <a:gd name="T15" fmla="*/ 2147483646 h 239"/>
                <a:gd name="T16" fmla="*/ 2147483646 w 259"/>
                <a:gd name="T17" fmla="*/ 2147483646 h 239"/>
                <a:gd name="T18" fmla="*/ 2147483646 w 259"/>
                <a:gd name="T19" fmla="*/ 2147483646 h 239"/>
                <a:gd name="T20" fmla="*/ 2147483646 w 259"/>
                <a:gd name="T21" fmla="*/ 2147483646 h 239"/>
                <a:gd name="T22" fmla="*/ 2147483646 w 259"/>
                <a:gd name="T23" fmla="*/ 2147483646 h 239"/>
                <a:gd name="T24" fmla="*/ 2147483646 w 259"/>
                <a:gd name="T25" fmla="*/ 2147483646 h 239"/>
                <a:gd name="T26" fmla="*/ 2147483646 w 259"/>
                <a:gd name="T27" fmla="*/ 0 h 239"/>
                <a:gd name="T28" fmla="*/ 0 w 259"/>
                <a:gd name="T29" fmla="*/ 2147483646 h 239"/>
                <a:gd name="T30" fmla="*/ 2147483646 w 259"/>
                <a:gd name="T31" fmla="*/ 2147483646 h 239"/>
                <a:gd name="T32" fmla="*/ 2147483646 w 259"/>
                <a:gd name="T33" fmla="*/ 2147483646 h 239"/>
                <a:gd name="T34" fmla="*/ 2147483646 w 259"/>
                <a:gd name="T35" fmla="*/ 2147483646 h 239"/>
                <a:gd name="T36" fmla="*/ 2147483646 w 259"/>
                <a:gd name="T37" fmla="*/ 2147483646 h 239"/>
                <a:gd name="T38" fmla="*/ 2147483646 w 259"/>
                <a:gd name="T39" fmla="*/ 2147483646 h 239"/>
                <a:gd name="T40" fmla="*/ 2147483646 w 259"/>
                <a:gd name="T41" fmla="*/ 2147483646 h 239"/>
                <a:gd name="T42" fmla="*/ 2147483646 w 259"/>
                <a:gd name="T43" fmla="*/ 2147483646 h 239"/>
                <a:gd name="T44" fmla="*/ 2147483646 w 259"/>
                <a:gd name="T45" fmla="*/ 2147483646 h 239"/>
                <a:gd name="T46" fmla="*/ 2147483646 w 259"/>
                <a:gd name="T47" fmla="*/ 2147483646 h 239"/>
                <a:gd name="T48" fmla="*/ 2147483646 w 259"/>
                <a:gd name="T49" fmla="*/ 2147483646 h 2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9"/>
                <a:gd name="T76" fmla="*/ 0 h 239"/>
                <a:gd name="T77" fmla="*/ 259 w 259"/>
                <a:gd name="T78" fmla="*/ 239 h 2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9" h="239">
                  <a:moveTo>
                    <a:pt x="224" y="239"/>
                  </a:moveTo>
                  <a:lnTo>
                    <a:pt x="224" y="239"/>
                  </a:lnTo>
                  <a:lnTo>
                    <a:pt x="242" y="207"/>
                  </a:lnTo>
                  <a:lnTo>
                    <a:pt x="259" y="191"/>
                  </a:lnTo>
                  <a:lnTo>
                    <a:pt x="242" y="143"/>
                  </a:lnTo>
                  <a:lnTo>
                    <a:pt x="242" y="111"/>
                  </a:lnTo>
                  <a:lnTo>
                    <a:pt x="259" y="78"/>
                  </a:lnTo>
                  <a:lnTo>
                    <a:pt x="242" y="47"/>
                  </a:lnTo>
                  <a:lnTo>
                    <a:pt x="224" y="30"/>
                  </a:lnTo>
                  <a:lnTo>
                    <a:pt x="190" y="30"/>
                  </a:lnTo>
                  <a:lnTo>
                    <a:pt x="138" y="15"/>
                  </a:lnTo>
                  <a:lnTo>
                    <a:pt x="138" y="30"/>
                  </a:lnTo>
                  <a:lnTo>
                    <a:pt x="121" y="30"/>
                  </a:lnTo>
                  <a:lnTo>
                    <a:pt x="103" y="0"/>
                  </a:lnTo>
                  <a:lnTo>
                    <a:pt x="0" y="47"/>
                  </a:lnTo>
                  <a:lnTo>
                    <a:pt x="17" y="174"/>
                  </a:lnTo>
                  <a:lnTo>
                    <a:pt x="17" y="159"/>
                  </a:lnTo>
                  <a:lnTo>
                    <a:pt x="34" y="174"/>
                  </a:lnTo>
                  <a:lnTo>
                    <a:pt x="69" y="191"/>
                  </a:lnTo>
                  <a:lnTo>
                    <a:pt x="86" y="191"/>
                  </a:lnTo>
                  <a:lnTo>
                    <a:pt x="121" y="222"/>
                  </a:lnTo>
                  <a:lnTo>
                    <a:pt x="138" y="222"/>
                  </a:lnTo>
                  <a:lnTo>
                    <a:pt x="155" y="239"/>
                  </a:lnTo>
                  <a:lnTo>
                    <a:pt x="190" y="222"/>
                  </a:lnTo>
                  <a:lnTo>
                    <a:pt x="224" y="239"/>
                  </a:lnTo>
                  <a:close/>
                </a:path>
              </a:pathLst>
            </a:custGeom>
            <a:solidFill>
              <a:srgbClr val="D8CEB8"/>
            </a:solidFill>
            <a:ln w="9525">
              <a:solidFill>
                <a:srgbClr val="BBAD87"/>
              </a:solidFill>
              <a:round/>
              <a:headEnd/>
              <a:tailEnd/>
            </a:ln>
          </p:spPr>
          <p:txBody>
            <a:bodyPr/>
            <a:lstStyle/>
            <a:p>
              <a:endParaRPr lang="en-US"/>
            </a:p>
          </p:txBody>
        </p:sp>
        <p:sp>
          <p:nvSpPr>
            <p:cNvPr id="6414" name="Freeform 231"/>
            <p:cNvSpPr>
              <a:spLocks/>
            </p:cNvSpPr>
            <p:nvPr>
              <p:custDataLst>
                <p:tags r:id="rId231"/>
              </p:custDataLst>
            </p:nvPr>
          </p:nvSpPr>
          <p:spPr bwMode="auto">
            <a:xfrm>
              <a:off x="5135562" y="3705226"/>
              <a:ext cx="41275" cy="76200"/>
            </a:xfrm>
            <a:custGeom>
              <a:avLst/>
              <a:gdLst>
                <a:gd name="T0" fmla="*/ 0 w 52"/>
                <a:gd name="T1" fmla="*/ 0 h 96"/>
                <a:gd name="T2" fmla="*/ 0 w 52"/>
                <a:gd name="T3" fmla="*/ 0 h 96"/>
                <a:gd name="T4" fmla="*/ 2147483646 w 52"/>
                <a:gd name="T5" fmla="*/ 0 h 96"/>
                <a:gd name="T6" fmla="*/ 2147483646 w 52"/>
                <a:gd name="T7" fmla="*/ 2147483646 h 96"/>
                <a:gd name="T8" fmla="*/ 2147483646 w 52"/>
                <a:gd name="T9" fmla="*/ 2147483646 h 96"/>
                <a:gd name="T10" fmla="*/ 2147483646 w 52"/>
                <a:gd name="T11" fmla="*/ 2147483646 h 96"/>
                <a:gd name="T12" fmla="*/ 2147483646 w 52"/>
                <a:gd name="T13" fmla="*/ 2147483646 h 96"/>
                <a:gd name="T14" fmla="*/ 2147483646 w 52"/>
                <a:gd name="T15" fmla="*/ 2147483646 h 96"/>
                <a:gd name="T16" fmla="*/ 0 w 52"/>
                <a:gd name="T17" fmla="*/ 2147483646 h 96"/>
                <a:gd name="T18" fmla="*/ 0 w 52"/>
                <a:gd name="T19" fmla="*/ 2147483646 h 96"/>
                <a:gd name="T20" fmla="*/ 0 w 52"/>
                <a:gd name="T21" fmla="*/ 2147483646 h 96"/>
                <a:gd name="T22" fmla="*/ 0 w 52"/>
                <a:gd name="T23" fmla="*/ 0 h 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2"/>
                <a:gd name="T37" fmla="*/ 0 h 96"/>
                <a:gd name="T38" fmla="*/ 52 w 52"/>
                <a:gd name="T39" fmla="*/ 96 h 9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2" h="96">
                  <a:moveTo>
                    <a:pt x="0" y="0"/>
                  </a:moveTo>
                  <a:lnTo>
                    <a:pt x="0" y="0"/>
                  </a:lnTo>
                  <a:lnTo>
                    <a:pt x="17" y="0"/>
                  </a:lnTo>
                  <a:lnTo>
                    <a:pt x="34" y="16"/>
                  </a:lnTo>
                  <a:lnTo>
                    <a:pt x="34" y="31"/>
                  </a:lnTo>
                  <a:lnTo>
                    <a:pt x="52" y="48"/>
                  </a:lnTo>
                  <a:lnTo>
                    <a:pt x="52" y="64"/>
                  </a:lnTo>
                  <a:lnTo>
                    <a:pt x="17" y="96"/>
                  </a:lnTo>
                  <a:lnTo>
                    <a:pt x="0" y="79"/>
                  </a:lnTo>
                  <a:lnTo>
                    <a:pt x="0" y="31"/>
                  </a:lnTo>
                  <a:lnTo>
                    <a:pt x="0" y="16"/>
                  </a:lnTo>
                  <a:lnTo>
                    <a:pt x="0" y="0"/>
                  </a:lnTo>
                  <a:close/>
                </a:path>
              </a:pathLst>
            </a:custGeom>
            <a:solidFill>
              <a:srgbClr val="D8CEB8"/>
            </a:solidFill>
            <a:ln w="9525">
              <a:solidFill>
                <a:srgbClr val="BBAD87"/>
              </a:solidFill>
              <a:round/>
              <a:headEnd/>
              <a:tailEnd/>
            </a:ln>
          </p:spPr>
          <p:txBody>
            <a:bodyPr/>
            <a:lstStyle/>
            <a:p>
              <a:endParaRPr lang="en-US"/>
            </a:p>
          </p:txBody>
        </p:sp>
        <p:sp>
          <p:nvSpPr>
            <p:cNvPr id="6415" name="Freeform 232"/>
            <p:cNvSpPr>
              <a:spLocks/>
            </p:cNvSpPr>
            <p:nvPr>
              <p:custDataLst>
                <p:tags r:id="rId232"/>
              </p:custDataLst>
            </p:nvPr>
          </p:nvSpPr>
          <p:spPr bwMode="auto">
            <a:xfrm>
              <a:off x="5065712" y="3525838"/>
              <a:ext cx="139700" cy="88900"/>
            </a:xfrm>
            <a:custGeom>
              <a:avLst/>
              <a:gdLst>
                <a:gd name="T0" fmla="*/ 2147483646 w 174"/>
                <a:gd name="T1" fmla="*/ 2147483646 h 111"/>
                <a:gd name="T2" fmla="*/ 2147483646 w 174"/>
                <a:gd name="T3" fmla="*/ 2147483646 h 111"/>
                <a:gd name="T4" fmla="*/ 2147483646 w 174"/>
                <a:gd name="T5" fmla="*/ 2147483646 h 111"/>
                <a:gd name="T6" fmla="*/ 2147483646 w 174"/>
                <a:gd name="T7" fmla="*/ 2147483646 h 111"/>
                <a:gd name="T8" fmla="*/ 2147483646 w 174"/>
                <a:gd name="T9" fmla="*/ 2147483646 h 111"/>
                <a:gd name="T10" fmla="*/ 2147483646 w 174"/>
                <a:gd name="T11" fmla="*/ 2147483646 h 111"/>
                <a:gd name="T12" fmla="*/ 2147483646 w 174"/>
                <a:gd name="T13" fmla="*/ 2147483646 h 111"/>
                <a:gd name="T14" fmla="*/ 2147483646 w 174"/>
                <a:gd name="T15" fmla="*/ 0 h 111"/>
                <a:gd name="T16" fmla="*/ 2147483646 w 174"/>
                <a:gd name="T17" fmla="*/ 2147483646 h 111"/>
                <a:gd name="T18" fmla="*/ 2147483646 w 174"/>
                <a:gd name="T19" fmla="*/ 2147483646 h 111"/>
                <a:gd name="T20" fmla="*/ 0 w 174"/>
                <a:gd name="T21" fmla="*/ 2147483646 h 111"/>
                <a:gd name="T22" fmla="*/ 0 w 174"/>
                <a:gd name="T23" fmla="*/ 2147483646 h 111"/>
                <a:gd name="T24" fmla="*/ 2147483646 w 174"/>
                <a:gd name="T25" fmla="*/ 2147483646 h 111"/>
                <a:gd name="T26" fmla="*/ 2147483646 w 174"/>
                <a:gd name="T27" fmla="*/ 2147483646 h 1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4"/>
                <a:gd name="T43" fmla="*/ 0 h 111"/>
                <a:gd name="T44" fmla="*/ 174 w 174"/>
                <a:gd name="T45" fmla="*/ 111 h 1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4" h="111">
                  <a:moveTo>
                    <a:pt x="69" y="111"/>
                  </a:moveTo>
                  <a:lnTo>
                    <a:pt x="69" y="111"/>
                  </a:lnTo>
                  <a:lnTo>
                    <a:pt x="103" y="96"/>
                  </a:lnTo>
                  <a:lnTo>
                    <a:pt x="140" y="96"/>
                  </a:lnTo>
                  <a:lnTo>
                    <a:pt x="157" y="32"/>
                  </a:lnTo>
                  <a:lnTo>
                    <a:pt x="174" y="32"/>
                  </a:lnTo>
                  <a:lnTo>
                    <a:pt x="157" y="15"/>
                  </a:lnTo>
                  <a:lnTo>
                    <a:pt x="121" y="0"/>
                  </a:lnTo>
                  <a:lnTo>
                    <a:pt x="51" y="32"/>
                  </a:lnTo>
                  <a:lnTo>
                    <a:pt x="17" y="32"/>
                  </a:lnTo>
                  <a:lnTo>
                    <a:pt x="0" y="63"/>
                  </a:lnTo>
                  <a:lnTo>
                    <a:pt x="0" y="80"/>
                  </a:lnTo>
                  <a:lnTo>
                    <a:pt x="51" y="111"/>
                  </a:lnTo>
                  <a:lnTo>
                    <a:pt x="69" y="111"/>
                  </a:lnTo>
                  <a:close/>
                </a:path>
              </a:pathLst>
            </a:custGeom>
            <a:solidFill>
              <a:srgbClr val="D8CEB8"/>
            </a:solidFill>
            <a:ln w="9525">
              <a:solidFill>
                <a:srgbClr val="BBAD87"/>
              </a:solidFill>
              <a:round/>
              <a:headEnd/>
              <a:tailEnd/>
            </a:ln>
          </p:spPr>
          <p:txBody>
            <a:bodyPr/>
            <a:lstStyle/>
            <a:p>
              <a:endParaRPr lang="en-US"/>
            </a:p>
          </p:txBody>
        </p:sp>
        <p:sp>
          <p:nvSpPr>
            <p:cNvPr id="6416" name="Freeform 233"/>
            <p:cNvSpPr>
              <a:spLocks/>
            </p:cNvSpPr>
            <p:nvPr>
              <p:custDataLst>
                <p:tags r:id="rId233"/>
              </p:custDataLst>
            </p:nvPr>
          </p:nvSpPr>
          <p:spPr bwMode="auto">
            <a:xfrm>
              <a:off x="5054599" y="3614738"/>
              <a:ext cx="80963" cy="76200"/>
            </a:xfrm>
            <a:custGeom>
              <a:avLst/>
              <a:gdLst>
                <a:gd name="T0" fmla="*/ 2147483646 w 104"/>
                <a:gd name="T1" fmla="*/ 2147483646 h 96"/>
                <a:gd name="T2" fmla="*/ 2147483646 w 104"/>
                <a:gd name="T3" fmla="*/ 2147483646 h 96"/>
                <a:gd name="T4" fmla="*/ 2147483646 w 104"/>
                <a:gd name="T5" fmla="*/ 2147483646 h 96"/>
                <a:gd name="T6" fmla="*/ 2147483646 w 104"/>
                <a:gd name="T7" fmla="*/ 2147483646 h 96"/>
                <a:gd name="T8" fmla="*/ 2147483646 w 104"/>
                <a:gd name="T9" fmla="*/ 2147483646 h 96"/>
                <a:gd name="T10" fmla="*/ 2147483646 w 104"/>
                <a:gd name="T11" fmla="*/ 2147483646 h 96"/>
                <a:gd name="T12" fmla="*/ 2147483646 w 104"/>
                <a:gd name="T13" fmla="*/ 2147483646 h 96"/>
                <a:gd name="T14" fmla="*/ 2147483646 w 104"/>
                <a:gd name="T15" fmla="*/ 2147483646 h 96"/>
                <a:gd name="T16" fmla="*/ 2147483646 w 104"/>
                <a:gd name="T17" fmla="*/ 2147483646 h 96"/>
                <a:gd name="T18" fmla="*/ 2147483646 w 104"/>
                <a:gd name="T19" fmla="*/ 2147483646 h 96"/>
                <a:gd name="T20" fmla="*/ 2147483646 w 104"/>
                <a:gd name="T21" fmla="*/ 0 h 96"/>
                <a:gd name="T22" fmla="*/ 2147483646 w 104"/>
                <a:gd name="T23" fmla="*/ 2147483646 h 96"/>
                <a:gd name="T24" fmla="*/ 2147483646 w 104"/>
                <a:gd name="T25" fmla="*/ 0 h 96"/>
                <a:gd name="T26" fmla="*/ 0 w 104"/>
                <a:gd name="T27" fmla="*/ 2147483646 h 96"/>
                <a:gd name="T28" fmla="*/ 2147483646 w 104"/>
                <a:gd name="T29" fmla="*/ 2147483646 h 96"/>
                <a:gd name="T30" fmla="*/ 2147483646 w 104"/>
                <a:gd name="T31" fmla="*/ 2147483646 h 96"/>
                <a:gd name="T32" fmla="*/ 2147483646 w 104"/>
                <a:gd name="T33" fmla="*/ 2147483646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4"/>
                <a:gd name="T52" fmla="*/ 0 h 96"/>
                <a:gd name="T53" fmla="*/ 104 w 104"/>
                <a:gd name="T54" fmla="*/ 96 h 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4" h="96">
                  <a:moveTo>
                    <a:pt x="87" y="96"/>
                  </a:moveTo>
                  <a:lnTo>
                    <a:pt x="87" y="96"/>
                  </a:lnTo>
                  <a:lnTo>
                    <a:pt x="69" y="96"/>
                  </a:lnTo>
                  <a:lnTo>
                    <a:pt x="87" y="81"/>
                  </a:lnTo>
                  <a:lnTo>
                    <a:pt x="104" y="81"/>
                  </a:lnTo>
                  <a:lnTo>
                    <a:pt x="104" y="65"/>
                  </a:lnTo>
                  <a:lnTo>
                    <a:pt x="104" y="48"/>
                  </a:lnTo>
                  <a:lnTo>
                    <a:pt x="104" y="33"/>
                  </a:lnTo>
                  <a:lnTo>
                    <a:pt x="87" y="33"/>
                  </a:lnTo>
                  <a:lnTo>
                    <a:pt x="87" y="17"/>
                  </a:lnTo>
                  <a:lnTo>
                    <a:pt x="35" y="0"/>
                  </a:lnTo>
                  <a:lnTo>
                    <a:pt x="18" y="17"/>
                  </a:lnTo>
                  <a:lnTo>
                    <a:pt x="18" y="0"/>
                  </a:lnTo>
                  <a:lnTo>
                    <a:pt x="0" y="17"/>
                  </a:lnTo>
                  <a:lnTo>
                    <a:pt x="18" y="33"/>
                  </a:lnTo>
                  <a:lnTo>
                    <a:pt x="52" y="81"/>
                  </a:lnTo>
                  <a:lnTo>
                    <a:pt x="87" y="96"/>
                  </a:lnTo>
                  <a:close/>
                </a:path>
              </a:pathLst>
            </a:custGeom>
            <a:solidFill>
              <a:srgbClr val="D8CEB8"/>
            </a:solidFill>
            <a:ln w="9525">
              <a:solidFill>
                <a:srgbClr val="BBAD87"/>
              </a:solidFill>
              <a:round/>
              <a:headEnd/>
              <a:tailEnd/>
            </a:ln>
          </p:spPr>
          <p:txBody>
            <a:bodyPr/>
            <a:lstStyle/>
            <a:p>
              <a:endParaRPr lang="en-US"/>
            </a:p>
          </p:txBody>
        </p:sp>
        <p:sp>
          <p:nvSpPr>
            <p:cNvPr id="6417" name="Freeform 234"/>
            <p:cNvSpPr>
              <a:spLocks/>
            </p:cNvSpPr>
            <p:nvPr>
              <p:custDataLst>
                <p:tags r:id="rId234"/>
              </p:custDataLst>
            </p:nvPr>
          </p:nvSpPr>
          <p:spPr bwMode="auto">
            <a:xfrm>
              <a:off x="5122862" y="3602038"/>
              <a:ext cx="95250" cy="114300"/>
            </a:xfrm>
            <a:custGeom>
              <a:avLst/>
              <a:gdLst>
                <a:gd name="T0" fmla="*/ 2147483646 w 121"/>
                <a:gd name="T1" fmla="*/ 2147483646 h 144"/>
                <a:gd name="T2" fmla="*/ 2147483646 w 121"/>
                <a:gd name="T3" fmla="*/ 2147483646 h 144"/>
                <a:gd name="T4" fmla="*/ 2147483646 w 121"/>
                <a:gd name="T5" fmla="*/ 2147483646 h 144"/>
                <a:gd name="T6" fmla="*/ 0 w 121"/>
                <a:gd name="T7" fmla="*/ 2147483646 h 144"/>
                <a:gd name="T8" fmla="*/ 2147483646 w 121"/>
                <a:gd name="T9" fmla="*/ 0 h 144"/>
                <a:gd name="T10" fmla="*/ 2147483646 w 121"/>
                <a:gd name="T11" fmla="*/ 2147483646 h 144"/>
                <a:gd name="T12" fmla="*/ 2147483646 w 121"/>
                <a:gd name="T13" fmla="*/ 2147483646 h 144"/>
                <a:gd name="T14" fmla="*/ 2147483646 w 121"/>
                <a:gd name="T15" fmla="*/ 2147483646 h 144"/>
                <a:gd name="T16" fmla="*/ 2147483646 w 121"/>
                <a:gd name="T17" fmla="*/ 2147483646 h 144"/>
                <a:gd name="T18" fmla="*/ 2147483646 w 121"/>
                <a:gd name="T19" fmla="*/ 2147483646 h 144"/>
                <a:gd name="T20" fmla="*/ 2147483646 w 121"/>
                <a:gd name="T21" fmla="*/ 2147483646 h 144"/>
                <a:gd name="T22" fmla="*/ 2147483646 w 121"/>
                <a:gd name="T23" fmla="*/ 2147483646 h 144"/>
                <a:gd name="T24" fmla="*/ 2147483646 w 121"/>
                <a:gd name="T25" fmla="*/ 2147483646 h 144"/>
                <a:gd name="T26" fmla="*/ 2147483646 w 121"/>
                <a:gd name="T27" fmla="*/ 2147483646 h 144"/>
                <a:gd name="T28" fmla="*/ 2147483646 w 121"/>
                <a:gd name="T29" fmla="*/ 2147483646 h 144"/>
                <a:gd name="T30" fmla="*/ 2147483646 w 121"/>
                <a:gd name="T31" fmla="*/ 2147483646 h 144"/>
                <a:gd name="T32" fmla="*/ 2147483646 w 121"/>
                <a:gd name="T33" fmla="*/ 2147483646 h 144"/>
                <a:gd name="T34" fmla="*/ 2147483646 w 121"/>
                <a:gd name="T35" fmla="*/ 2147483646 h 144"/>
                <a:gd name="T36" fmla="*/ 2147483646 w 121"/>
                <a:gd name="T37" fmla="*/ 2147483646 h 1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1"/>
                <a:gd name="T58" fmla="*/ 0 h 144"/>
                <a:gd name="T59" fmla="*/ 121 w 121"/>
                <a:gd name="T60" fmla="*/ 144 h 1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1" h="144">
                  <a:moveTo>
                    <a:pt x="17" y="48"/>
                  </a:moveTo>
                  <a:lnTo>
                    <a:pt x="17" y="48"/>
                  </a:lnTo>
                  <a:lnTo>
                    <a:pt x="17" y="32"/>
                  </a:lnTo>
                  <a:lnTo>
                    <a:pt x="0" y="15"/>
                  </a:lnTo>
                  <a:lnTo>
                    <a:pt x="34" y="0"/>
                  </a:lnTo>
                  <a:lnTo>
                    <a:pt x="69" y="48"/>
                  </a:lnTo>
                  <a:lnTo>
                    <a:pt x="103" y="48"/>
                  </a:lnTo>
                  <a:lnTo>
                    <a:pt x="103" y="63"/>
                  </a:lnTo>
                  <a:lnTo>
                    <a:pt x="103" y="80"/>
                  </a:lnTo>
                  <a:lnTo>
                    <a:pt x="121" y="111"/>
                  </a:lnTo>
                  <a:lnTo>
                    <a:pt x="103" y="128"/>
                  </a:lnTo>
                  <a:lnTo>
                    <a:pt x="69" y="128"/>
                  </a:lnTo>
                  <a:lnTo>
                    <a:pt x="51" y="144"/>
                  </a:lnTo>
                  <a:lnTo>
                    <a:pt x="34" y="128"/>
                  </a:lnTo>
                  <a:lnTo>
                    <a:pt x="34" y="111"/>
                  </a:lnTo>
                  <a:lnTo>
                    <a:pt x="17" y="96"/>
                  </a:lnTo>
                  <a:lnTo>
                    <a:pt x="17" y="80"/>
                  </a:lnTo>
                  <a:lnTo>
                    <a:pt x="17" y="63"/>
                  </a:lnTo>
                  <a:lnTo>
                    <a:pt x="17" y="48"/>
                  </a:lnTo>
                </a:path>
              </a:pathLst>
            </a:custGeom>
            <a:solidFill>
              <a:srgbClr val="D8CEB8"/>
            </a:solidFill>
            <a:ln w="9525">
              <a:solidFill>
                <a:srgbClr val="BBAD87"/>
              </a:solidFill>
              <a:prstDash val="solid"/>
              <a:round/>
              <a:headEnd/>
              <a:tailEnd/>
            </a:ln>
          </p:spPr>
          <p:txBody>
            <a:bodyPr/>
            <a:lstStyle/>
            <a:p>
              <a:endParaRPr lang="en-US"/>
            </a:p>
          </p:txBody>
        </p:sp>
        <p:sp>
          <p:nvSpPr>
            <p:cNvPr id="6418" name="Freeform 235"/>
            <p:cNvSpPr>
              <a:spLocks/>
            </p:cNvSpPr>
            <p:nvPr>
              <p:custDataLst>
                <p:tags r:id="rId235"/>
              </p:custDataLst>
            </p:nvPr>
          </p:nvSpPr>
          <p:spPr bwMode="auto">
            <a:xfrm>
              <a:off x="5164137" y="3705226"/>
              <a:ext cx="53975" cy="38100"/>
            </a:xfrm>
            <a:custGeom>
              <a:avLst/>
              <a:gdLst>
                <a:gd name="T0" fmla="*/ 2147483646 w 70"/>
                <a:gd name="T1" fmla="*/ 2147483646 h 48"/>
                <a:gd name="T2" fmla="*/ 2147483646 w 70"/>
                <a:gd name="T3" fmla="*/ 2147483646 h 48"/>
                <a:gd name="T4" fmla="*/ 0 w 70"/>
                <a:gd name="T5" fmla="*/ 2147483646 h 48"/>
                <a:gd name="T6" fmla="*/ 0 w 70"/>
                <a:gd name="T7" fmla="*/ 2147483646 h 48"/>
                <a:gd name="T8" fmla="*/ 2147483646 w 70"/>
                <a:gd name="T9" fmla="*/ 0 h 48"/>
                <a:gd name="T10" fmla="*/ 2147483646 w 70"/>
                <a:gd name="T11" fmla="*/ 0 h 48"/>
                <a:gd name="T12" fmla="*/ 2147483646 w 70"/>
                <a:gd name="T13" fmla="*/ 2147483646 h 48"/>
                <a:gd name="T14" fmla="*/ 2147483646 w 70"/>
                <a:gd name="T15" fmla="*/ 2147483646 h 48"/>
                <a:gd name="T16" fmla="*/ 2147483646 w 70"/>
                <a:gd name="T17" fmla="*/ 2147483646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
                <a:gd name="T28" fmla="*/ 0 h 48"/>
                <a:gd name="T29" fmla="*/ 70 w 70"/>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 h="48">
                  <a:moveTo>
                    <a:pt x="18" y="48"/>
                  </a:moveTo>
                  <a:lnTo>
                    <a:pt x="18" y="48"/>
                  </a:lnTo>
                  <a:lnTo>
                    <a:pt x="0" y="31"/>
                  </a:lnTo>
                  <a:lnTo>
                    <a:pt x="0" y="16"/>
                  </a:lnTo>
                  <a:lnTo>
                    <a:pt x="18" y="0"/>
                  </a:lnTo>
                  <a:lnTo>
                    <a:pt x="52" y="0"/>
                  </a:lnTo>
                  <a:lnTo>
                    <a:pt x="70" y="16"/>
                  </a:lnTo>
                  <a:lnTo>
                    <a:pt x="70" y="31"/>
                  </a:lnTo>
                  <a:lnTo>
                    <a:pt x="18" y="48"/>
                  </a:lnTo>
                </a:path>
              </a:pathLst>
            </a:custGeom>
            <a:solidFill>
              <a:srgbClr val="D8CEB8"/>
            </a:solidFill>
            <a:ln w="9525">
              <a:solidFill>
                <a:srgbClr val="BBAD87"/>
              </a:solidFill>
              <a:prstDash val="solid"/>
              <a:round/>
              <a:headEnd/>
              <a:tailEnd/>
            </a:ln>
          </p:spPr>
          <p:txBody>
            <a:bodyPr/>
            <a:lstStyle/>
            <a:p>
              <a:endParaRPr lang="en-US"/>
            </a:p>
          </p:txBody>
        </p:sp>
        <p:sp>
          <p:nvSpPr>
            <p:cNvPr id="6419" name="Freeform 236"/>
            <p:cNvSpPr>
              <a:spLocks/>
            </p:cNvSpPr>
            <p:nvPr>
              <p:custDataLst>
                <p:tags r:id="rId236"/>
              </p:custDataLst>
            </p:nvPr>
          </p:nvSpPr>
          <p:spPr bwMode="auto">
            <a:xfrm>
              <a:off x="4972049" y="3449638"/>
              <a:ext cx="149225" cy="76200"/>
            </a:xfrm>
            <a:custGeom>
              <a:avLst/>
              <a:gdLst>
                <a:gd name="T0" fmla="*/ 2147483646 w 188"/>
                <a:gd name="T1" fmla="*/ 2147483646 h 96"/>
                <a:gd name="T2" fmla="*/ 2147483646 w 188"/>
                <a:gd name="T3" fmla="*/ 2147483646 h 96"/>
                <a:gd name="T4" fmla="*/ 2147483646 w 188"/>
                <a:gd name="T5" fmla="*/ 2147483646 h 96"/>
                <a:gd name="T6" fmla="*/ 2147483646 w 188"/>
                <a:gd name="T7" fmla="*/ 2147483646 h 96"/>
                <a:gd name="T8" fmla="*/ 2147483646 w 188"/>
                <a:gd name="T9" fmla="*/ 2147483646 h 96"/>
                <a:gd name="T10" fmla="*/ 2147483646 w 188"/>
                <a:gd name="T11" fmla="*/ 0 h 96"/>
                <a:gd name="T12" fmla="*/ 2147483646 w 188"/>
                <a:gd name="T13" fmla="*/ 2147483646 h 96"/>
                <a:gd name="T14" fmla="*/ 2147483646 w 188"/>
                <a:gd name="T15" fmla="*/ 0 h 96"/>
                <a:gd name="T16" fmla="*/ 2147483646 w 188"/>
                <a:gd name="T17" fmla="*/ 2147483646 h 96"/>
                <a:gd name="T18" fmla="*/ 0 w 188"/>
                <a:gd name="T19" fmla="*/ 2147483646 h 96"/>
                <a:gd name="T20" fmla="*/ 2147483646 w 188"/>
                <a:gd name="T21" fmla="*/ 2147483646 h 96"/>
                <a:gd name="T22" fmla="*/ 2147483646 w 188"/>
                <a:gd name="T23" fmla="*/ 2147483646 h 96"/>
                <a:gd name="T24" fmla="*/ 2147483646 w 188"/>
                <a:gd name="T25" fmla="*/ 2147483646 h 96"/>
                <a:gd name="T26" fmla="*/ 2147483646 w 188"/>
                <a:gd name="T27" fmla="*/ 2147483646 h 96"/>
                <a:gd name="T28" fmla="*/ 2147483646 w 188"/>
                <a:gd name="T29" fmla="*/ 2147483646 h 96"/>
                <a:gd name="T30" fmla="*/ 2147483646 w 188"/>
                <a:gd name="T31" fmla="*/ 2147483646 h 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8"/>
                <a:gd name="T49" fmla="*/ 0 h 96"/>
                <a:gd name="T50" fmla="*/ 188 w 188"/>
                <a:gd name="T51" fmla="*/ 96 h 9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8" h="96">
                  <a:moveTo>
                    <a:pt x="188" y="63"/>
                  </a:moveTo>
                  <a:lnTo>
                    <a:pt x="188" y="63"/>
                  </a:lnTo>
                  <a:lnTo>
                    <a:pt x="153" y="32"/>
                  </a:lnTo>
                  <a:lnTo>
                    <a:pt x="136" y="32"/>
                  </a:lnTo>
                  <a:lnTo>
                    <a:pt x="103" y="15"/>
                  </a:lnTo>
                  <a:lnTo>
                    <a:pt x="86" y="0"/>
                  </a:lnTo>
                  <a:lnTo>
                    <a:pt x="86" y="15"/>
                  </a:lnTo>
                  <a:lnTo>
                    <a:pt x="69" y="0"/>
                  </a:lnTo>
                  <a:lnTo>
                    <a:pt x="34" y="15"/>
                  </a:lnTo>
                  <a:lnTo>
                    <a:pt x="0" y="32"/>
                  </a:lnTo>
                  <a:lnTo>
                    <a:pt x="17" y="63"/>
                  </a:lnTo>
                  <a:lnTo>
                    <a:pt x="51" y="96"/>
                  </a:lnTo>
                  <a:lnTo>
                    <a:pt x="86" y="96"/>
                  </a:lnTo>
                  <a:lnTo>
                    <a:pt x="86" y="80"/>
                  </a:lnTo>
                  <a:lnTo>
                    <a:pt x="136" y="96"/>
                  </a:lnTo>
                  <a:lnTo>
                    <a:pt x="188" y="63"/>
                  </a:lnTo>
                  <a:close/>
                </a:path>
              </a:pathLst>
            </a:custGeom>
            <a:solidFill>
              <a:srgbClr val="D8CEB8"/>
            </a:solidFill>
            <a:ln w="9525">
              <a:solidFill>
                <a:srgbClr val="BBAD87"/>
              </a:solidFill>
              <a:round/>
              <a:headEnd/>
              <a:tailEnd/>
            </a:ln>
          </p:spPr>
          <p:txBody>
            <a:bodyPr/>
            <a:lstStyle/>
            <a:p>
              <a:endParaRPr lang="en-US"/>
            </a:p>
          </p:txBody>
        </p:sp>
        <p:sp>
          <p:nvSpPr>
            <p:cNvPr id="6420" name="Freeform 237"/>
            <p:cNvSpPr>
              <a:spLocks/>
            </p:cNvSpPr>
            <p:nvPr>
              <p:custDataLst>
                <p:tags r:id="rId237"/>
              </p:custDataLst>
            </p:nvPr>
          </p:nvSpPr>
          <p:spPr bwMode="auto">
            <a:xfrm>
              <a:off x="5079999" y="3500438"/>
              <a:ext cx="125413" cy="52388"/>
            </a:xfrm>
            <a:custGeom>
              <a:avLst/>
              <a:gdLst>
                <a:gd name="T0" fmla="*/ 0 w 157"/>
                <a:gd name="T1" fmla="*/ 2147483646 h 65"/>
                <a:gd name="T2" fmla="*/ 0 w 157"/>
                <a:gd name="T3" fmla="*/ 2147483646 h 65"/>
                <a:gd name="T4" fmla="*/ 0 w 157"/>
                <a:gd name="T5" fmla="*/ 2147483646 h 65"/>
                <a:gd name="T6" fmla="*/ 2147483646 w 157"/>
                <a:gd name="T7" fmla="*/ 2147483646 h 65"/>
                <a:gd name="T8" fmla="*/ 2147483646 w 157"/>
                <a:gd name="T9" fmla="*/ 2147483646 h 65"/>
                <a:gd name="T10" fmla="*/ 2147483646 w 157"/>
                <a:gd name="T11" fmla="*/ 2147483646 h 65"/>
                <a:gd name="T12" fmla="*/ 2147483646 w 157"/>
                <a:gd name="T13" fmla="*/ 2147483646 h 65"/>
                <a:gd name="T14" fmla="*/ 2147483646 w 157"/>
                <a:gd name="T15" fmla="*/ 0 h 65"/>
                <a:gd name="T16" fmla="*/ 2147483646 w 157"/>
                <a:gd name="T17" fmla="*/ 2147483646 h 65"/>
                <a:gd name="T18" fmla="*/ 2147483646 w 157"/>
                <a:gd name="T19" fmla="*/ 0 h 65"/>
                <a:gd name="T20" fmla="*/ 2147483646 w 157"/>
                <a:gd name="T21" fmla="*/ 0 h 65"/>
                <a:gd name="T22" fmla="*/ 0 w 157"/>
                <a:gd name="T23" fmla="*/ 2147483646 h 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7"/>
                <a:gd name="T37" fmla="*/ 0 h 65"/>
                <a:gd name="T38" fmla="*/ 157 w 157"/>
                <a:gd name="T39" fmla="*/ 65 h 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7" h="65">
                  <a:moveTo>
                    <a:pt x="0" y="33"/>
                  </a:moveTo>
                  <a:lnTo>
                    <a:pt x="0" y="33"/>
                  </a:lnTo>
                  <a:lnTo>
                    <a:pt x="0" y="65"/>
                  </a:lnTo>
                  <a:lnTo>
                    <a:pt x="34" y="65"/>
                  </a:lnTo>
                  <a:lnTo>
                    <a:pt x="105" y="33"/>
                  </a:lnTo>
                  <a:lnTo>
                    <a:pt x="140" y="48"/>
                  </a:lnTo>
                  <a:lnTo>
                    <a:pt x="157" y="17"/>
                  </a:lnTo>
                  <a:lnTo>
                    <a:pt x="123" y="0"/>
                  </a:lnTo>
                  <a:lnTo>
                    <a:pt x="88" y="17"/>
                  </a:lnTo>
                  <a:lnTo>
                    <a:pt x="71" y="0"/>
                  </a:lnTo>
                  <a:lnTo>
                    <a:pt x="54" y="0"/>
                  </a:lnTo>
                  <a:lnTo>
                    <a:pt x="0" y="33"/>
                  </a:lnTo>
                  <a:close/>
                </a:path>
              </a:pathLst>
            </a:custGeom>
            <a:solidFill>
              <a:srgbClr val="D8CEB8"/>
            </a:solidFill>
            <a:ln w="9525">
              <a:solidFill>
                <a:srgbClr val="BBAD87"/>
              </a:solidFill>
              <a:round/>
              <a:headEnd/>
              <a:tailEnd/>
            </a:ln>
          </p:spPr>
          <p:txBody>
            <a:bodyPr/>
            <a:lstStyle/>
            <a:p>
              <a:endParaRPr lang="en-US"/>
            </a:p>
          </p:txBody>
        </p:sp>
        <p:sp>
          <p:nvSpPr>
            <p:cNvPr id="6421" name="Freeform 238"/>
            <p:cNvSpPr>
              <a:spLocks/>
            </p:cNvSpPr>
            <p:nvPr>
              <p:custDataLst>
                <p:tags r:id="rId238"/>
              </p:custDataLst>
            </p:nvPr>
          </p:nvSpPr>
          <p:spPr bwMode="auto">
            <a:xfrm>
              <a:off x="5013324" y="3590926"/>
              <a:ext cx="122238" cy="114300"/>
            </a:xfrm>
            <a:custGeom>
              <a:avLst/>
              <a:gdLst>
                <a:gd name="T0" fmla="*/ 2147483646 w 156"/>
                <a:gd name="T1" fmla="*/ 0 h 144"/>
                <a:gd name="T2" fmla="*/ 2147483646 w 156"/>
                <a:gd name="T3" fmla="*/ 0 h 144"/>
                <a:gd name="T4" fmla="*/ 2147483646 w 156"/>
                <a:gd name="T5" fmla="*/ 2147483646 h 144"/>
                <a:gd name="T6" fmla="*/ 2147483646 w 156"/>
                <a:gd name="T7" fmla="*/ 2147483646 h 144"/>
                <a:gd name="T8" fmla="*/ 2147483646 w 156"/>
                <a:gd name="T9" fmla="*/ 2147483646 h 144"/>
                <a:gd name="T10" fmla="*/ 2147483646 w 156"/>
                <a:gd name="T11" fmla="*/ 2147483646 h 144"/>
                <a:gd name="T12" fmla="*/ 2147483646 w 156"/>
                <a:gd name="T13" fmla="*/ 2147483646 h 144"/>
                <a:gd name="T14" fmla="*/ 2147483646 w 156"/>
                <a:gd name="T15" fmla="*/ 2147483646 h 144"/>
                <a:gd name="T16" fmla="*/ 2147483646 w 156"/>
                <a:gd name="T17" fmla="*/ 2147483646 h 144"/>
                <a:gd name="T18" fmla="*/ 2147483646 w 156"/>
                <a:gd name="T19" fmla="*/ 2147483646 h 144"/>
                <a:gd name="T20" fmla="*/ 2147483646 w 156"/>
                <a:gd name="T21" fmla="*/ 2147483646 h 144"/>
                <a:gd name="T22" fmla="*/ 2147483646 w 156"/>
                <a:gd name="T23" fmla="*/ 2147483646 h 144"/>
                <a:gd name="T24" fmla="*/ 2147483646 w 156"/>
                <a:gd name="T25" fmla="*/ 2147483646 h 144"/>
                <a:gd name="T26" fmla="*/ 2147483646 w 156"/>
                <a:gd name="T27" fmla="*/ 2147483646 h 144"/>
                <a:gd name="T28" fmla="*/ 2147483646 w 156"/>
                <a:gd name="T29" fmla="*/ 2147483646 h 144"/>
                <a:gd name="T30" fmla="*/ 2147483646 w 156"/>
                <a:gd name="T31" fmla="*/ 2147483646 h 144"/>
                <a:gd name="T32" fmla="*/ 2147483646 w 156"/>
                <a:gd name="T33" fmla="*/ 2147483646 h 144"/>
                <a:gd name="T34" fmla="*/ 2147483646 w 156"/>
                <a:gd name="T35" fmla="*/ 2147483646 h 144"/>
                <a:gd name="T36" fmla="*/ 2147483646 w 156"/>
                <a:gd name="T37" fmla="*/ 2147483646 h 144"/>
                <a:gd name="T38" fmla="*/ 2147483646 w 156"/>
                <a:gd name="T39" fmla="*/ 2147483646 h 144"/>
                <a:gd name="T40" fmla="*/ 2147483646 w 156"/>
                <a:gd name="T41" fmla="*/ 2147483646 h 144"/>
                <a:gd name="T42" fmla="*/ 2147483646 w 156"/>
                <a:gd name="T43" fmla="*/ 2147483646 h 144"/>
                <a:gd name="T44" fmla="*/ 2147483646 w 156"/>
                <a:gd name="T45" fmla="*/ 2147483646 h 144"/>
                <a:gd name="T46" fmla="*/ 0 w 156"/>
                <a:gd name="T47" fmla="*/ 2147483646 h 144"/>
                <a:gd name="T48" fmla="*/ 0 w 156"/>
                <a:gd name="T49" fmla="*/ 2147483646 h 144"/>
                <a:gd name="T50" fmla="*/ 0 w 156"/>
                <a:gd name="T51" fmla="*/ 2147483646 h 144"/>
                <a:gd name="T52" fmla="*/ 2147483646 w 156"/>
                <a:gd name="T53" fmla="*/ 2147483646 h 144"/>
                <a:gd name="T54" fmla="*/ 2147483646 w 156"/>
                <a:gd name="T55" fmla="*/ 2147483646 h 144"/>
                <a:gd name="T56" fmla="*/ 2147483646 w 156"/>
                <a:gd name="T57" fmla="*/ 0 h 144"/>
                <a:gd name="T58" fmla="*/ 2147483646 w 156"/>
                <a:gd name="T59" fmla="*/ 0 h 14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56"/>
                <a:gd name="T91" fmla="*/ 0 h 144"/>
                <a:gd name="T92" fmla="*/ 156 w 156"/>
                <a:gd name="T93" fmla="*/ 144 h 14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56" h="144">
                  <a:moveTo>
                    <a:pt x="70" y="0"/>
                  </a:moveTo>
                  <a:lnTo>
                    <a:pt x="70" y="0"/>
                  </a:lnTo>
                  <a:lnTo>
                    <a:pt x="121" y="31"/>
                  </a:lnTo>
                  <a:lnTo>
                    <a:pt x="139" y="31"/>
                  </a:lnTo>
                  <a:lnTo>
                    <a:pt x="156" y="48"/>
                  </a:lnTo>
                  <a:lnTo>
                    <a:pt x="156" y="64"/>
                  </a:lnTo>
                  <a:lnTo>
                    <a:pt x="139" y="64"/>
                  </a:lnTo>
                  <a:lnTo>
                    <a:pt x="139" y="48"/>
                  </a:lnTo>
                  <a:lnTo>
                    <a:pt x="87" y="31"/>
                  </a:lnTo>
                  <a:lnTo>
                    <a:pt x="70" y="48"/>
                  </a:lnTo>
                  <a:lnTo>
                    <a:pt x="70" y="31"/>
                  </a:lnTo>
                  <a:lnTo>
                    <a:pt x="52" y="48"/>
                  </a:lnTo>
                  <a:lnTo>
                    <a:pt x="70" y="64"/>
                  </a:lnTo>
                  <a:lnTo>
                    <a:pt x="104" y="112"/>
                  </a:lnTo>
                  <a:lnTo>
                    <a:pt x="139" y="127"/>
                  </a:lnTo>
                  <a:lnTo>
                    <a:pt x="121" y="144"/>
                  </a:lnTo>
                  <a:lnTo>
                    <a:pt x="87" y="112"/>
                  </a:lnTo>
                  <a:lnTo>
                    <a:pt x="70" y="112"/>
                  </a:lnTo>
                  <a:lnTo>
                    <a:pt x="35" y="79"/>
                  </a:lnTo>
                  <a:lnTo>
                    <a:pt x="52" y="79"/>
                  </a:lnTo>
                  <a:lnTo>
                    <a:pt x="35" y="79"/>
                  </a:lnTo>
                  <a:lnTo>
                    <a:pt x="35" y="48"/>
                  </a:lnTo>
                  <a:lnTo>
                    <a:pt x="18" y="48"/>
                  </a:lnTo>
                  <a:lnTo>
                    <a:pt x="0" y="64"/>
                  </a:lnTo>
                  <a:lnTo>
                    <a:pt x="0" y="48"/>
                  </a:lnTo>
                  <a:lnTo>
                    <a:pt x="0" y="31"/>
                  </a:lnTo>
                  <a:lnTo>
                    <a:pt x="18" y="31"/>
                  </a:lnTo>
                  <a:lnTo>
                    <a:pt x="35" y="31"/>
                  </a:lnTo>
                  <a:lnTo>
                    <a:pt x="52" y="0"/>
                  </a:lnTo>
                  <a:lnTo>
                    <a:pt x="70" y="0"/>
                  </a:lnTo>
                </a:path>
              </a:pathLst>
            </a:custGeom>
            <a:solidFill>
              <a:srgbClr val="D8CEB8"/>
            </a:solidFill>
            <a:ln w="9525">
              <a:solidFill>
                <a:srgbClr val="BBAD87"/>
              </a:solidFill>
              <a:prstDash val="solid"/>
              <a:round/>
              <a:headEnd/>
              <a:tailEnd/>
            </a:ln>
          </p:spPr>
          <p:txBody>
            <a:bodyPr/>
            <a:lstStyle/>
            <a:p>
              <a:endParaRPr lang="en-US"/>
            </a:p>
          </p:txBody>
        </p:sp>
        <p:sp>
          <p:nvSpPr>
            <p:cNvPr id="6422" name="Freeform 239"/>
            <p:cNvSpPr>
              <a:spLocks/>
            </p:cNvSpPr>
            <p:nvPr>
              <p:custDataLst>
                <p:tags r:id="rId239"/>
              </p:custDataLst>
            </p:nvPr>
          </p:nvSpPr>
          <p:spPr bwMode="auto">
            <a:xfrm>
              <a:off x="5106987" y="3678238"/>
              <a:ext cx="41275" cy="38100"/>
            </a:xfrm>
            <a:custGeom>
              <a:avLst/>
              <a:gdLst>
                <a:gd name="T0" fmla="*/ 0 w 52"/>
                <a:gd name="T1" fmla="*/ 2147483646 h 48"/>
                <a:gd name="T2" fmla="*/ 0 w 52"/>
                <a:gd name="T3" fmla="*/ 2147483646 h 48"/>
                <a:gd name="T4" fmla="*/ 2147483646 w 52"/>
                <a:gd name="T5" fmla="*/ 2147483646 h 48"/>
                <a:gd name="T6" fmla="*/ 2147483646 w 52"/>
                <a:gd name="T7" fmla="*/ 2147483646 h 48"/>
                <a:gd name="T8" fmla="*/ 2147483646 w 52"/>
                <a:gd name="T9" fmla="*/ 2147483646 h 48"/>
                <a:gd name="T10" fmla="*/ 2147483646 w 52"/>
                <a:gd name="T11" fmla="*/ 2147483646 h 48"/>
                <a:gd name="T12" fmla="*/ 2147483646 w 52"/>
                <a:gd name="T13" fmla="*/ 0 h 48"/>
                <a:gd name="T14" fmla="*/ 2147483646 w 52"/>
                <a:gd name="T15" fmla="*/ 0 h 48"/>
                <a:gd name="T16" fmla="*/ 0 w 52"/>
                <a:gd name="T17" fmla="*/ 2147483646 h 48"/>
                <a:gd name="T18" fmla="*/ 2147483646 w 52"/>
                <a:gd name="T19" fmla="*/ 2147483646 h 48"/>
                <a:gd name="T20" fmla="*/ 0 w 52"/>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48"/>
                <a:gd name="T35" fmla="*/ 52 w 52"/>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48">
                  <a:moveTo>
                    <a:pt x="0" y="32"/>
                  </a:moveTo>
                  <a:lnTo>
                    <a:pt x="0" y="32"/>
                  </a:lnTo>
                  <a:lnTo>
                    <a:pt x="35" y="48"/>
                  </a:lnTo>
                  <a:lnTo>
                    <a:pt x="35" y="32"/>
                  </a:lnTo>
                  <a:lnTo>
                    <a:pt x="52" y="32"/>
                  </a:lnTo>
                  <a:lnTo>
                    <a:pt x="52" y="15"/>
                  </a:lnTo>
                  <a:lnTo>
                    <a:pt x="35" y="0"/>
                  </a:lnTo>
                  <a:lnTo>
                    <a:pt x="18" y="0"/>
                  </a:lnTo>
                  <a:lnTo>
                    <a:pt x="0" y="15"/>
                  </a:lnTo>
                  <a:lnTo>
                    <a:pt x="18" y="15"/>
                  </a:lnTo>
                  <a:lnTo>
                    <a:pt x="0" y="32"/>
                  </a:lnTo>
                </a:path>
              </a:pathLst>
            </a:custGeom>
            <a:solidFill>
              <a:srgbClr val="D8CEB8"/>
            </a:solidFill>
            <a:ln w="9525">
              <a:solidFill>
                <a:srgbClr val="BBAD87"/>
              </a:solidFill>
              <a:prstDash val="solid"/>
              <a:round/>
              <a:headEnd/>
              <a:tailEnd/>
            </a:ln>
          </p:spPr>
          <p:txBody>
            <a:bodyPr/>
            <a:lstStyle/>
            <a:p>
              <a:endParaRPr lang="en-US"/>
            </a:p>
          </p:txBody>
        </p:sp>
        <p:sp>
          <p:nvSpPr>
            <p:cNvPr id="6423" name="Freeform 240"/>
            <p:cNvSpPr>
              <a:spLocks/>
            </p:cNvSpPr>
            <p:nvPr>
              <p:custDataLst>
                <p:tags r:id="rId240"/>
              </p:custDataLst>
            </p:nvPr>
          </p:nvSpPr>
          <p:spPr bwMode="auto">
            <a:xfrm>
              <a:off x="4541838" y="3309938"/>
              <a:ext cx="57150" cy="52388"/>
            </a:xfrm>
            <a:custGeom>
              <a:avLst/>
              <a:gdLst>
                <a:gd name="T0" fmla="*/ 2147483646 w 71"/>
                <a:gd name="T1" fmla="*/ 2147483646 h 65"/>
                <a:gd name="T2" fmla="*/ 2147483646 w 71"/>
                <a:gd name="T3" fmla="*/ 2147483646 h 65"/>
                <a:gd name="T4" fmla="*/ 2147483646 w 71"/>
                <a:gd name="T5" fmla="*/ 2147483646 h 65"/>
                <a:gd name="T6" fmla="*/ 0 w 71"/>
                <a:gd name="T7" fmla="*/ 2147483646 h 65"/>
                <a:gd name="T8" fmla="*/ 2147483646 w 71"/>
                <a:gd name="T9" fmla="*/ 0 h 65"/>
                <a:gd name="T10" fmla="*/ 2147483646 w 71"/>
                <a:gd name="T11" fmla="*/ 2147483646 h 65"/>
                <a:gd name="T12" fmla="*/ 2147483646 w 71"/>
                <a:gd name="T13" fmla="*/ 2147483646 h 65"/>
                <a:gd name="T14" fmla="*/ 2147483646 w 71"/>
                <a:gd name="T15" fmla="*/ 2147483646 h 65"/>
                <a:gd name="T16" fmla="*/ 0 60000 65536"/>
                <a:gd name="T17" fmla="*/ 0 60000 65536"/>
                <a:gd name="T18" fmla="*/ 0 60000 65536"/>
                <a:gd name="T19" fmla="*/ 0 60000 65536"/>
                <a:gd name="T20" fmla="*/ 0 60000 65536"/>
                <a:gd name="T21" fmla="*/ 0 60000 65536"/>
                <a:gd name="T22" fmla="*/ 0 60000 65536"/>
                <a:gd name="T23" fmla="*/ 0 60000 65536"/>
                <a:gd name="T24" fmla="*/ 0 w 71"/>
                <a:gd name="T25" fmla="*/ 0 h 65"/>
                <a:gd name="T26" fmla="*/ 71 w 71"/>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 h="65">
                  <a:moveTo>
                    <a:pt x="54" y="65"/>
                  </a:moveTo>
                  <a:lnTo>
                    <a:pt x="54" y="48"/>
                  </a:lnTo>
                  <a:lnTo>
                    <a:pt x="18" y="48"/>
                  </a:lnTo>
                  <a:lnTo>
                    <a:pt x="0" y="33"/>
                  </a:lnTo>
                  <a:lnTo>
                    <a:pt x="18" y="0"/>
                  </a:lnTo>
                  <a:lnTo>
                    <a:pt x="54" y="18"/>
                  </a:lnTo>
                  <a:lnTo>
                    <a:pt x="71" y="48"/>
                  </a:lnTo>
                  <a:lnTo>
                    <a:pt x="54" y="65"/>
                  </a:lnTo>
                </a:path>
              </a:pathLst>
            </a:custGeom>
            <a:solidFill>
              <a:srgbClr val="D8CEB8"/>
            </a:solidFill>
            <a:ln w="9525">
              <a:solidFill>
                <a:srgbClr val="BBAD87"/>
              </a:solidFill>
              <a:prstDash val="solid"/>
              <a:round/>
              <a:headEnd/>
              <a:tailEnd/>
            </a:ln>
          </p:spPr>
          <p:txBody>
            <a:bodyPr/>
            <a:lstStyle/>
            <a:p>
              <a:endParaRPr lang="en-US"/>
            </a:p>
          </p:txBody>
        </p:sp>
        <p:sp>
          <p:nvSpPr>
            <p:cNvPr id="6424" name="Freeform 241"/>
            <p:cNvSpPr>
              <a:spLocks/>
            </p:cNvSpPr>
            <p:nvPr>
              <p:custDataLst>
                <p:tags r:id="rId241"/>
              </p:custDataLst>
            </p:nvPr>
          </p:nvSpPr>
          <p:spPr bwMode="auto">
            <a:xfrm>
              <a:off x="4489450" y="3309938"/>
              <a:ext cx="93663" cy="128588"/>
            </a:xfrm>
            <a:custGeom>
              <a:avLst/>
              <a:gdLst>
                <a:gd name="T0" fmla="*/ 2147483646 w 119"/>
                <a:gd name="T1" fmla="*/ 0 h 161"/>
                <a:gd name="T2" fmla="*/ 2147483646 w 119"/>
                <a:gd name="T3" fmla="*/ 2147483646 h 161"/>
                <a:gd name="T4" fmla="*/ 2147483646 w 119"/>
                <a:gd name="T5" fmla="*/ 2147483646 h 161"/>
                <a:gd name="T6" fmla="*/ 2147483646 w 119"/>
                <a:gd name="T7" fmla="*/ 2147483646 h 161"/>
                <a:gd name="T8" fmla="*/ 2147483646 w 119"/>
                <a:gd name="T9" fmla="*/ 2147483646 h 161"/>
                <a:gd name="T10" fmla="*/ 2147483646 w 119"/>
                <a:gd name="T11" fmla="*/ 2147483646 h 161"/>
                <a:gd name="T12" fmla="*/ 2147483646 w 119"/>
                <a:gd name="T13" fmla="*/ 2147483646 h 161"/>
                <a:gd name="T14" fmla="*/ 2147483646 w 119"/>
                <a:gd name="T15" fmla="*/ 2147483646 h 161"/>
                <a:gd name="T16" fmla="*/ 0 w 119"/>
                <a:gd name="T17" fmla="*/ 2147483646 h 161"/>
                <a:gd name="T18" fmla="*/ 2147483646 w 119"/>
                <a:gd name="T19" fmla="*/ 2147483646 h 161"/>
                <a:gd name="T20" fmla="*/ 2147483646 w 119"/>
                <a:gd name="T21" fmla="*/ 2147483646 h 161"/>
                <a:gd name="T22" fmla="*/ 2147483646 w 119"/>
                <a:gd name="T23" fmla="*/ 2147483646 h 161"/>
                <a:gd name="T24" fmla="*/ 2147483646 w 119"/>
                <a:gd name="T25" fmla="*/ 2147483646 h 161"/>
                <a:gd name="T26" fmla="*/ 2147483646 w 119"/>
                <a:gd name="T27" fmla="*/ 2147483646 h 161"/>
                <a:gd name="T28" fmla="*/ 2147483646 w 119"/>
                <a:gd name="T29" fmla="*/ 2147483646 h 161"/>
                <a:gd name="T30" fmla="*/ 2147483646 w 119"/>
                <a:gd name="T31" fmla="*/ 2147483646 h 161"/>
                <a:gd name="T32" fmla="*/ 2147483646 w 119"/>
                <a:gd name="T33" fmla="*/ 2147483646 h 161"/>
                <a:gd name="T34" fmla="*/ 2147483646 w 119"/>
                <a:gd name="T35" fmla="*/ 2147483646 h 161"/>
                <a:gd name="T36" fmla="*/ 2147483646 w 119"/>
                <a:gd name="T37" fmla="*/ 2147483646 h 161"/>
                <a:gd name="T38" fmla="*/ 2147483646 w 119"/>
                <a:gd name="T39" fmla="*/ 0 h 1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9"/>
                <a:gd name="T61" fmla="*/ 0 h 161"/>
                <a:gd name="T62" fmla="*/ 119 w 119"/>
                <a:gd name="T63" fmla="*/ 161 h 16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9" h="161">
                  <a:moveTo>
                    <a:pt x="86" y="0"/>
                  </a:moveTo>
                  <a:lnTo>
                    <a:pt x="69" y="33"/>
                  </a:lnTo>
                  <a:lnTo>
                    <a:pt x="86" y="48"/>
                  </a:lnTo>
                  <a:lnTo>
                    <a:pt x="119" y="48"/>
                  </a:lnTo>
                  <a:lnTo>
                    <a:pt x="119" y="65"/>
                  </a:lnTo>
                  <a:lnTo>
                    <a:pt x="119" y="96"/>
                  </a:lnTo>
                  <a:lnTo>
                    <a:pt x="102" y="144"/>
                  </a:lnTo>
                  <a:lnTo>
                    <a:pt x="17" y="161"/>
                  </a:lnTo>
                  <a:lnTo>
                    <a:pt x="0" y="144"/>
                  </a:lnTo>
                  <a:lnTo>
                    <a:pt x="17" y="144"/>
                  </a:lnTo>
                  <a:lnTo>
                    <a:pt x="35" y="96"/>
                  </a:lnTo>
                  <a:lnTo>
                    <a:pt x="17" y="81"/>
                  </a:lnTo>
                  <a:lnTo>
                    <a:pt x="35" y="65"/>
                  </a:lnTo>
                  <a:lnTo>
                    <a:pt x="17" y="65"/>
                  </a:lnTo>
                  <a:lnTo>
                    <a:pt x="17" y="48"/>
                  </a:lnTo>
                  <a:lnTo>
                    <a:pt x="52" y="48"/>
                  </a:lnTo>
                  <a:lnTo>
                    <a:pt x="69" y="33"/>
                  </a:lnTo>
                  <a:lnTo>
                    <a:pt x="52" y="33"/>
                  </a:lnTo>
                  <a:lnTo>
                    <a:pt x="52" y="18"/>
                  </a:lnTo>
                  <a:lnTo>
                    <a:pt x="86" y="0"/>
                  </a:lnTo>
                </a:path>
              </a:pathLst>
            </a:custGeom>
            <a:solidFill>
              <a:srgbClr val="D8CEB8"/>
            </a:solidFill>
            <a:ln w="9525">
              <a:solidFill>
                <a:srgbClr val="BBAD87"/>
              </a:solidFill>
              <a:round/>
              <a:headEnd/>
              <a:tailEnd/>
            </a:ln>
          </p:spPr>
          <p:txBody>
            <a:bodyPr/>
            <a:lstStyle/>
            <a:p>
              <a:endParaRPr lang="en-US"/>
            </a:p>
          </p:txBody>
        </p:sp>
        <p:sp>
          <p:nvSpPr>
            <p:cNvPr id="6425" name="Freeform 242"/>
            <p:cNvSpPr>
              <a:spLocks/>
            </p:cNvSpPr>
            <p:nvPr>
              <p:custDataLst>
                <p:tags r:id="rId242"/>
              </p:custDataLst>
            </p:nvPr>
          </p:nvSpPr>
          <p:spPr bwMode="auto">
            <a:xfrm>
              <a:off x="4516438" y="3667126"/>
              <a:ext cx="260350" cy="201613"/>
            </a:xfrm>
            <a:custGeom>
              <a:avLst/>
              <a:gdLst>
                <a:gd name="T0" fmla="*/ 2147483646 w 328"/>
                <a:gd name="T1" fmla="*/ 2147483646 h 255"/>
                <a:gd name="T2" fmla="*/ 2147483646 w 328"/>
                <a:gd name="T3" fmla="*/ 2147483646 h 255"/>
                <a:gd name="T4" fmla="*/ 2147483646 w 328"/>
                <a:gd name="T5" fmla="*/ 2147483646 h 255"/>
                <a:gd name="T6" fmla="*/ 2147483646 w 328"/>
                <a:gd name="T7" fmla="*/ 2147483646 h 255"/>
                <a:gd name="T8" fmla="*/ 2147483646 w 328"/>
                <a:gd name="T9" fmla="*/ 2147483646 h 255"/>
                <a:gd name="T10" fmla="*/ 2147483646 w 328"/>
                <a:gd name="T11" fmla="*/ 2147483646 h 255"/>
                <a:gd name="T12" fmla="*/ 2147483646 w 328"/>
                <a:gd name="T13" fmla="*/ 2147483646 h 255"/>
                <a:gd name="T14" fmla="*/ 2147483646 w 328"/>
                <a:gd name="T15" fmla="*/ 2147483646 h 255"/>
                <a:gd name="T16" fmla="*/ 2147483646 w 328"/>
                <a:gd name="T17" fmla="*/ 2147483646 h 255"/>
                <a:gd name="T18" fmla="*/ 2147483646 w 328"/>
                <a:gd name="T19" fmla="*/ 2147483646 h 255"/>
                <a:gd name="T20" fmla="*/ 2147483646 w 328"/>
                <a:gd name="T21" fmla="*/ 2147483646 h 255"/>
                <a:gd name="T22" fmla="*/ 2147483646 w 328"/>
                <a:gd name="T23" fmla="*/ 2147483646 h 255"/>
                <a:gd name="T24" fmla="*/ 2147483646 w 328"/>
                <a:gd name="T25" fmla="*/ 2147483646 h 255"/>
                <a:gd name="T26" fmla="*/ 2147483646 w 328"/>
                <a:gd name="T27" fmla="*/ 2147483646 h 255"/>
                <a:gd name="T28" fmla="*/ 2147483646 w 328"/>
                <a:gd name="T29" fmla="*/ 2147483646 h 255"/>
                <a:gd name="T30" fmla="*/ 2147483646 w 328"/>
                <a:gd name="T31" fmla="*/ 2147483646 h 255"/>
                <a:gd name="T32" fmla="*/ 2147483646 w 328"/>
                <a:gd name="T33" fmla="*/ 2147483646 h 255"/>
                <a:gd name="T34" fmla="*/ 2147483646 w 328"/>
                <a:gd name="T35" fmla="*/ 2147483646 h 255"/>
                <a:gd name="T36" fmla="*/ 2147483646 w 328"/>
                <a:gd name="T37" fmla="*/ 2147483646 h 255"/>
                <a:gd name="T38" fmla="*/ 2147483646 w 328"/>
                <a:gd name="T39" fmla="*/ 2147483646 h 255"/>
                <a:gd name="T40" fmla="*/ 2147483646 w 328"/>
                <a:gd name="T41" fmla="*/ 2147483646 h 255"/>
                <a:gd name="T42" fmla="*/ 2147483646 w 328"/>
                <a:gd name="T43" fmla="*/ 2147483646 h 255"/>
                <a:gd name="T44" fmla="*/ 2147483646 w 328"/>
                <a:gd name="T45" fmla="*/ 0 h 255"/>
                <a:gd name="T46" fmla="*/ 2147483646 w 328"/>
                <a:gd name="T47" fmla="*/ 2147483646 h 255"/>
                <a:gd name="T48" fmla="*/ 0 w 328"/>
                <a:gd name="T49" fmla="*/ 2147483646 h 255"/>
                <a:gd name="T50" fmla="*/ 0 w 328"/>
                <a:gd name="T51" fmla="*/ 2147483646 h 255"/>
                <a:gd name="T52" fmla="*/ 2147483646 w 328"/>
                <a:gd name="T53" fmla="*/ 2147483646 h 25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28"/>
                <a:gd name="T82" fmla="*/ 0 h 255"/>
                <a:gd name="T83" fmla="*/ 328 w 328"/>
                <a:gd name="T84" fmla="*/ 255 h 25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28" h="255">
                  <a:moveTo>
                    <a:pt x="17" y="64"/>
                  </a:moveTo>
                  <a:lnTo>
                    <a:pt x="17" y="64"/>
                  </a:lnTo>
                  <a:lnTo>
                    <a:pt x="86" y="64"/>
                  </a:lnTo>
                  <a:lnTo>
                    <a:pt x="86" y="79"/>
                  </a:lnTo>
                  <a:lnTo>
                    <a:pt x="69" y="96"/>
                  </a:lnTo>
                  <a:lnTo>
                    <a:pt x="69" y="127"/>
                  </a:lnTo>
                  <a:lnTo>
                    <a:pt x="51" y="144"/>
                  </a:lnTo>
                  <a:lnTo>
                    <a:pt x="69" y="192"/>
                  </a:lnTo>
                  <a:lnTo>
                    <a:pt x="51" y="223"/>
                  </a:lnTo>
                  <a:lnTo>
                    <a:pt x="103" y="255"/>
                  </a:lnTo>
                  <a:lnTo>
                    <a:pt x="121" y="240"/>
                  </a:lnTo>
                  <a:lnTo>
                    <a:pt x="190" y="240"/>
                  </a:lnTo>
                  <a:lnTo>
                    <a:pt x="259" y="175"/>
                  </a:lnTo>
                  <a:lnTo>
                    <a:pt x="241" y="144"/>
                  </a:lnTo>
                  <a:lnTo>
                    <a:pt x="276" y="96"/>
                  </a:lnTo>
                  <a:lnTo>
                    <a:pt x="328" y="64"/>
                  </a:lnTo>
                  <a:lnTo>
                    <a:pt x="328" y="48"/>
                  </a:lnTo>
                  <a:lnTo>
                    <a:pt x="241" y="31"/>
                  </a:lnTo>
                  <a:lnTo>
                    <a:pt x="207" y="16"/>
                  </a:lnTo>
                  <a:lnTo>
                    <a:pt x="190" y="16"/>
                  </a:lnTo>
                  <a:lnTo>
                    <a:pt x="155" y="16"/>
                  </a:lnTo>
                  <a:lnTo>
                    <a:pt x="138" y="16"/>
                  </a:lnTo>
                  <a:lnTo>
                    <a:pt x="34" y="0"/>
                  </a:lnTo>
                  <a:lnTo>
                    <a:pt x="17" y="16"/>
                  </a:lnTo>
                  <a:lnTo>
                    <a:pt x="0" y="16"/>
                  </a:lnTo>
                  <a:lnTo>
                    <a:pt x="0" y="31"/>
                  </a:lnTo>
                  <a:lnTo>
                    <a:pt x="17" y="64"/>
                  </a:lnTo>
                </a:path>
              </a:pathLst>
            </a:custGeom>
            <a:solidFill>
              <a:srgbClr val="D8CEB8"/>
            </a:solidFill>
            <a:ln w="9525">
              <a:solidFill>
                <a:srgbClr val="BBAD87"/>
              </a:solidFill>
              <a:prstDash val="solid"/>
              <a:round/>
              <a:headEnd/>
              <a:tailEnd/>
            </a:ln>
          </p:spPr>
          <p:txBody>
            <a:bodyPr/>
            <a:lstStyle/>
            <a:p>
              <a:endParaRPr lang="en-US"/>
            </a:p>
          </p:txBody>
        </p:sp>
        <p:sp>
          <p:nvSpPr>
            <p:cNvPr id="6426" name="Freeform 243"/>
            <p:cNvSpPr>
              <a:spLocks/>
            </p:cNvSpPr>
            <p:nvPr>
              <p:custDataLst>
                <p:tags r:id="rId243"/>
              </p:custDataLst>
            </p:nvPr>
          </p:nvSpPr>
          <p:spPr bwMode="auto">
            <a:xfrm>
              <a:off x="4516438" y="3716338"/>
              <a:ext cx="66675" cy="127000"/>
            </a:xfrm>
            <a:custGeom>
              <a:avLst/>
              <a:gdLst>
                <a:gd name="T0" fmla="*/ 2147483646 w 84"/>
                <a:gd name="T1" fmla="*/ 2147483646 h 159"/>
                <a:gd name="T2" fmla="*/ 2147483646 w 84"/>
                <a:gd name="T3" fmla="*/ 2147483646 h 159"/>
                <a:gd name="T4" fmla="*/ 2147483646 w 84"/>
                <a:gd name="T5" fmla="*/ 2147483646 h 159"/>
                <a:gd name="T6" fmla="*/ 2147483646 w 84"/>
                <a:gd name="T7" fmla="*/ 2147483646 h 159"/>
                <a:gd name="T8" fmla="*/ 2147483646 w 84"/>
                <a:gd name="T9" fmla="*/ 2147483646 h 159"/>
                <a:gd name="T10" fmla="*/ 2147483646 w 84"/>
                <a:gd name="T11" fmla="*/ 2147483646 h 159"/>
                <a:gd name="T12" fmla="*/ 2147483646 w 84"/>
                <a:gd name="T13" fmla="*/ 2147483646 h 159"/>
                <a:gd name="T14" fmla="*/ 2147483646 w 84"/>
                <a:gd name="T15" fmla="*/ 0 h 159"/>
                <a:gd name="T16" fmla="*/ 2147483646 w 84"/>
                <a:gd name="T17" fmla="*/ 0 h 159"/>
                <a:gd name="T18" fmla="*/ 2147483646 w 84"/>
                <a:gd name="T19" fmla="*/ 2147483646 h 159"/>
                <a:gd name="T20" fmla="*/ 0 w 84"/>
                <a:gd name="T21" fmla="*/ 2147483646 h 159"/>
                <a:gd name="T22" fmla="*/ 2147483646 w 84"/>
                <a:gd name="T23" fmla="*/ 2147483646 h 159"/>
                <a:gd name="T24" fmla="*/ 0 w 84"/>
                <a:gd name="T25" fmla="*/ 2147483646 h 159"/>
                <a:gd name="T26" fmla="*/ 2147483646 w 84"/>
                <a:gd name="T27" fmla="*/ 2147483646 h 1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4"/>
                <a:gd name="T43" fmla="*/ 0 h 159"/>
                <a:gd name="T44" fmla="*/ 84 w 84"/>
                <a:gd name="T45" fmla="*/ 159 h 1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4" h="159">
                  <a:moveTo>
                    <a:pt x="50" y="159"/>
                  </a:moveTo>
                  <a:lnTo>
                    <a:pt x="50" y="159"/>
                  </a:lnTo>
                  <a:lnTo>
                    <a:pt x="67" y="128"/>
                  </a:lnTo>
                  <a:lnTo>
                    <a:pt x="50" y="80"/>
                  </a:lnTo>
                  <a:lnTo>
                    <a:pt x="67" y="63"/>
                  </a:lnTo>
                  <a:lnTo>
                    <a:pt x="67" y="32"/>
                  </a:lnTo>
                  <a:lnTo>
                    <a:pt x="84" y="15"/>
                  </a:lnTo>
                  <a:lnTo>
                    <a:pt x="84" y="0"/>
                  </a:lnTo>
                  <a:lnTo>
                    <a:pt x="17" y="0"/>
                  </a:lnTo>
                  <a:lnTo>
                    <a:pt x="17" y="32"/>
                  </a:lnTo>
                  <a:lnTo>
                    <a:pt x="0" y="111"/>
                  </a:lnTo>
                  <a:lnTo>
                    <a:pt x="17" y="111"/>
                  </a:lnTo>
                  <a:lnTo>
                    <a:pt x="0" y="159"/>
                  </a:lnTo>
                  <a:lnTo>
                    <a:pt x="50" y="159"/>
                  </a:lnTo>
                </a:path>
              </a:pathLst>
            </a:custGeom>
            <a:solidFill>
              <a:srgbClr val="D8CEB8"/>
            </a:solidFill>
            <a:ln w="9525">
              <a:solidFill>
                <a:srgbClr val="BBAD87"/>
              </a:solidFill>
              <a:prstDash val="solid"/>
              <a:round/>
              <a:headEnd/>
              <a:tailEnd/>
            </a:ln>
          </p:spPr>
          <p:txBody>
            <a:bodyPr/>
            <a:lstStyle/>
            <a:p>
              <a:endParaRPr lang="en-US"/>
            </a:p>
          </p:txBody>
        </p:sp>
        <p:sp>
          <p:nvSpPr>
            <p:cNvPr id="6427" name="Freeform 244"/>
            <p:cNvSpPr>
              <a:spLocks/>
            </p:cNvSpPr>
            <p:nvPr>
              <p:custDataLst>
                <p:tags r:id="rId244"/>
              </p:custDataLst>
            </p:nvPr>
          </p:nvSpPr>
          <p:spPr bwMode="auto">
            <a:xfrm>
              <a:off x="4570413" y="3195638"/>
              <a:ext cx="179388" cy="292100"/>
            </a:xfrm>
            <a:custGeom>
              <a:avLst/>
              <a:gdLst>
                <a:gd name="T0" fmla="*/ 2147483646 w 224"/>
                <a:gd name="T1" fmla="*/ 2147483646 h 369"/>
                <a:gd name="T2" fmla="*/ 2147483646 w 224"/>
                <a:gd name="T3" fmla="*/ 2147483646 h 369"/>
                <a:gd name="T4" fmla="*/ 2147483646 w 224"/>
                <a:gd name="T5" fmla="*/ 2147483646 h 369"/>
                <a:gd name="T6" fmla="*/ 2147483646 w 224"/>
                <a:gd name="T7" fmla="*/ 2147483646 h 369"/>
                <a:gd name="T8" fmla="*/ 2147483646 w 224"/>
                <a:gd name="T9" fmla="*/ 2147483646 h 369"/>
                <a:gd name="T10" fmla="*/ 2147483646 w 224"/>
                <a:gd name="T11" fmla="*/ 2147483646 h 369"/>
                <a:gd name="T12" fmla="*/ 2147483646 w 224"/>
                <a:gd name="T13" fmla="*/ 2147483646 h 369"/>
                <a:gd name="T14" fmla="*/ 2147483646 w 224"/>
                <a:gd name="T15" fmla="*/ 2147483646 h 369"/>
                <a:gd name="T16" fmla="*/ 2147483646 w 224"/>
                <a:gd name="T17" fmla="*/ 2147483646 h 369"/>
                <a:gd name="T18" fmla="*/ 2147483646 w 224"/>
                <a:gd name="T19" fmla="*/ 2147483646 h 369"/>
                <a:gd name="T20" fmla="*/ 2147483646 w 224"/>
                <a:gd name="T21" fmla="*/ 2147483646 h 369"/>
                <a:gd name="T22" fmla="*/ 2147483646 w 224"/>
                <a:gd name="T23" fmla="*/ 2147483646 h 369"/>
                <a:gd name="T24" fmla="*/ 2147483646 w 224"/>
                <a:gd name="T25" fmla="*/ 2147483646 h 369"/>
                <a:gd name="T26" fmla="*/ 2147483646 w 224"/>
                <a:gd name="T27" fmla="*/ 2147483646 h 369"/>
                <a:gd name="T28" fmla="*/ 2147483646 w 224"/>
                <a:gd name="T29" fmla="*/ 2147483646 h 369"/>
                <a:gd name="T30" fmla="*/ 2147483646 w 224"/>
                <a:gd name="T31" fmla="*/ 2147483646 h 369"/>
                <a:gd name="T32" fmla="*/ 2147483646 w 224"/>
                <a:gd name="T33" fmla="*/ 2147483646 h 369"/>
                <a:gd name="T34" fmla="*/ 2147483646 w 224"/>
                <a:gd name="T35" fmla="*/ 2147483646 h 369"/>
                <a:gd name="T36" fmla="*/ 2147483646 w 224"/>
                <a:gd name="T37" fmla="*/ 2147483646 h 369"/>
                <a:gd name="T38" fmla="*/ 2147483646 w 224"/>
                <a:gd name="T39" fmla="*/ 2147483646 h 369"/>
                <a:gd name="T40" fmla="*/ 2147483646 w 224"/>
                <a:gd name="T41" fmla="*/ 2147483646 h 369"/>
                <a:gd name="T42" fmla="*/ 2147483646 w 224"/>
                <a:gd name="T43" fmla="*/ 2147483646 h 369"/>
                <a:gd name="T44" fmla="*/ 2147483646 w 224"/>
                <a:gd name="T45" fmla="*/ 2147483646 h 369"/>
                <a:gd name="T46" fmla="*/ 2147483646 w 224"/>
                <a:gd name="T47" fmla="*/ 2147483646 h 369"/>
                <a:gd name="T48" fmla="*/ 2147483646 w 224"/>
                <a:gd name="T49" fmla="*/ 0 h 369"/>
                <a:gd name="T50" fmla="*/ 2147483646 w 224"/>
                <a:gd name="T51" fmla="*/ 0 h 369"/>
                <a:gd name="T52" fmla="*/ 2147483646 w 224"/>
                <a:gd name="T53" fmla="*/ 0 h 369"/>
                <a:gd name="T54" fmla="*/ 2147483646 w 224"/>
                <a:gd name="T55" fmla="*/ 2147483646 h 369"/>
                <a:gd name="T56" fmla="*/ 0 w 224"/>
                <a:gd name="T57" fmla="*/ 2147483646 h 369"/>
                <a:gd name="T58" fmla="*/ 2147483646 w 224"/>
                <a:gd name="T59" fmla="*/ 2147483646 h 369"/>
                <a:gd name="T60" fmla="*/ 2147483646 w 224"/>
                <a:gd name="T61" fmla="*/ 2147483646 h 369"/>
                <a:gd name="T62" fmla="*/ 2147483646 w 224"/>
                <a:gd name="T63" fmla="*/ 2147483646 h 369"/>
                <a:gd name="T64" fmla="*/ 2147483646 w 224"/>
                <a:gd name="T65" fmla="*/ 2147483646 h 369"/>
                <a:gd name="T66" fmla="*/ 2147483646 w 224"/>
                <a:gd name="T67" fmla="*/ 2147483646 h 369"/>
                <a:gd name="T68" fmla="*/ 2147483646 w 224"/>
                <a:gd name="T69" fmla="*/ 2147483646 h 369"/>
                <a:gd name="T70" fmla="*/ 2147483646 w 224"/>
                <a:gd name="T71" fmla="*/ 2147483646 h 369"/>
                <a:gd name="T72" fmla="*/ 2147483646 w 224"/>
                <a:gd name="T73" fmla="*/ 2147483646 h 369"/>
                <a:gd name="T74" fmla="*/ 2147483646 w 224"/>
                <a:gd name="T75" fmla="*/ 2147483646 h 369"/>
                <a:gd name="T76" fmla="*/ 2147483646 w 224"/>
                <a:gd name="T77" fmla="*/ 2147483646 h 369"/>
                <a:gd name="T78" fmla="*/ 2147483646 w 224"/>
                <a:gd name="T79" fmla="*/ 2147483646 h 369"/>
                <a:gd name="T80" fmla="*/ 2147483646 w 224"/>
                <a:gd name="T81" fmla="*/ 2147483646 h 369"/>
                <a:gd name="T82" fmla="*/ 2147483646 w 224"/>
                <a:gd name="T83" fmla="*/ 2147483646 h 369"/>
                <a:gd name="T84" fmla="*/ 2147483646 w 224"/>
                <a:gd name="T85" fmla="*/ 2147483646 h 369"/>
                <a:gd name="T86" fmla="*/ 2147483646 w 224"/>
                <a:gd name="T87" fmla="*/ 2147483646 h 369"/>
                <a:gd name="T88" fmla="*/ 2147483646 w 224"/>
                <a:gd name="T89" fmla="*/ 2147483646 h 369"/>
                <a:gd name="T90" fmla="*/ 2147483646 w 224"/>
                <a:gd name="T91" fmla="*/ 2147483646 h 369"/>
                <a:gd name="T92" fmla="*/ 2147483646 w 224"/>
                <a:gd name="T93" fmla="*/ 2147483646 h 369"/>
                <a:gd name="T94" fmla="*/ 2147483646 w 224"/>
                <a:gd name="T95" fmla="*/ 2147483646 h 369"/>
                <a:gd name="T96" fmla="*/ 2147483646 w 224"/>
                <a:gd name="T97" fmla="*/ 2147483646 h 369"/>
                <a:gd name="T98" fmla="*/ 2147483646 w 224"/>
                <a:gd name="T99" fmla="*/ 2147483646 h 369"/>
                <a:gd name="T100" fmla="*/ 2147483646 w 224"/>
                <a:gd name="T101" fmla="*/ 2147483646 h 369"/>
                <a:gd name="T102" fmla="*/ 2147483646 w 224"/>
                <a:gd name="T103" fmla="*/ 2147483646 h 369"/>
                <a:gd name="T104" fmla="*/ 2147483646 w 224"/>
                <a:gd name="T105" fmla="*/ 2147483646 h 369"/>
                <a:gd name="T106" fmla="*/ 2147483646 w 224"/>
                <a:gd name="T107" fmla="*/ 2147483646 h 369"/>
                <a:gd name="T108" fmla="*/ 2147483646 w 224"/>
                <a:gd name="T109" fmla="*/ 2147483646 h 369"/>
                <a:gd name="T110" fmla="*/ 2147483646 w 224"/>
                <a:gd name="T111" fmla="*/ 2147483646 h 369"/>
                <a:gd name="T112" fmla="*/ 2147483646 w 224"/>
                <a:gd name="T113" fmla="*/ 2147483646 h 369"/>
                <a:gd name="T114" fmla="*/ 2147483646 w 224"/>
                <a:gd name="T115" fmla="*/ 2147483646 h 369"/>
                <a:gd name="T116" fmla="*/ 2147483646 w 224"/>
                <a:gd name="T117" fmla="*/ 2147483646 h 3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4"/>
                <a:gd name="T178" fmla="*/ 0 h 369"/>
                <a:gd name="T179" fmla="*/ 224 w 224"/>
                <a:gd name="T180" fmla="*/ 369 h 36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4" h="369">
                  <a:moveTo>
                    <a:pt x="34" y="369"/>
                  </a:moveTo>
                  <a:lnTo>
                    <a:pt x="52" y="353"/>
                  </a:lnTo>
                  <a:lnTo>
                    <a:pt x="86" y="369"/>
                  </a:lnTo>
                  <a:lnTo>
                    <a:pt x="86" y="353"/>
                  </a:lnTo>
                  <a:lnTo>
                    <a:pt x="103" y="336"/>
                  </a:lnTo>
                  <a:lnTo>
                    <a:pt x="121" y="353"/>
                  </a:lnTo>
                  <a:lnTo>
                    <a:pt x="138" y="336"/>
                  </a:lnTo>
                  <a:lnTo>
                    <a:pt x="207" y="336"/>
                  </a:lnTo>
                  <a:lnTo>
                    <a:pt x="224" y="321"/>
                  </a:lnTo>
                  <a:lnTo>
                    <a:pt x="190" y="321"/>
                  </a:lnTo>
                  <a:lnTo>
                    <a:pt x="224" y="273"/>
                  </a:lnTo>
                  <a:lnTo>
                    <a:pt x="207" y="257"/>
                  </a:lnTo>
                  <a:lnTo>
                    <a:pt x="190" y="257"/>
                  </a:lnTo>
                  <a:lnTo>
                    <a:pt x="172" y="257"/>
                  </a:lnTo>
                  <a:lnTo>
                    <a:pt x="190" y="240"/>
                  </a:lnTo>
                  <a:lnTo>
                    <a:pt x="190" y="225"/>
                  </a:lnTo>
                  <a:lnTo>
                    <a:pt x="172" y="192"/>
                  </a:lnTo>
                  <a:lnTo>
                    <a:pt x="155" y="177"/>
                  </a:lnTo>
                  <a:lnTo>
                    <a:pt x="121" y="129"/>
                  </a:lnTo>
                  <a:lnTo>
                    <a:pt x="86" y="114"/>
                  </a:lnTo>
                  <a:lnTo>
                    <a:pt x="138" y="48"/>
                  </a:lnTo>
                  <a:lnTo>
                    <a:pt x="121" y="33"/>
                  </a:lnTo>
                  <a:lnTo>
                    <a:pt x="69" y="48"/>
                  </a:lnTo>
                  <a:lnTo>
                    <a:pt x="69" y="18"/>
                  </a:lnTo>
                  <a:lnTo>
                    <a:pt x="103" y="0"/>
                  </a:lnTo>
                  <a:lnTo>
                    <a:pt x="86" y="0"/>
                  </a:lnTo>
                  <a:lnTo>
                    <a:pt x="52" y="0"/>
                  </a:lnTo>
                  <a:lnTo>
                    <a:pt x="17" y="48"/>
                  </a:lnTo>
                  <a:lnTo>
                    <a:pt x="0" y="48"/>
                  </a:lnTo>
                  <a:lnTo>
                    <a:pt x="17" y="66"/>
                  </a:lnTo>
                  <a:lnTo>
                    <a:pt x="34" y="66"/>
                  </a:lnTo>
                  <a:lnTo>
                    <a:pt x="17" y="96"/>
                  </a:lnTo>
                  <a:lnTo>
                    <a:pt x="34" y="96"/>
                  </a:lnTo>
                  <a:lnTo>
                    <a:pt x="34" y="114"/>
                  </a:lnTo>
                  <a:lnTo>
                    <a:pt x="17" y="129"/>
                  </a:lnTo>
                  <a:lnTo>
                    <a:pt x="34" y="129"/>
                  </a:lnTo>
                  <a:lnTo>
                    <a:pt x="34" y="144"/>
                  </a:lnTo>
                  <a:lnTo>
                    <a:pt x="34" y="129"/>
                  </a:lnTo>
                  <a:lnTo>
                    <a:pt x="52" y="144"/>
                  </a:lnTo>
                  <a:lnTo>
                    <a:pt x="34" y="162"/>
                  </a:lnTo>
                  <a:lnTo>
                    <a:pt x="52" y="177"/>
                  </a:lnTo>
                  <a:lnTo>
                    <a:pt x="86" y="162"/>
                  </a:lnTo>
                  <a:lnTo>
                    <a:pt x="86" y="177"/>
                  </a:lnTo>
                  <a:lnTo>
                    <a:pt x="86" y="192"/>
                  </a:lnTo>
                  <a:lnTo>
                    <a:pt x="103" y="192"/>
                  </a:lnTo>
                  <a:lnTo>
                    <a:pt x="103" y="225"/>
                  </a:lnTo>
                  <a:lnTo>
                    <a:pt x="52" y="225"/>
                  </a:lnTo>
                  <a:lnTo>
                    <a:pt x="69" y="240"/>
                  </a:lnTo>
                  <a:lnTo>
                    <a:pt x="52" y="257"/>
                  </a:lnTo>
                  <a:lnTo>
                    <a:pt x="69" y="257"/>
                  </a:lnTo>
                  <a:lnTo>
                    <a:pt x="69" y="273"/>
                  </a:lnTo>
                  <a:lnTo>
                    <a:pt x="34" y="288"/>
                  </a:lnTo>
                  <a:lnTo>
                    <a:pt x="52" y="305"/>
                  </a:lnTo>
                  <a:lnTo>
                    <a:pt x="69" y="305"/>
                  </a:lnTo>
                  <a:lnTo>
                    <a:pt x="86" y="321"/>
                  </a:lnTo>
                  <a:lnTo>
                    <a:pt x="103" y="305"/>
                  </a:lnTo>
                  <a:lnTo>
                    <a:pt x="103" y="321"/>
                  </a:lnTo>
                  <a:lnTo>
                    <a:pt x="69" y="321"/>
                  </a:lnTo>
                  <a:lnTo>
                    <a:pt x="34" y="369"/>
                  </a:lnTo>
                </a:path>
              </a:pathLst>
            </a:custGeom>
            <a:solidFill>
              <a:srgbClr val="D8CEB8"/>
            </a:solidFill>
            <a:ln w="9525">
              <a:solidFill>
                <a:srgbClr val="BBAD87"/>
              </a:solidFill>
              <a:round/>
              <a:headEnd/>
              <a:tailEnd/>
            </a:ln>
          </p:spPr>
          <p:txBody>
            <a:bodyPr/>
            <a:lstStyle/>
            <a:p>
              <a:endParaRPr lang="en-US"/>
            </a:p>
          </p:txBody>
        </p:sp>
        <p:sp>
          <p:nvSpPr>
            <p:cNvPr id="6428" name="Freeform 245"/>
            <p:cNvSpPr>
              <a:spLocks/>
            </p:cNvSpPr>
            <p:nvPr>
              <p:custDataLst>
                <p:tags r:id="rId245"/>
              </p:custDataLst>
            </p:nvPr>
          </p:nvSpPr>
          <p:spPr bwMode="auto">
            <a:xfrm>
              <a:off x="4762500" y="3767138"/>
              <a:ext cx="28575" cy="25400"/>
            </a:xfrm>
            <a:custGeom>
              <a:avLst/>
              <a:gdLst>
                <a:gd name="T0" fmla="*/ 0 w 34"/>
                <a:gd name="T1" fmla="*/ 2147483646 h 33"/>
                <a:gd name="T2" fmla="*/ 0 w 34"/>
                <a:gd name="T3" fmla="*/ 2147483646 h 33"/>
                <a:gd name="T4" fmla="*/ 2147483646 w 34"/>
                <a:gd name="T5" fmla="*/ 2147483646 h 33"/>
                <a:gd name="T6" fmla="*/ 2147483646 w 34"/>
                <a:gd name="T7" fmla="*/ 2147483646 h 33"/>
                <a:gd name="T8" fmla="*/ 2147483646 w 34"/>
                <a:gd name="T9" fmla="*/ 0 h 33"/>
                <a:gd name="T10" fmla="*/ 0 w 34"/>
                <a:gd name="T11" fmla="*/ 2147483646 h 33"/>
                <a:gd name="T12" fmla="*/ 0 60000 65536"/>
                <a:gd name="T13" fmla="*/ 0 60000 65536"/>
                <a:gd name="T14" fmla="*/ 0 60000 65536"/>
                <a:gd name="T15" fmla="*/ 0 60000 65536"/>
                <a:gd name="T16" fmla="*/ 0 60000 65536"/>
                <a:gd name="T17" fmla="*/ 0 60000 65536"/>
                <a:gd name="T18" fmla="*/ 0 w 34"/>
                <a:gd name="T19" fmla="*/ 0 h 33"/>
                <a:gd name="T20" fmla="*/ 34 w 34"/>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4" h="33">
                  <a:moveTo>
                    <a:pt x="0" y="17"/>
                  </a:moveTo>
                  <a:lnTo>
                    <a:pt x="0" y="17"/>
                  </a:lnTo>
                  <a:lnTo>
                    <a:pt x="17" y="33"/>
                  </a:lnTo>
                  <a:lnTo>
                    <a:pt x="34" y="17"/>
                  </a:lnTo>
                  <a:lnTo>
                    <a:pt x="17" y="0"/>
                  </a:lnTo>
                  <a:lnTo>
                    <a:pt x="0" y="17"/>
                  </a:lnTo>
                </a:path>
              </a:pathLst>
            </a:custGeom>
            <a:solidFill>
              <a:srgbClr val="D8CEB8"/>
            </a:solidFill>
            <a:ln w="9525">
              <a:solidFill>
                <a:srgbClr val="BBAD87"/>
              </a:solidFill>
              <a:prstDash val="solid"/>
              <a:round/>
              <a:headEnd/>
              <a:tailEnd/>
            </a:ln>
          </p:spPr>
          <p:txBody>
            <a:bodyPr/>
            <a:lstStyle/>
            <a:p>
              <a:endParaRPr lang="en-US"/>
            </a:p>
          </p:txBody>
        </p:sp>
        <p:sp>
          <p:nvSpPr>
            <p:cNvPr id="6429" name="Freeform 246"/>
            <p:cNvSpPr>
              <a:spLocks/>
            </p:cNvSpPr>
            <p:nvPr>
              <p:custDataLst>
                <p:tags r:id="rId246"/>
              </p:custDataLst>
            </p:nvPr>
          </p:nvSpPr>
          <p:spPr bwMode="auto">
            <a:xfrm>
              <a:off x="4349750" y="4046538"/>
              <a:ext cx="15875" cy="12700"/>
            </a:xfrm>
            <a:custGeom>
              <a:avLst/>
              <a:gdLst>
                <a:gd name="T0" fmla="*/ 0 w 20"/>
                <a:gd name="T1" fmla="*/ 0 h 15"/>
                <a:gd name="T2" fmla="*/ 0 w 20"/>
                <a:gd name="T3" fmla="*/ 0 h 15"/>
                <a:gd name="T4" fmla="*/ 0 w 20"/>
                <a:gd name="T5" fmla="*/ 2147483646 h 15"/>
                <a:gd name="T6" fmla="*/ 2147483646 w 20"/>
                <a:gd name="T7" fmla="*/ 0 h 15"/>
                <a:gd name="T8" fmla="*/ 0 w 20"/>
                <a:gd name="T9" fmla="*/ 0 h 15"/>
                <a:gd name="T10" fmla="*/ 0 60000 65536"/>
                <a:gd name="T11" fmla="*/ 0 60000 65536"/>
                <a:gd name="T12" fmla="*/ 0 60000 65536"/>
                <a:gd name="T13" fmla="*/ 0 60000 65536"/>
                <a:gd name="T14" fmla="*/ 0 60000 65536"/>
                <a:gd name="T15" fmla="*/ 0 w 20"/>
                <a:gd name="T16" fmla="*/ 0 h 15"/>
                <a:gd name="T17" fmla="*/ 20 w 20"/>
                <a:gd name="T18" fmla="*/ 15 h 15"/>
              </a:gdLst>
              <a:ahLst/>
              <a:cxnLst>
                <a:cxn ang="T10">
                  <a:pos x="T0" y="T1"/>
                </a:cxn>
                <a:cxn ang="T11">
                  <a:pos x="T2" y="T3"/>
                </a:cxn>
                <a:cxn ang="T12">
                  <a:pos x="T4" y="T5"/>
                </a:cxn>
                <a:cxn ang="T13">
                  <a:pos x="T6" y="T7"/>
                </a:cxn>
                <a:cxn ang="T14">
                  <a:pos x="T8" y="T9"/>
                </a:cxn>
              </a:cxnLst>
              <a:rect l="T15" t="T16" r="T17" b="T18"/>
              <a:pathLst>
                <a:path w="20" h="15">
                  <a:moveTo>
                    <a:pt x="0" y="0"/>
                  </a:moveTo>
                  <a:lnTo>
                    <a:pt x="0" y="0"/>
                  </a:lnTo>
                  <a:lnTo>
                    <a:pt x="0" y="15"/>
                  </a:lnTo>
                  <a:lnTo>
                    <a:pt x="20" y="0"/>
                  </a:lnTo>
                  <a:lnTo>
                    <a:pt x="0" y="0"/>
                  </a:lnTo>
                </a:path>
              </a:pathLst>
            </a:custGeom>
            <a:solidFill>
              <a:srgbClr val="D8CEB8"/>
            </a:solidFill>
            <a:ln w="9525">
              <a:solidFill>
                <a:srgbClr val="BBAD87"/>
              </a:solidFill>
              <a:prstDash val="solid"/>
              <a:round/>
              <a:headEnd/>
              <a:tailEnd/>
            </a:ln>
          </p:spPr>
          <p:txBody>
            <a:bodyPr/>
            <a:lstStyle/>
            <a:p>
              <a:endParaRPr lang="en-US"/>
            </a:p>
          </p:txBody>
        </p:sp>
        <p:sp>
          <p:nvSpPr>
            <p:cNvPr id="6430" name="Freeform 247"/>
            <p:cNvSpPr>
              <a:spLocks/>
            </p:cNvSpPr>
            <p:nvPr>
              <p:custDataLst>
                <p:tags r:id="rId247"/>
              </p:custDataLst>
            </p:nvPr>
          </p:nvSpPr>
          <p:spPr bwMode="auto">
            <a:xfrm>
              <a:off x="4611688" y="3449638"/>
              <a:ext cx="274638" cy="255588"/>
            </a:xfrm>
            <a:custGeom>
              <a:avLst/>
              <a:gdLst>
                <a:gd name="T0" fmla="*/ 2147483646 w 345"/>
                <a:gd name="T1" fmla="*/ 0 h 320"/>
                <a:gd name="T2" fmla="*/ 2147483646 w 345"/>
                <a:gd name="T3" fmla="*/ 0 h 320"/>
                <a:gd name="T4" fmla="*/ 2147483646 w 345"/>
                <a:gd name="T5" fmla="*/ 2147483646 h 320"/>
                <a:gd name="T6" fmla="*/ 2147483646 w 345"/>
                <a:gd name="T7" fmla="*/ 2147483646 h 320"/>
                <a:gd name="T8" fmla="*/ 2147483646 w 345"/>
                <a:gd name="T9" fmla="*/ 2147483646 h 320"/>
                <a:gd name="T10" fmla="*/ 2147483646 w 345"/>
                <a:gd name="T11" fmla="*/ 2147483646 h 320"/>
                <a:gd name="T12" fmla="*/ 2147483646 w 345"/>
                <a:gd name="T13" fmla="*/ 2147483646 h 320"/>
                <a:gd name="T14" fmla="*/ 2147483646 w 345"/>
                <a:gd name="T15" fmla="*/ 2147483646 h 320"/>
                <a:gd name="T16" fmla="*/ 2147483646 w 345"/>
                <a:gd name="T17" fmla="*/ 2147483646 h 320"/>
                <a:gd name="T18" fmla="*/ 2147483646 w 345"/>
                <a:gd name="T19" fmla="*/ 2147483646 h 320"/>
                <a:gd name="T20" fmla="*/ 2147483646 w 345"/>
                <a:gd name="T21" fmla="*/ 2147483646 h 320"/>
                <a:gd name="T22" fmla="*/ 2147483646 w 345"/>
                <a:gd name="T23" fmla="*/ 2147483646 h 320"/>
                <a:gd name="T24" fmla="*/ 0 w 345"/>
                <a:gd name="T25" fmla="*/ 2147483646 h 320"/>
                <a:gd name="T26" fmla="*/ 0 w 345"/>
                <a:gd name="T27" fmla="*/ 2147483646 h 320"/>
                <a:gd name="T28" fmla="*/ 2147483646 w 345"/>
                <a:gd name="T29" fmla="*/ 2147483646 h 320"/>
                <a:gd name="T30" fmla="*/ 2147483646 w 345"/>
                <a:gd name="T31" fmla="*/ 2147483646 h 320"/>
                <a:gd name="T32" fmla="*/ 2147483646 w 345"/>
                <a:gd name="T33" fmla="*/ 2147483646 h 320"/>
                <a:gd name="T34" fmla="*/ 2147483646 w 345"/>
                <a:gd name="T35" fmla="*/ 2147483646 h 320"/>
                <a:gd name="T36" fmla="*/ 2147483646 w 345"/>
                <a:gd name="T37" fmla="*/ 2147483646 h 320"/>
                <a:gd name="T38" fmla="*/ 2147483646 w 345"/>
                <a:gd name="T39" fmla="*/ 2147483646 h 320"/>
                <a:gd name="T40" fmla="*/ 2147483646 w 345"/>
                <a:gd name="T41" fmla="*/ 2147483646 h 320"/>
                <a:gd name="T42" fmla="*/ 2147483646 w 345"/>
                <a:gd name="T43" fmla="*/ 2147483646 h 320"/>
                <a:gd name="T44" fmla="*/ 2147483646 w 345"/>
                <a:gd name="T45" fmla="*/ 2147483646 h 320"/>
                <a:gd name="T46" fmla="*/ 2147483646 w 345"/>
                <a:gd name="T47" fmla="*/ 2147483646 h 320"/>
                <a:gd name="T48" fmla="*/ 2147483646 w 345"/>
                <a:gd name="T49" fmla="*/ 2147483646 h 320"/>
                <a:gd name="T50" fmla="*/ 2147483646 w 345"/>
                <a:gd name="T51" fmla="*/ 2147483646 h 320"/>
                <a:gd name="T52" fmla="*/ 2147483646 w 345"/>
                <a:gd name="T53" fmla="*/ 2147483646 h 320"/>
                <a:gd name="T54" fmla="*/ 2147483646 w 345"/>
                <a:gd name="T55" fmla="*/ 2147483646 h 320"/>
                <a:gd name="T56" fmla="*/ 2147483646 w 345"/>
                <a:gd name="T57" fmla="*/ 2147483646 h 320"/>
                <a:gd name="T58" fmla="*/ 2147483646 w 345"/>
                <a:gd name="T59" fmla="*/ 2147483646 h 320"/>
                <a:gd name="T60" fmla="*/ 2147483646 w 345"/>
                <a:gd name="T61" fmla="*/ 2147483646 h 320"/>
                <a:gd name="T62" fmla="*/ 2147483646 w 345"/>
                <a:gd name="T63" fmla="*/ 2147483646 h 320"/>
                <a:gd name="T64" fmla="*/ 2147483646 w 345"/>
                <a:gd name="T65" fmla="*/ 2147483646 h 320"/>
                <a:gd name="T66" fmla="*/ 2147483646 w 345"/>
                <a:gd name="T67" fmla="*/ 2147483646 h 320"/>
                <a:gd name="T68" fmla="*/ 2147483646 w 345"/>
                <a:gd name="T69" fmla="*/ 2147483646 h 320"/>
                <a:gd name="T70" fmla="*/ 2147483646 w 345"/>
                <a:gd name="T71" fmla="*/ 2147483646 h 320"/>
                <a:gd name="T72" fmla="*/ 2147483646 w 345"/>
                <a:gd name="T73" fmla="*/ 2147483646 h 320"/>
                <a:gd name="T74" fmla="*/ 2147483646 w 345"/>
                <a:gd name="T75" fmla="*/ 2147483646 h 320"/>
                <a:gd name="T76" fmla="*/ 2147483646 w 345"/>
                <a:gd name="T77" fmla="*/ 2147483646 h 320"/>
                <a:gd name="T78" fmla="*/ 2147483646 w 345"/>
                <a:gd name="T79" fmla="*/ 2147483646 h 320"/>
                <a:gd name="T80" fmla="*/ 2147483646 w 345"/>
                <a:gd name="T81" fmla="*/ 0 h 3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320"/>
                <a:gd name="T125" fmla="*/ 345 w 345"/>
                <a:gd name="T126" fmla="*/ 320 h 3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320">
                  <a:moveTo>
                    <a:pt x="207" y="0"/>
                  </a:moveTo>
                  <a:lnTo>
                    <a:pt x="207" y="0"/>
                  </a:lnTo>
                  <a:lnTo>
                    <a:pt x="172" y="15"/>
                  </a:lnTo>
                  <a:lnTo>
                    <a:pt x="172" y="48"/>
                  </a:lnTo>
                  <a:lnTo>
                    <a:pt x="138" y="63"/>
                  </a:lnTo>
                  <a:lnTo>
                    <a:pt x="120" y="80"/>
                  </a:lnTo>
                  <a:lnTo>
                    <a:pt x="103" y="80"/>
                  </a:lnTo>
                  <a:lnTo>
                    <a:pt x="86" y="63"/>
                  </a:lnTo>
                  <a:lnTo>
                    <a:pt x="69" y="63"/>
                  </a:lnTo>
                  <a:lnTo>
                    <a:pt x="86" y="96"/>
                  </a:lnTo>
                  <a:lnTo>
                    <a:pt x="51" y="111"/>
                  </a:lnTo>
                  <a:lnTo>
                    <a:pt x="51" y="96"/>
                  </a:lnTo>
                  <a:lnTo>
                    <a:pt x="0" y="111"/>
                  </a:lnTo>
                  <a:lnTo>
                    <a:pt x="0" y="128"/>
                  </a:lnTo>
                  <a:lnTo>
                    <a:pt x="69" y="144"/>
                  </a:lnTo>
                  <a:lnTo>
                    <a:pt x="103" y="192"/>
                  </a:lnTo>
                  <a:lnTo>
                    <a:pt x="103" y="207"/>
                  </a:lnTo>
                  <a:lnTo>
                    <a:pt x="86" y="288"/>
                  </a:lnTo>
                  <a:lnTo>
                    <a:pt x="120" y="303"/>
                  </a:lnTo>
                  <a:lnTo>
                    <a:pt x="207" y="320"/>
                  </a:lnTo>
                  <a:lnTo>
                    <a:pt x="207" y="303"/>
                  </a:lnTo>
                  <a:lnTo>
                    <a:pt x="241" y="288"/>
                  </a:lnTo>
                  <a:lnTo>
                    <a:pt x="293" y="303"/>
                  </a:lnTo>
                  <a:lnTo>
                    <a:pt x="311" y="303"/>
                  </a:lnTo>
                  <a:lnTo>
                    <a:pt x="328" y="272"/>
                  </a:lnTo>
                  <a:lnTo>
                    <a:pt x="311" y="240"/>
                  </a:lnTo>
                  <a:lnTo>
                    <a:pt x="311" y="207"/>
                  </a:lnTo>
                  <a:lnTo>
                    <a:pt x="311" y="176"/>
                  </a:lnTo>
                  <a:lnTo>
                    <a:pt x="293" y="192"/>
                  </a:lnTo>
                  <a:lnTo>
                    <a:pt x="293" y="176"/>
                  </a:lnTo>
                  <a:lnTo>
                    <a:pt x="311" y="144"/>
                  </a:lnTo>
                  <a:lnTo>
                    <a:pt x="328" y="144"/>
                  </a:lnTo>
                  <a:lnTo>
                    <a:pt x="345" y="96"/>
                  </a:lnTo>
                  <a:lnTo>
                    <a:pt x="293" y="63"/>
                  </a:lnTo>
                  <a:lnTo>
                    <a:pt x="276" y="63"/>
                  </a:lnTo>
                  <a:lnTo>
                    <a:pt x="259" y="63"/>
                  </a:lnTo>
                  <a:lnTo>
                    <a:pt x="259" y="48"/>
                  </a:lnTo>
                  <a:lnTo>
                    <a:pt x="241" y="48"/>
                  </a:lnTo>
                  <a:lnTo>
                    <a:pt x="241" y="32"/>
                  </a:lnTo>
                  <a:lnTo>
                    <a:pt x="207" y="15"/>
                  </a:lnTo>
                  <a:lnTo>
                    <a:pt x="207" y="0"/>
                  </a:lnTo>
                </a:path>
              </a:pathLst>
            </a:custGeom>
            <a:solidFill>
              <a:srgbClr val="D8CEB8"/>
            </a:solidFill>
            <a:ln w="9525">
              <a:solidFill>
                <a:srgbClr val="BBAD87"/>
              </a:solidFill>
              <a:prstDash val="solid"/>
              <a:round/>
              <a:headEnd/>
              <a:tailEnd/>
            </a:ln>
          </p:spPr>
          <p:txBody>
            <a:bodyPr/>
            <a:lstStyle/>
            <a:p>
              <a:endParaRPr lang="en-US"/>
            </a:p>
          </p:txBody>
        </p:sp>
        <p:sp>
          <p:nvSpPr>
            <p:cNvPr id="6431" name="Freeform 248"/>
            <p:cNvSpPr>
              <a:spLocks/>
            </p:cNvSpPr>
            <p:nvPr>
              <p:custDataLst>
                <p:tags r:id="rId248"/>
              </p:custDataLst>
            </p:nvPr>
          </p:nvSpPr>
          <p:spPr bwMode="auto">
            <a:xfrm>
              <a:off x="4406900" y="4046538"/>
              <a:ext cx="11113" cy="12700"/>
            </a:xfrm>
            <a:custGeom>
              <a:avLst/>
              <a:gdLst>
                <a:gd name="T0" fmla="*/ 2147483646 w 16"/>
                <a:gd name="T1" fmla="*/ 0 h 15"/>
                <a:gd name="T2" fmla="*/ 2147483646 w 16"/>
                <a:gd name="T3" fmla="*/ 0 h 15"/>
                <a:gd name="T4" fmla="*/ 0 w 16"/>
                <a:gd name="T5" fmla="*/ 2147483646 h 15"/>
                <a:gd name="T6" fmla="*/ 2147483646 w 16"/>
                <a:gd name="T7" fmla="*/ 2147483646 h 15"/>
                <a:gd name="T8" fmla="*/ 2147483646 w 16"/>
                <a:gd name="T9" fmla="*/ 0 h 15"/>
                <a:gd name="T10" fmla="*/ 0 60000 65536"/>
                <a:gd name="T11" fmla="*/ 0 60000 65536"/>
                <a:gd name="T12" fmla="*/ 0 60000 65536"/>
                <a:gd name="T13" fmla="*/ 0 60000 65536"/>
                <a:gd name="T14" fmla="*/ 0 60000 65536"/>
                <a:gd name="T15" fmla="*/ 0 w 16"/>
                <a:gd name="T16" fmla="*/ 0 h 15"/>
                <a:gd name="T17" fmla="*/ 16 w 16"/>
                <a:gd name="T18" fmla="*/ 15 h 15"/>
              </a:gdLst>
              <a:ahLst/>
              <a:cxnLst>
                <a:cxn ang="T10">
                  <a:pos x="T0" y="T1"/>
                </a:cxn>
                <a:cxn ang="T11">
                  <a:pos x="T2" y="T3"/>
                </a:cxn>
                <a:cxn ang="T12">
                  <a:pos x="T4" y="T5"/>
                </a:cxn>
                <a:cxn ang="T13">
                  <a:pos x="T6" y="T7"/>
                </a:cxn>
                <a:cxn ang="T14">
                  <a:pos x="T8" y="T9"/>
                </a:cxn>
              </a:cxnLst>
              <a:rect l="T15" t="T16" r="T17" b="T18"/>
              <a:pathLst>
                <a:path w="16" h="15">
                  <a:moveTo>
                    <a:pt x="16" y="0"/>
                  </a:moveTo>
                  <a:lnTo>
                    <a:pt x="16" y="0"/>
                  </a:lnTo>
                  <a:lnTo>
                    <a:pt x="0" y="15"/>
                  </a:lnTo>
                  <a:lnTo>
                    <a:pt x="16" y="15"/>
                  </a:lnTo>
                  <a:lnTo>
                    <a:pt x="16" y="0"/>
                  </a:lnTo>
                </a:path>
              </a:pathLst>
            </a:custGeom>
            <a:solidFill>
              <a:srgbClr val="D8CEB8"/>
            </a:solidFill>
            <a:ln w="9525">
              <a:solidFill>
                <a:srgbClr val="BBAD87"/>
              </a:solidFill>
              <a:prstDash val="solid"/>
              <a:round/>
              <a:headEnd/>
              <a:tailEnd/>
            </a:ln>
          </p:spPr>
          <p:txBody>
            <a:bodyPr/>
            <a:lstStyle/>
            <a:p>
              <a:endParaRPr lang="en-US"/>
            </a:p>
          </p:txBody>
        </p:sp>
        <p:sp>
          <p:nvSpPr>
            <p:cNvPr id="6432" name="Freeform 249"/>
            <p:cNvSpPr>
              <a:spLocks/>
            </p:cNvSpPr>
            <p:nvPr>
              <p:custDataLst>
                <p:tags r:id="rId249"/>
              </p:custDataLst>
            </p:nvPr>
          </p:nvSpPr>
          <p:spPr bwMode="auto">
            <a:xfrm>
              <a:off x="4886325" y="3233738"/>
              <a:ext cx="69850" cy="90488"/>
            </a:xfrm>
            <a:custGeom>
              <a:avLst/>
              <a:gdLst>
                <a:gd name="T0" fmla="*/ 2147483646 w 88"/>
                <a:gd name="T1" fmla="*/ 2147483646 h 114"/>
                <a:gd name="T2" fmla="*/ 2147483646 w 88"/>
                <a:gd name="T3" fmla="*/ 2147483646 h 114"/>
                <a:gd name="T4" fmla="*/ 2147483646 w 88"/>
                <a:gd name="T5" fmla="*/ 2147483646 h 114"/>
                <a:gd name="T6" fmla="*/ 2147483646 w 88"/>
                <a:gd name="T7" fmla="*/ 2147483646 h 114"/>
                <a:gd name="T8" fmla="*/ 2147483646 w 88"/>
                <a:gd name="T9" fmla="*/ 2147483646 h 114"/>
                <a:gd name="T10" fmla="*/ 2147483646 w 88"/>
                <a:gd name="T11" fmla="*/ 2147483646 h 114"/>
                <a:gd name="T12" fmla="*/ 2147483646 w 88"/>
                <a:gd name="T13" fmla="*/ 2147483646 h 114"/>
                <a:gd name="T14" fmla="*/ 2147483646 w 88"/>
                <a:gd name="T15" fmla="*/ 2147483646 h 114"/>
                <a:gd name="T16" fmla="*/ 2147483646 w 88"/>
                <a:gd name="T17" fmla="*/ 0 h 114"/>
                <a:gd name="T18" fmla="*/ 2147483646 w 88"/>
                <a:gd name="T19" fmla="*/ 2147483646 h 114"/>
                <a:gd name="T20" fmla="*/ 0 w 88"/>
                <a:gd name="T21" fmla="*/ 2147483646 h 114"/>
                <a:gd name="T22" fmla="*/ 0 w 88"/>
                <a:gd name="T23" fmla="*/ 2147483646 h 114"/>
                <a:gd name="T24" fmla="*/ 2147483646 w 88"/>
                <a:gd name="T25" fmla="*/ 2147483646 h 114"/>
                <a:gd name="T26" fmla="*/ 2147483646 w 88"/>
                <a:gd name="T27" fmla="*/ 2147483646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8"/>
                <a:gd name="T43" fmla="*/ 0 h 114"/>
                <a:gd name="T44" fmla="*/ 88 w 88"/>
                <a:gd name="T45" fmla="*/ 114 h 1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8" h="114">
                  <a:moveTo>
                    <a:pt x="19" y="114"/>
                  </a:moveTo>
                  <a:lnTo>
                    <a:pt x="19" y="114"/>
                  </a:lnTo>
                  <a:lnTo>
                    <a:pt x="37" y="114"/>
                  </a:lnTo>
                  <a:lnTo>
                    <a:pt x="54" y="114"/>
                  </a:lnTo>
                  <a:lnTo>
                    <a:pt x="71" y="66"/>
                  </a:lnTo>
                  <a:lnTo>
                    <a:pt x="88" y="66"/>
                  </a:lnTo>
                  <a:lnTo>
                    <a:pt x="88" y="48"/>
                  </a:lnTo>
                  <a:lnTo>
                    <a:pt x="71" y="48"/>
                  </a:lnTo>
                  <a:lnTo>
                    <a:pt x="71" y="0"/>
                  </a:lnTo>
                  <a:lnTo>
                    <a:pt x="19" y="18"/>
                  </a:lnTo>
                  <a:lnTo>
                    <a:pt x="0" y="48"/>
                  </a:lnTo>
                  <a:lnTo>
                    <a:pt x="0" y="81"/>
                  </a:lnTo>
                  <a:lnTo>
                    <a:pt x="19" y="96"/>
                  </a:lnTo>
                  <a:lnTo>
                    <a:pt x="19" y="114"/>
                  </a:lnTo>
                  <a:close/>
                </a:path>
              </a:pathLst>
            </a:custGeom>
            <a:solidFill>
              <a:srgbClr val="D8CEB8"/>
            </a:solidFill>
            <a:ln w="9525">
              <a:solidFill>
                <a:srgbClr val="BBAD87"/>
              </a:solidFill>
              <a:round/>
              <a:headEnd/>
              <a:tailEnd/>
            </a:ln>
          </p:spPr>
          <p:txBody>
            <a:bodyPr/>
            <a:lstStyle/>
            <a:p>
              <a:endParaRPr lang="en-US"/>
            </a:p>
          </p:txBody>
        </p:sp>
        <p:sp>
          <p:nvSpPr>
            <p:cNvPr id="6433" name="Freeform 250"/>
            <p:cNvSpPr>
              <a:spLocks/>
            </p:cNvSpPr>
            <p:nvPr>
              <p:custDataLst>
                <p:tags r:id="rId250"/>
              </p:custDataLst>
            </p:nvPr>
          </p:nvSpPr>
          <p:spPr bwMode="auto">
            <a:xfrm>
              <a:off x="4791075" y="3373438"/>
              <a:ext cx="80963" cy="88900"/>
            </a:xfrm>
            <a:custGeom>
              <a:avLst/>
              <a:gdLst>
                <a:gd name="T0" fmla="*/ 2147483646 w 104"/>
                <a:gd name="T1" fmla="*/ 2147483646 h 111"/>
                <a:gd name="T2" fmla="*/ 2147483646 w 104"/>
                <a:gd name="T3" fmla="*/ 2147483646 h 111"/>
                <a:gd name="T4" fmla="*/ 2147483646 w 104"/>
                <a:gd name="T5" fmla="*/ 2147483646 h 111"/>
                <a:gd name="T6" fmla="*/ 2147483646 w 104"/>
                <a:gd name="T7" fmla="*/ 2147483646 h 111"/>
                <a:gd name="T8" fmla="*/ 2147483646 w 104"/>
                <a:gd name="T9" fmla="*/ 0 h 111"/>
                <a:gd name="T10" fmla="*/ 2147483646 w 104"/>
                <a:gd name="T11" fmla="*/ 2147483646 h 111"/>
                <a:gd name="T12" fmla="*/ 2147483646 w 104"/>
                <a:gd name="T13" fmla="*/ 2147483646 h 111"/>
                <a:gd name="T14" fmla="*/ 2147483646 w 104"/>
                <a:gd name="T15" fmla="*/ 2147483646 h 111"/>
                <a:gd name="T16" fmla="*/ 2147483646 w 104"/>
                <a:gd name="T17" fmla="*/ 2147483646 h 111"/>
                <a:gd name="T18" fmla="*/ 2147483646 w 104"/>
                <a:gd name="T19" fmla="*/ 2147483646 h 111"/>
                <a:gd name="T20" fmla="*/ 0 w 104"/>
                <a:gd name="T21" fmla="*/ 2147483646 h 111"/>
                <a:gd name="T22" fmla="*/ 2147483646 w 104"/>
                <a:gd name="T23" fmla="*/ 2147483646 h 111"/>
                <a:gd name="T24" fmla="*/ 2147483646 w 104"/>
                <a:gd name="T25" fmla="*/ 2147483646 h 1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
                <a:gd name="T40" fmla="*/ 0 h 111"/>
                <a:gd name="T41" fmla="*/ 104 w 104"/>
                <a:gd name="T42" fmla="*/ 111 h 1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 h="111">
                  <a:moveTo>
                    <a:pt x="69" y="111"/>
                  </a:moveTo>
                  <a:lnTo>
                    <a:pt x="69" y="111"/>
                  </a:lnTo>
                  <a:lnTo>
                    <a:pt x="69" y="63"/>
                  </a:lnTo>
                  <a:lnTo>
                    <a:pt x="87" y="48"/>
                  </a:lnTo>
                  <a:lnTo>
                    <a:pt x="104" y="0"/>
                  </a:lnTo>
                  <a:lnTo>
                    <a:pt x="52" y="15"/>
                  </a:lnTo>
                  <a:lnTo>
                    <a:pt x="69" y="48"/>
                  </a:lnTo>
                  <a:lnTo>
                    <a:pt x="52" y="48"/>
                  </a:lnTo>
                  <a:lnTo>
                    <a:pt x="52" y="32"/>
                  </a:lnTo>
                  <a:lnTo>
                    <a:pt x="35" y="32"/>
                  </a:lnTo>
                  <a:lnTo>
                    <a:pt x="0" y="96"/>
                  </a:lnTo>
                  <a:lnTo>
                    <a:pt x="52" y="96"/>
                  </a:lnTo>
                  <a:lnTo>
                    <a:pt x="69" y="111"/>
                  </a:lnTo>
                </a:path>
              </a:pathLst>
            </a:custGeom>
            <a:solidFill>
              <a:schemeClr val="tx2"/>
            </a:solidFill>
            <a:ln w="9525">
              <a:solidFill>
                <a:schemeClr val="tx2"/>
              </a:solidFill>
              <a:prstDash val="solid"/>
              <a:round/>
              <a:headEnd/>
              <a:tailEnd/>
            </a:ln>
          </p:spPr>
          <p:txBody>
            <a:bodyPr/>
            <a:lstStyle/>
            <a:p>
              <a:endParaRPr lang="en-US"/>
            </a:p>
          </p:txBody>
        </p:sp>
        <p:sp>
          <p:nvSpPr>
            <p:cNvPr id="6434" name="Freeform 251"/>
            <p:cNvSpPr>
              <a:spLocks/>
            </p:cNvSpPr>
            <p:nvPr>
              <p:custDataLst>
                <p:tags r:id="rId251"/>
              </p:custDataLst>
            </p:nvPr>
          </p:nvSpPr>
          <p:spPr bwMode="auto">
            <a:xfrm>
              <a:off x="4775200" y="3449638"/>
              <a:ext cx="69850" cy="50800"/>
            </a:xfrm>
            <a:custGeom>
              <a:avLst/>
              <a:gdLst>
                <a:gd name="T0" fmla="*/ 2147483646 w 88"/>
                <a:gd name="T1" fmla="*/ 2147483646 h 63"/>
                <a:gd name="T2" fmla="*/ 2147483646 w 88"/>
                <a:gd name="T3" fmla="*/ 2147483646 h 63"/>
                <a:gd name="T4" fmla="*/ 2147483646 w 88"/>
                <a:gd name="T5" fmla="*/ 2147483646 h 63"/>
                <a:gd name="T6" fmla="*/ 2147483646 w 88"/>
                <a:gd name="T7" fmla="*/ 2147483646 h 63"/>
                <a:gd name="T8" fmla="*/ 2147483646 w 88"/>
                <a:gd name="T9" fmla="*/ 2147483646 h 63"/>
                <a:gd name="T10" fmla="*/ 2147483646 w 88"/>
                <a:gd name="T11" fmla="*/ 2147483646 h 63"/>
                <a:gd name="T12" fmla="*/ 0 w 88"/>
                <a:gd name="T13" fmla="*/ 2147483646 h 63"/>
                <a:gd name="T14" fmla="*/ 0 w 88"/>
                <a:gd name="T15" fmla="*/ 0 h 63"/>
                <a:gd name="T16" fmla="*/ 2147483646 w 88"/>
                <a:gd name="T17" fmla="*/ 0 h 63"/>
                <a:gd name="T18" fmla="*/ 2147483646 w 88"/>
                <a:gd name="T19" fmla="*/ 0 h 63"/>
                <a:gd name="T20" fmla="*/ 2147483646 w 88"/>
                <a:gd name="T21" fmla="*/ 2147483646 h 63"/>
                <a:gd name="T22" fmla="*/ 2147483646 w 88"/>
                <a:gd name="T23" fmla="*/ 2147483646 h 63"/>
                <a:gd name="T24" fmla="*/ 2147483646 w 88"/>
                <a:gd name="T25" fmla="*/ 2147483646 h 63"/>
                <a:gd name="T26" fmla="*/ 2147483646 w 88"/>
                <a:gd name="T27" fmla="*/ 2147483646 h 6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8"/>
                <a:gd name="T43" fmla="*/ 0 h 63"/>
                <a:gd name="T44" fmla="*/ 88 w 88"/>
                <a:gd name="T45" fmla="*/ 63 h 6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8" h="63">
                  <a:moveTo>
                    <a:pt x="71" y="63"/>
                  </a:moveTo>
                  <a:lnTo>
                    <a:pt x="71" y="63"/>
                  </a:lnTo>
                  <a:lnTo>
                    <a:pt x="54" y="63"/>
                  </a:lnTo>
                  <a:lnTo>
                    <a:pt x="54" y="48"/>
                  </a:lnTo>
                  <a:lnTo>
                    <a:pt x="36" y="48"/>
                  </a:lnTo>
                  <a:lnTo>
                    <a:pt x="36" y="32"/>
                  </a:lnTo>
                  <a:lnTo>
                    <a:pt x="0" y="15"/>
                  </a:lnTo>
                  <a:lnTo>
                    <a:pt x="0" y="0"/>
                  </a:lnTo>
                  <a:lnTo>
                    <a:pt x="19" y="0"/>
                  </a:lnTo>
                  <a:lnTo>
                    <a:pt x="71" y="0"/>
                  </a:lnTo>
                  <a:lnTo>
                    <a:pt x="88" y="15"/>
                  </a:lnTo>
                  <a:lnTo>
                    <a:pt x="88" y="48"/>
                  </a:lnTo>
                  <a:lnTo>
                    <a:pt x="71" y="48"/>
                  </a:lnTo>
                  <a:lnTo>
                    <a:pt x="71" y="63"/>
                  </a:lnTo>
                  <a:close/>
                </a:path>
              </a:pathLst>
            </a:custGeom>
            <a:solidFill>
              <a:srgbClr val="D8CEB8"/>
            </a:solidFill>
            <a:ln w="9525">
              <a:solidFill>
                <a:srgbClr val="BBAD87"/>
              </a:solidFill>
              <a:round/>
              <a:headEnd/>
              <a:tailEnd/>
            </a:ln>
          </p:spPr>
          <p:txBody>
            <a:bodyPr/>
            <a:lstStyle/>
            <a:p>
              <a:endParaRPr lang="en-US"/>
            </a:p>
          </p:txBody>
        </p:sp>
        <p:sp>
          <p:nvSpPr>
            <p:cNvPr id="6435" name="Freeform 252"/>
            <p:cNvSpPr>
              <a:spLocks/>
            </p:cNvSpPr>
            <p:nvPr>
              <p:custDataLst>
                <p:tags r:id="rId252"/>
              </p:custDataLst>
            </p:nvPr>
          </p:nvSpPr>
          <p:spPr bwMode="auto">
            <a:xfrm>
              <a:off x="4913313" y="3514726"/>
              <a:ext cx="166688" cy="76200"/>
            </a:xfrm>
            <a:custGeom>
              <a:avLst/>
              <a:gdLst>
                <a:gd name="T0" fmla="*/ 0 w 209"/>
                <a:gd name="T1" fmla="*/ 2147483646 h 96"/>
                <a:gd name="T2" fmla="*/ 0 w 209"/>
                <a:gd name="T3" fmla="*/ 2147483646 h 96"/>
                <a:gd name="T4" fmla="*/ 2147483646 w 209"/>
                <a:gd name="T5" fmla="*/ 2147483646 h 96"/>
                <a:gd name="T6" fmla="*/ 2147483646 w 209"/>
                <a:gd name="T7" fmla="*/ 2147483646 h 96"/>
                <a:gd name="T8" fmla="*/ 2147483646 w 209"/>
                <a:gd name="T9" fmla="*/ 2147483646 h 96"/>
                <a:gd name="T10" fmla="*/ 2147483646 w 209"/>
                <a:gd name="T11" fmla="*/ 2147483646 h 96"/>
                <a:gd name="T12" fmla="*/ 2147483646 w 209"/>
                <a:gd name="T13" fmla="*/ 2147483646 h 96"/>
                <a:gd name="T14" fmla="*/ 2147483646 w 209"/>
                <a:gd name="T15" fmla="*/ 0 h 96"/>
                <a:gd name="T16" fmla="*/ 2147483646 w 209"/>
                <a:gd name="T17" fmla="*/ 2147483646 h 96"/>
                <a:gd name="T18" fmla="*/ 2147483646 w 209"/>
                <a:gd name="T19" fmla="*/ 2147483646 h 96"/>
                <a:gd name="T20" fmla="*/ 2147483646 w 209"/>
                <a:gd name="T21" fmla="*/ 2147483646 h 96"/>
                <a:gd name="T22" fmla="*/ 2147483646 w 209"/>
                <a:gd name="T23" fmla="*/ 2147483646 h 96"/>
                <a:gd name="T24" fmla="*/ 2147483646 w 209"/>
                <a:gd name="T25" fmla="*/ 2147483646 h 96"/>
                <a:gd name="T26" fmla="*/ 2147483646 w 209"/>
                <a:gd name="T27" fmla="*/ 2147483646 h 96"/>
                <a:gd name="T28" fmla="*/ 2147483646 w 209"/>
                <a:gd name="T29" fmla="*/ 2147483646 h 96"/>
                <a:gd name="T30" fmla="*/ 0 w 209"/>
                <a:gd name="T31" fmla="*/ 2147483646 h 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9"/>
                <a:gd name="T49" fmla="*/ 0 h 96"/>
                <a:gd name="T50" fmla="*/ 209 w 209"/>
                <a:gd name="T51" fmla="*/ 96 h 9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9" h="96">
                  <a:moveTo>
                    <a:pt x="0" y="64"/>
                  </a:moveTo>
                  <a:lnTo>
                    <a:pt x="0" y="64"/>
                  </a:lnTo>
                  <a:lnTo>
                    <a:pt x="34" y="64"/>
                  </a:lnTo>
                  <a:lnTo>
                    <a:pt x="105" y="48"/>
                  </a:lnTo>
                  <a:lnTo>
                    <a:pt x="105" y="31"/>
                  </a:lnTo>
                  <a:lnTo>
                    <a:pt x="123" y="16"/>
                  </a:lnTo>
                  <a:lnTo>
                    <a:pt x="157" y="16"/>
                  </a:lnTo>
                  <a:lnTo>
                    <a:pt x="157" y="0"/>
                  </a:lnTo>
                  <a:lnTo>
                    <a:pt x="209" y="16"/>
                  </a:lnTo>
                  <a:lnTo>
                    <a:pt x="209" y="48"/>
                  </a:lnTo>
                  <a:lnTo>
                    <a:pt x="192" y="79"/>
                  </a:lnTo>
                  <a:lnTo>
                    <a:pt x="123" y="96"/>
                  </a:lnTo>
                  <a:lnTo>
                    <a:pt x="88" y="79"/>
                  </a:lnTo>
                  <a:lnTo>
                    <a:pt x="34" y="79"/>
                  </a:lnTo>
                  <a:lnTo>
                    <a:pt x="17" y="79"/>
                  </a:lnTo>
                  <a:lnTo>
                    <a:pt x="0" y="64"/>
                  </a:lnTo>
                </a:path>
              </a:pathLst>
            </a:custGeom>
            <a:solidFill>
              <a:srgbClr val="D8CEB8"/>
            </a:solidFill>
            <a:ln w="9525">
              <a:solidFill>
                <a:srgbClr val="BBAD87"/>
              </a:solidFill>
              <a:prstDash val="solid"/>
              <a:round/>
              <a:headEnd/>
              <a:tailEnd/>
            </a:ln>
          </p:spPr>
          <p:txBody>
            <a:bodyPr/>
            <a:lstStyle/>
            <a:p>
              <a:endParaRPr lang="en-US"/>
            </a:p>
          </p:txBody>
        </p:sp>
        <p:sp>
          <p:nvSpPr>
            <p:cNvPr id="6436" name="Freeform 253"/>
            <p:cNvSpPr>
              <a:spLocks/>
            </p:cNvSpPr>
            <p:nvPr>
              <p:custDataLst>
                <p:tags r:id="rId253"/>
              </p:custDataLst>
            </p:nvPr>
          </p:nvSpPr>
          <p:spPr bwMode="auto">
            <a:xfrm>
              <a:off x="4845050" y="3563938"/>
              <a:ext cx="98425" cy="50800"/>
            </a:xfrm>
            <a:custGeom>
              <a:avLst/>
              <a:gdLst>
                <a:gd name="T0" fmla="*/ 2147483646 w 123"/>
                <a:gd name="T1" fmla="*/ 2147483646 h 63"/>
                <a:gd name="T2" fmla="*/ 2147483646 w 123"/>
                <a:gd name="T3" fmla="*/ 2147483646 h 63"/>
                <a:gd name="T4" fmla="*/ 2147483646 w 123"/>
                <a:gd name="T5" fmla="*/ 2147483646 h 63"/>
                <a:gd name="T6" fmla="*/ 2147483646 w 123"/>
                <a:gd name="T7" fmla="*/ 2147483646 h 63"/>
                <a:gd name="T8" fmla="*/ 2147483646 w 123"/>
                <a:gd name="T9" fmla="*/ 2147483646 h 63"/>
                <a:gd name="T10" fmla="*/ 2147483646 w 123"/>
                <a:gd name="T11" fmla="*/ 2147483646 h 63"/>
                <a:gd name="T12" fmla="*/ 2147483646 w 123"/>
                <a:gd name="T13" fmla="*/ 2147483646 h 63"/>
                <a:gd name="T14" fmla="*/ 2147483646 w 123"/>
                <a:gd name="T15" fmla="*/ 2147483646 h 63"/>
                <a:gd name="T16" fmla="*/ 2147483646 w 123"/>
                <a:gd name="T17" fmla="*/ 0 h 63"/>
                <a:gd name="T18" fmla="*/ 2147483646 w 123"/>
                <a:gd name="T19" fmla="*/ 0 h 63"/>
                <a:gd name="T20" fmla="*/ 2147483646 w 123"/>
                <a:gd name="T21" fmla="*/ 0 h 63"/>
                <a:gd name="T22" fmla="*/ 0 w 123"/>
                <a:gd name="T23" fmla="*/ 2147483646 h 63"/>
                <a:gd name="T24" fmla="*/ 0 w 123"/>
                <a:gd name="T25" fmla="*/ 2147483646 h 63"/>
                <a:gd name="T26" fmla="*/ 2147483646 w 123"/>
                <a:gd name="T27" fmla="*/ 2147483646 h 63"/>
                <a:gd name="T28" fmla="*/ 2147483646 w 123"/>
                <a:gd name="T29" fmla="*/ 2147483646 h 63"/>
                <a:gd name="T30" fmla="*/ 2147483646 w 123"/>
                <a:gd name="T31" fmla="*/ 2147483646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3"/>
                <a:gd name="T49" fmla="*/ 0 h 63"/>
                <a:gd name="T50" fmla="*/ 123 w 123"/>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3" h="63">
                  <a:moveTo>
                    <a:pt x="35" y="63"/>
                  </a:moveTo>
                  <a:lnTo>
                    <a:pt x="35" y="63"/>
                  </a:lnTo>
                  <a:lnTo>
                    <a:pt x="71" y="48"/>
                  </a:lnTo>
                  <a:lnTo>
                    <a:pt x="89" y="48"/>
                  </a:lnTo>
                  <a:lnTo>
                    <a:pt x="89" y="32"/>
                  </a:lnTo>
                  <a:lnTo>
                    <a:pt x="106" y="48"/>
                  </a:lnTo>
                  <a:lnTo>
                    <a:pt x="123" y="15"/>
                  </a:lnTo>
                  <a:lnTo>
                    <a:pt x="106" y="15"/>
                  </a:lnTo>
                  <a:lnTo>
                    <a:pt x="89" y="0"/>
                  </a:lnTo>
                  <a:lnTo>
                    <a:pt x="35" y="0"/>
                  </a:lnTo>
                  <a:lnTo>
                    <a:pt x="18" y="0"/>
                  </a:lnTo>
                  <a:lnTo>
                    <a:pt x="0" y="32"/>
                  </a:lnTo>
                  <a:lnTo>
                    <a:pt x="0" y="48"/>
                  </a:lnTo>
                  <a:lnTo>
                    <a:pt x="18" y="32"/>
                  </a:lnTo>
                  <a:lnTo>
                    <a:pt x="18" y="63"/>
                  </a:lnTo>
                  <a:lnTo>
                    <a:pt x="35" y="63"/>
                  </a:lnTo>
                  <a:close/>
                </a:path>
              </a:pathLst>
            </a:custGeom>
            <a:solidFill>
              <a:srgbClr val="D8CEB8"/>
            </a:solidFill>
            <a:ln w="9525">
              <a:solidFill>
                <a:srgbClr val="BBAD87"/>
              </a:solidFill>
              <a:round/>
              <a:headEnd/>
              <a:tailEnd/>
            </a:ln>
          </p:spPr>
          <p:txBody>
            <a:bodyPr/>
            <a:lstStyle/>
            <a:p>
              <a:endParaRPr lang="en-US"/>
            </a:p>
          </p:txBody>
        </p:sp>
        <p:sp>
          <p:nvSpPr>
            <p:cNvPr id="6437" name="Freeform 254"/>
            <p:cNvSpPr>
              <a:spLocks/>
            </p:cNvSpPr>
            <p:nvPr>
              <p:custDataLst>
                <p:tags r:id="rId254"/>
              </p:custDataLst>
            </p:nvPr>
          </p:nvSpPr>
          <p:spPr bwMode="auto">
            <a:xfrm>
              <a:off x="4557713" y="3195638"/>
              <a:ext cx="25400" cy="38100"/>
            </a:xfrm>
            <a:custGeom>
              <a:avLst/>
              <a:gdLst>
                <a:gd name="T0" fmla="*/ 0 w 33"/>
                <a:gd name="T1" fmla="*/ 2147483646 h 48"/>
                <a:gd name="T2" fmla="*/ 2147483646 w 33"/>
                <a:gd name="T3" fmla="*/ 2147483646 h 48"/>
                <a:gd name="T4" fmla="*/ 2147483646 w 33"/>
                <a:gd name="T5" fmla="*/ 0 h 48"/>
                <a:gd name="T6" fmla="*/ 0 w 33"/>
                <a:gd name="T7" fmla="*/ 2147483646 h 48"/>
                <a:gd name="T8" fmla="*/ 0 w 33"/>
                <a:gd name="T9" fmla="*/ 2147483646 h 48"/>
                <a:gd name="T10" fmla="*/ 0 60000 65536"/>
                <a:gd name="T11" fmla="*/ 0 60000 65536"/>
                <a:gd name="T12" fmla="*/ 0 60000 65536"/>
                <a:gd name="T13" fmla="*/ 0 60000 65536"/>
                <a:gd name="T14" fmla="*/ 0 60000 65536"/>
                <a:gd name="T15" fmla="*/ 0 w 33"/>
                <a:gd name="T16" fmla="*/ 0 h 48"/>
                <a:gd name="T17" fmla="*/ 33 w 33"/>
                <a:gd name="T18" fmla="*/ 48 h 48"/>
              </a:gdLst>
              <a:ahLst/>
              <a:cxnLst>
                <a:cxn ang="T10">
                  <a:pos x="T0" y="T1"/>
                </a:cxn>
                <a:cxn ang="T11">
                  <a:pos x="T2" y="T3"/>
                </a:cxn>
                <a:cxn ang="T12">
                  <a:pos x="T4" y="T5"/>
                </a:cxn>
                <a:cxn ang="T13">
                  <a:pos x="T6" y="T7"/>
                </a:cxn>
                <a:cxn ang="T14">
                  <a:pos x="T8" y="T9"/>
                </a:cxn>
              </a:cxnLst>
              <a:rect l="T15" t="T16" r="T17" b="T18"/>
              <a:pathLst>
                <a:path w="33" h="48">
                  <a:moveTo>
                    <a:pt x="0" y="48"/>
                  </a:moveTo>
                  <a:lnTo>
                    <a:pt x="18" y="18"/>
                  </a:lnTo>
                  <a:lnTo>
                    <a:pt x="33" y="0"/>
                  </a:lnTo>
                  <a:lnTo>
                    <a:pt x="0" y="18"/>
                  </a:lnTo>
                  <a:lnTo>
                    <a:pt x="0" y="48"/>
                  </a:lnTo>
                </a:path>
              </a:pathLst>
            </a:custGeom>
            <a:solidFill>
              <a:srgbClr val="D8CEB8"/>
            </a:solidFill>
            <a:ln w="9525">
              <a:solidFill>
                <a:srgbClr val="BBAD87"/>
              </a:solidFill>
              <a:prstDash val="solid"/>
              <a:round/>
              <a:headEnd/>
              <a:tailEnd/>
            </a:ln>
          </p:spPr>
          <p:txBody>
            <a:bodyPr/>
            <a:lstStyle/>
            <a:p>
              <a:endParaRPr lang="en-US"/>
            </a:p>
          </p:txBody>
        </p:sp>
        <p:sp>
          <p:nvSpPr>
            <p:cNvPr id="6438" name="Freeform 255"/>
            <p:cNvSpPr>
              <a:spLocks/>
            </p:cNvSpPr>
            <p:nvPr>
              <p:custDataLst>
                <p:tags r:id="rId255"/>
              </p:custDataLst>
            </p:nvPr>
          </p:nvSpPr>
          <p:spPr bwMode="auto">
            <a:xfrm>
              <a:off x="4679950" y="3119438"/>
              <a:ext cx="14288" cy="14288"/>
            </a:xfrm>
            <a:custGeom>
              <a:avLst/>
              <a:gdLst>
                <a:gd name="T0" fmla="*/ 0 w 17"/>
                <a:gd name="T1" fmla="*/ 2147483646 h 18"/>
                <a:gd name="T2" fmla="*/ 0 w 17"/>
                <a:gd name="T3" fmla="*/ 2147483646 h 18"/>
                <a:gd name="T4" fmla="*/ 2147483646 w 17"/>
                <a:gd name="T5" fmla="*/ 0 h 18"/>
                <a:gd name="T6" fmla="*/ 2147483646 w 17"/>
                <a:gd name="T7" fmla="*/ 2147483646 h 18"/>
                <a:gd name="T8" fmla="*/ 0 w 17"/>
                <a:gd name="T9" fmla="*/ 2147483646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0" y="18"/>
                  </a:moveTo>
                  <a:lnTo>
                    <a:pt x="0" y="18"/>
                  </a:lnTo>
                  <a:lnTo>
                    <a:pt x="17" y="0"/>
                  </a:lnTo>
                  <a:lnTo>
                    <a:pt x="17" y="18"/>
                  </a:lnTo>
                  <a:lnTo>
                    <a:pt x="0" y="18"/>
                  </a:lnTo>
                </a:path>
              </a:pathLst>
            </a:custGeom>
            <a:solidFill>
              <a:srgbClr val="D8CEB8"/>
            </a:solidFill>
            <a:ln w="9525">
              <a:solidFill>
                <a:srgbClr val="BBAD87"/>
              </a:solidFill>
              <a:prstDash val="solid"/>
              <a:round/>
              <a:headEnd/>
              <a:tailEnd/>
            </a:ln>
          </p:spPr>
          <p:txBody>
            <a:bodyPr/>
            <a:lstStyle/>
            <a:p>
              <a:endParaRPr lang="en-US"/>
            </a:p>
          </p:txBody>
        </p:sp>
        <p:sp>
          <p:nvSpPr>
            <p:cNvPr id="6439" name="Line 256"/>
            <p:cNvSpPr>
              <a:spLocks noChangeShapeType="1"/>
            </p:cNvSpPr>
            <p:nvPr>
              <p:custDataLst>
                <p:tags r:id="rId256"/>
              </p:custDataLst>
            </p:nvPr>
          </p:nvSpPr>
          <p:spPr bwMode="auto">
            <a:xfrm>
              <a:off x="4645025" y="3189288"/>
              <a:ext cx="14288" cy="12700"/>
            </a:xfrm>
            <a:prstGeom prst="line">
              <a:avLst/>
            </a:prstGeom>
            <a:noFill/>
            <a:ln w="9525">
              <a:solidFill>
                <a:srgbClr val="BBAD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40" name="Freeform 257"/>
            <p:cNvSpPr>
              <a:spLocks/>
            </p:cNvSpPr>
            <p:nvPr>
              <p:custDataLst>
                <p:tags r:id="rId257"/>
              </p:custDataLst>
            </p:nvPr>
          </p:nvSpPr>
          <p:spPr bwMode="auto">
            <a:xfrm>
              <a:off x="4845050" y="3324226"/>
              <a:ext cx="193675" cy="239713"/>
            </a:xfrm>
            <a:custGeom>
              <a:avLst/>
              <a:gdLst>
                <a:gd name="T0" fmla="*/ 2147483646 w 244"/>
                <a:gd name="T1" fmla="*/ 2147483646 h 303"/>
                <a:gd name="T2" fmla="*/ 2147483646 w 244"/>
                <a:gd name="T3" fmla="*/ 2147483646 h 303"/>
                <a:gd name="T4" fmla="*/ 2147483646 w 244"/>
                <a:gd name="T5" fmla="*/ 2147483646 h 303"/>
                <a:gd name="T6" fmla="*/ 2147483646 w 244"/>
                <a:gd name="T7" fmla="*/ 2147483646 h 303"/>
                <a:gd name="T8" fmla="*/ 2147483646 w 244"/>
                <a:gd name="T9" fmla="*/ 2147483646 h 303"/>
                <a:gd name="T10" fmla="*/ 2147483646 w 244"/>
                <a:gd name="T11" fmla="*/ 2147483646 h 303"/>
                <a:gd name="T12" fmla="*/ 2147483646 w 244"/>
                <a:gd name="T13" fmla="*/ 2147483646 h 303"/>
                <a:gd name="T14" fmla="*/ 2147483646 w 244"/>
                <a:gd name="T15" fmla="*/ 2147483646 h 303"/>
                <a:gd name="T16" fmla="*/ 2147483646 w 244"/>
                <a:gd name="T17" fmla="*/ 2147483646 h 303"/>
                <a:gd name="T18" fmla="*/ 2147483646 w 244"/>
                <a:gd name="T19" fmla="*/ 2147483646 h 303"/>
                <a:gd name="T20" fmla="*/ 2147483646 w 244"/>
                <a:gd name="T21" fmla="*/ 2147483646 h 303"/>
                <a:gd name="T22" fmla="*/ 2147483646 w 244"/>
                <a:gd name="T23" fmla="*/ 2147483646 h 303"/>
                <a:gd name="T24" fmla="*/ 2147483646 w 244"/>
                <a:gd name="T25" fmla="*/ 2147483646 h 303"/>
                <a:gd name="T26" fmla="*/ 2147483646 w 244"/>
                <a:gd name="T27" fmla="*/ 2147483646 h 303"/>
                <a:gd name="T28" fmla="*/ 2147483646 w 244"/>
                <a:gd name="T29" fmla="*/ 2147483646 h 303"/>
                <a:gd name="T30" fmla="*/ 2147483646 w 244"/>
                <a:gd name="T31" fmla="*/ 2147483646 h 303"/>
                <a:gd name="T32" fmla="*/ 2147483646 w 244"/>
                <a:gd name="T33" fmla="*/ 2147483646 h 303"/>
                <a:gd name="T34" fmla="*/ 2147483646 w 244"/>
                <a:gd name="T35" fmla="*/ 2147483646 h 303"/>
                <a:gd name="T36" fmla="*/ 0 w 244"/>
                <a:gd name="T37" fmla="*/ 2147483646 h 303"/>
                <a:gd name="T38" fmla="*/ 0 w 244"/>
                <a:gd name="T39" fmla="*/ 2147483646 h 303"/>
                <a:gd name="T40" fmla="*/ 0 w 244"/>
                <a:gd name="T41" fmla="*/ 2147483646 h 303"/>
                <a:gd name="T42" fmla="*/ 0 w 244"/>
                <a:gd name="T43" fmla="*/ 2147483646 h 303"/>
                <a:gd name="T44" fmla="*/ 2147483646 w 244"/>
                <a:gd name="T45" fmla="*/ 2147483646 h 303"/>
                <a:gd name="T46" fmla="*/ 2147483646 w 244"/>
                <a:gd name="T47" fmla="*/ 2147483646 h 303"/>
                <a:gd name="T48" fmla="*/ 2147483646 w 244"/>
                <a:gd name="T49" fmla="*/ 2147483646 h 303"/>
                <a:gd name="T50" fmla="*/ 2147483646 w 244"/>
                <a:gd name="T51" fmla="*/ 2147483646 h 303"/>
                <a:gd name="T52" fmla="*/ 2147483646 w 244"/>
                <a:gd name="T53" fmla="*/ 2147483646 h 303"/>
                <a:gd name="T54" fmla="*/ 2147483646 w 244"/>
                <a:gd name="T55" fmla="*/ 2147483646 h 303"/>
                <a:gd name="T56" fmla="*/ 2147483646 w 244"/>
                <a:gd name="T57" fmla="*/ 0 h 303"/>
                <a:gd name="T58" fmla="*/ 2147483646 w 244"/>
                <a:gd name="T59" fmla="*/ 0 h 303"/>
                <a:gd name="T60" fmla="*/ 2147483646 w 244"/>
                <a:gd name="T61" fmla="*/ 0 h 303"/>
                <a:gd name="T62" fmla="*/ 2147483646 w 244"/>
                <a:gd name="T63" fmla="*/ 2147483646 h 303"/>
                <a:gd name="T64" fmla="*/ 2147483646 w 244"/>
                <a:gd name="T65" fmla="*/ 2147483646 h 303"/>
                <a:gd name="T66" fmla="*/ 2147483646 w 244"/>
                <a:gd name="T67" fmla="*/ 2147483646 h 303"/>
                <a:gd name="T68" fmla="*/ 2147483646 w 244"/>
                <a:gd name="T69" fmla="*/ 2147483646 h 3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4"/>
                <a:gd name="T106" fmla="*/ 0 h 303"/>
                <a:gd name="T107" fmla="*/ 244 w 244"/>
                <a:gd name="T108" fmla="*/ 303 h 30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4" h="303">
                  <a:moveTo>
                    <a:pt x="140" y="47"/>
                  </a:moveTo>
                  <a:lnTo>
                    <a:pt x="140" y="47"/>
                  </a:lnTo>
                  <a:lnTo>
                    <a:pt x="210" y="15"/>
                  </a:lnTo>
                  <a:lnTo>
                    <a:pt x="210" y="30"/>
                  </a:lnTo>
                  <a:lnTo>
                    <a:pt x="192" y="30"/>
                  </a:lnTo>
                  <a:lnTo>
                    <a:pt x="227" y="47"/>
                  </a:lnTo>
                  <a:lnTo>
                    <a:pt x="244" y="174"/>
                  </a:lnTo>
                  <a:lnTo>
                    <a:pt x="227" y="159"/>
                  </a:lnTo>
                  <a:lnTo>
                    <a:pt x="192" y="174"/>
                  </a:lnTo>
                  <a:lnTo>
                    <a:pt x="158" y="191"/>
                  </a:lnTo>
                  <a:lnTo>
                    <a:pt x="175" y="222"/>
                  </a:lnTo>
                  <a:lnTo>
                    <a:pt x="210" y="255"/>
                  </a:lnTo>
                  <a:lnTo>
                    <a:pt x="192" y="270"/>
                  </a:lnTo>
                  <a:lnTo>
                    <a:pt x="192" y="287"/>
                  </a:lnTo>
                  <a:lnTo>
                    <a:pt x="123" y="303"/>
                  </a:lnTo>
                  <a:lnTo>
                    <a:pt x="89" y="303"/>
                  </a:lnTo>
                  <a:lnTo>
                    <a:pt x="35" y="303"/>
                  </a:lnTo>
                  <a:lnTo>
                    <a:pt x="54" y="255"/>
                  </a:lnTo>
                  <a:lnTo>
                    <a:pt x="0" y="222"/>
                  </a:lnTo>
                  <a:lnTo>
                    <a:pt x="0" y="207"/>
                  </a:lnTo>
                  <a:lnTo>
                    <a:pt x="0" y="174"/>
                  </a:lnTo>
                  <a:lnTo>
                    <a:pt x="0" y="126"/>
                  </a:lnTo>
                  <a:lnTo>
                    <a:pt x="18" y="111"/>
                  </a:lnTo>
                  <a:lnTo>
                    <a:pt x="35" y="63"/>
                  </a:lnTo>
                  <a:lnTo>
                    <a:pt x="71" y="63"/>
                  </a:lnTo>
                  <a:lnTo>
                    <a:pt x="89" y="30"/>
                  </a:lnTo>
                  <a:lnTo>
                    <a:pt x="71" y="30"/>
                  </a:lnTo>
                  <a:lnTo>
                    <a:pt x="89" y="15"/>
                  </a:lnTo>
                  <a:lnTo>
                    <a:pt x="71" y="0"/>
                  </a:lnTo>
                  <a:lnTo>
                    <a:pt x="89" y="0"/>
                  </a:lnTo>
                  <a:lnTo>
                    <a:pt x="106" y="0"/>
                  </a:lnTo>
                  <a:lnTo>
                    <a:pt x="106" y="15"/>
                  </a:lnTo>
                  <a:lnTo>
                    <a:pt x="140" y="30"/>
                  </a:lnTo>
                  <a:lnTo>
                    <a:pt x="123" y="47"/>
                  </a:lnTo>
                  <a:lnTo>
                    <a:pt x="140" y="47"/>
                  </a:lnTo>
                  <a:close/>
                </a:path>
              </a:pathLst>
            </a:custGeom>
            <a:solidFill>
              <a:srgbClr val="D8CEB8"/>
            </a:solidFill>
            <a:ln w="9525">
              <a:solidFill>
                <a:srgbClr val="BBAD87"/>
              </a:solidFill>
              <a:round/>
              <a:headEnd/>
              <a:tailEnd/>
            </a:ln>
          </p:spPr>
          <p:txBody>
            <a:bodyPr/>
            <a:lstStyle/>
            <a:p>
              <a:endParaRPr lang="en-US"/>
            </a:p>
          </p:txBody>
        </p:sp>
        <p:sp>
          <p:nvSpPr>
            <p:cNvPr id="6441" name="Freeform 258"/>
            <p:cNvSpPr>
              <a:spLocks/>
            </p:cNvSpPr>
            <p:nvPr>
              <p:custDataLst>
                <p:tags r:id="rId258"/>
              </p:custDataLst>
            </p:nvPr>
          </p:nvSpPr>
          <p:spPr bwMode="auto">
            <a:xfrm>
              <a:off x="4859338" y="3576638"/>
              <a:ext cx="261938" cy="242888"/>
            </a:xfrm>
            <a:custGeom>
              <a:avLst/>
              <a:gdLst>
                <a:gd name="T0" fmla="*/ 2147483646 w 330"/>
                <a:gd name="T1" fmla="*/ 2147483646 h 305"/>
                <a:gd name="T2" fmla="*/ 2147483646 w 330"/>
                <a:gd name="T3" fmla="*/ 2147483646 h 305"/>
                <a:gd name="T4" fmla="*/ 2147483646 w 330"/>
                <a:gd name="T5" fmla="*/ 2147483646 h 305"/>
                <a:gd name="T6" fmla="*/ 2147483646 w 330"/>
                <a:gd name="T7" fmla="*/ 2147483646 h 305"/>
                <a:gd name="T8" fmla="*/ 2147483646 w 330"/>
                <a:gd name="T9" fmla="*/ 2147483646 h 305"/>
                <a:gd name="T10" fmla="*/ 2147483646 w 330"/>
                <a:gd name="T11" fmla="*/ 2147483646 h 305"/>
                <a:gd name="T12" fmla="*/ 2147483646 w 330"/>
                <a:gd name="T13" fmla="*/ 2147483646 h 305"/>
                <a:gd name="T14" fmla="*/ 2147483646 w 330"/>
                <a:gd name="T15" fmla="*/ 2147483646 h 305"/>
                <a:gd name="T16" fmla="*/ 2147483646 w 330"/>
                <a:gd name="T17" fmla="*/ 2147483646 h 305"/>
                <a:gd name="T18" fmla="*/ 2147483646 w 330"/>
                <a:gd name="T19" fmla="*/ 2147483646 h 305"/>
                <a:gd name="T20" fmla="*/ 2147483646 w 330"/>
                <a:gd name="T21" fmla="*/ 2147483646 h 305"/>
                <a:gd name="T22" fmla="*/ 2147483646 w 330"/>
                <a:gd name="T23" fmla="*/ 2147483646 h 305"/>
                <a:gd name="T24" fmla="*/ 2147483646 w 330"/>
                <a:gd name="T25" fmla="*/ 2147483646 h 305"/>
                <a:gd name="T26" fmla="*/ 2147483646 w 330"/>
                <a:gd name="T27" fmla="*/ 2147483646 h 305"/>
                <a:gd name="T28" fmla="*/ 2147483646 w 330"/>
                <a:gd name="T29" fmla="*/ 2147483646 h 305"/>
                <a:gd name="T30" fmla="*/ 2147483646 w 330"/>
                <a:gd name="T31" fmla="*/ 2147483646 h 305"/>
                <a:gd name="T32" fmla="*/ 2147483646 w 330"/>
                <a:gd name="T33" fmla="*/ 2147483646 h 305"/>
                <a:gd name="T34" fmla="*/ 2147483646 w 330"/>
                <a:gd name="T35" fmla="*/ 2147483646 h 305"/>
                <a:gd name="T36" fmla="*/ 2147483646 w 330"/>
                <a:gd name="T37" fmla="*/ 2147483646 h 305"/>
                <a:gd name="T38" fmla="*/ 2147483646 w 330"/>
                <a:gd name="T39" fmla="*/ 2147483646 h 305"/>
                <a:gd name="T40" fmla="*/ 2147483646 w 330"/>
                <a:gd name="T41" fmla="*/ 2147483646 h 305"/>
                <a:gd name="T42" fmla="*/ 2147483646 w 330"/>
                <a:gd name="T43" fmla="*/ 2147483646 h 305"/>
                <a:gd name="T44" fmla="*/ 2147483646 w 330"/>
                <a:gd name="T45" fmla="*/ 2147483646 h 305"/>
                <a:gd name="T46" fmla="*/ 2147483646 w 330"/>
                <a:gd name="T47" fmla="*/ 2147483646 h 305"/>
                <a:gd name="T48" fmla="*/ 2147483646 w 330"/>
                <a:gd name="T49" fmla="*/ 2147483646 h 305"/>
                <a:gd name="T50" fmla="*/ 2147483646 w 330"/>
                <a:gd name="T51" fmla="*/ 2147483646 h 305"/>
                <a:gd name="T52" fmla="*/ 2147483646 w 330"/>
                <a:gd name="T53" fmla="*/ 2147483646 h 305"/>
                <a:gd name="T54" fmla="*/ 2147483646 w 330"/>
                <a:gd name="T55" fmla="*/ 2147483646 h 305"/>
                <a:gd name="T56" fmla="*/ 2147483646 w 330"/>
                <a:gd name="T57" fmla="*/ 2147483646 h 305"/>
                <a:gd name="T58" fmla="*/ 2147483646 w 330"/>
                <a:gd name="T59" fmla="*/ 2147483646 h 305"/>
                <a:gd name="T60" fmla="*/ 2147483646 w 330"/>
                <a:gd name="T61" fmla="*/ 0 h 305"/>
                <a:gd name="T62" fmla="*/ 2147483646 w 330"/>
                <a:gd name="T63" fmla="*/ 0 h 305"/>
                <a:gd name="T64" fmla="*/ 2147483646 w 330"/>
                <a:gd name="T65" fmla="*/ 2147483646 h 305"/>
                <a:gd name="T66" fmla="*/ 2147483646 w 330"/>
                <a:gd name="T67" fmla="*/ 2147483646 h 305"/>
                <a:gd name="T68" fmla="*/ 2147483646 w 330"/>
                <a:gd name="T69" fmla="*/ 2147483646 h 305"/>
                <a:gd name="T70" fmla="*/ 2147483646 w 330"/>
                <a:gd name="T71" fmla="*/ 2147483646 h 305"/>
                <a:gd name="T72" fmla="*/ 2147483646 w 330"/>
                <a:gd name="T73" fmla="*/ 2147483646 h 305"/>
                <a:gd name="T74" fmla="*/ 0 w 330"/>
                <a:gd name="T75" fmla="*/ 2147483646 h 305"/>
                <a:gd name="T76" fmla="*/ 0 w 330"/>
                <a:gd name="T77" fmla="*/ 2147483646 h 305"/>
                <a:gd name="T78" fmla="*/ 2147483646 w 330"/>
                <a:gd name="T79" fmla="*/ 2147483646 h 3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30"/>
                <a:gd name="T121" fmla="*/ 0 h 305"/>
                <a:gd name="T122" fmla="*/ 330 w 330"/>
                <a:gd name="T123" fmla="*/ 305 h 3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30" h="305">
                  <a:moveTo>
                    <a:pt x="17" y="113"/>
                  </a:moveTo>
                  <a:lnTo>
                    <a:pt x="17" y="113"/>
                  </a:lnTo>
                  <a:lnTo>
                    <a:pt x="51" y="96"/>
                  </a:lnTo>
                  <a:lnTo>
                    <a:pt x="86" y="113"/>
                  </a:lnTo>
                  <a:lnTo>
                    <a:pt x="120" y="161"/>
                  </a:lnTo>
                  <a:lnTo>
                    <a:pt x="138" y="161"/>
                  </a:lnTo>
                  <a:lnTo>
                    <a:pt x="155" y="192"/>
                  </a:lnTo>
                  <a:lnTo>
                    <a:pt x="192" y="209"/>
                  </a:lnTo>
                  <a:lnTo>
                    <a:pt x="226" y="240"/>
                  </a:lnTo>
                  <a:lnTo>
                    <a:pt x="243" y="240"/>
                  </a:lnTo>
                  <a:lnTo>
                    <a:pt x="261" y="288"/>
                  </a:lnTo>
                  <a:lnTo>
                    <a:pt x="243" y="305"/>
                  </a:lnTo>
                  <a:lnTo>
                    <a:pt x="261" y="305"/>
                  </a:lnTo>
                  <a:lnTo>
                    <a:pt x="278" y="288"/>
                  </a:lnTo>
                  <a:lnTo>
                    <a:pt x="278" y="273"/>
                  </a:lnTo>
                  <a:lnTo>
                    <a:pt x="278" y="257"/>
                  </a:lnTo>
                  <a:lnTo>
                    <a:pt x="278" y="225"/>
                  </a:lnTo>
                  <a:lnTo>
                    <a:pt x="312" y="257"/>
                  </a:lnTo>
                  <a:lnTo>
                    <a:pt x="330" y="240"/>
                  </a:lnTo>
                  <a:lnTo>
                    <a:pt x="243" y="192"/>
                  </a:lnTo>
                  <a:lnTo>
                    <a:pt x="261" y="177"/>
                  </a:lnTo>
                  <a:lnTo>
                    <a:pt x="243" y="177"/>
                  </a:lnTo>
                  <a:lnTo>
                    <a:pt x="209" y="161"/>
                  </a:lnTo>
                  <a:lnTo>
                    <a:pt x="192" y="129"/>
                  </a:lnTo>
                  <a:lnTo>
                    <a:pt x="155" y="96"/>
                  </a:lnTo>
                  <a:lnTo>
                    <a:pt x="155" y="48"/>
                  </a:lnTo>
                  <a:lnTo>
                    <a:pt x="174" y="48"/>
                  </a:lnTo>
                  <a:lnTo>
                    <a:pt x="192" y="48"/>
                  </a:lnTo>
                  <a:lnTo>
                    <a:pt x="192" y="33"/>
                  </a:lnTo>
                  <a:lnTo>
                    <a:pt x="192" y="17"/>
                  </a:lnTo>
                  <a:lnTo>
                    <a:pt x="155" y="0"/>
                  </a:lnTo>
                  <a:lnTo>
                    <a:pt x="103" y="0"/>
                  </a:lnTo>
                  <a:lnTo>
                    <a:pt x="86" y="33"/>
                  </a:lnTo>
                  <a:lnTo>
                    <a:pt x="69" y="17"/>
                  </a:lnTo>
                  <a:lnTo>
                    <a:pt x="69" y="33"/>
                  </a:lnTo>
                  <a:lnTo>
                    <a:pt x="51" y="33"/>
                  </a:lnTo>
                  <a:lnTo>
                    <a:pt x="17" y="48"/>
                  </a:lnTo>
                  <a:lnTo>
                    <a:pt x="0" y="48"/>
                  </a:lnTo>
                  <a:lnTo>
                    <a:pt x="0" y="81"/>
                  </a:lnTo>
                  <a:lnTo>
                    <a:pt x="17" y="113"/>
                  </a:lnTo>
                  <a:close/>
                </a:path>
              </a:pathLst>
            </a:custGeom>
            <a:solidFill>
              <a:srgbClr val="D8CEB8"/>
            </a:solidFill>
            <a:ln w="9525">
              <a:solidFill>
                <a:srgbClr val="BBAD87"/>
              </a:solidFill>
              <a:round/>
              <a:headEnd/>
              <a:tailEnd/>
            </a:ln>
          </p:spPr>
          <p:txBody>
            <a:bodyPr/>
            <a:lstStyle/>
            <a:p>
              <a:endParaRPr lang="en-US"/>
            </a:p>
          </p:txBody>
        </p:sp>
        <p:sp>
          <p:nvSpPr>
            <p:cNvPr id="6442" name="Freeform 259"/>
            <p:cNvSpPr>
              <a:spLocks/>
            </p:cNvSpPr>
            <p:nvPr>
              <p:custDataLst>
                <p:tags r:id="rId259"/>
              </p:custDataLst>
            </p:nvPr>
          </p:nvSpPr>
          <p:spPr bwMode="auto">
            <a:xfrm>
              <a:off x="4830763" y="3487738"/>
              <a:ext cx="14288" cy="12700"/>
            </a:xfrm>
            <a:custGeom>
              <a:avLst/>
              <a:gdLst>
                <a:gd name="T0" fmla="*/ 0 w 17"/>
                <a:gd name="T1" fmla="*/ 2147483646 h 15"/>
                <a:gd name="T2" fmla="*/ 0 w 17"/>
                <a:gd name="T3" fmla="*/ 2147483646 h 15"/>
                <a:gd name="T4" fmla="*/ 0 w 17"/>
                <a:gd name="T5" fmla="*/ 0 h 15"/>
                <a:gd name="T6" fmla="*/ 2147483646 w 17"/>
                <a:gd name="T7" fmla="*/ 0 h 15"/>
                <a:gd name="T8" fmla="*/ 2147483646 w 17"/>
                <a:gd name="T9" fmla="*/ 2147483646 h 15"/>
                <a:gd name="T10" fmla="*/ 0 w 17"/>
                <a:gd name="T11" fmla="*/ 2147483646 h 15"/>
                <a:gd name="T12" fmla="*/ 0 60000 65536"/>
                <a:gd name="T13" fmla="*/ 0 60000 65536"/>
                <a:gd name="T14" fmla="*/ 0 60000 65536"/>
                <a:gd name="T15" fmla="*/ 0 60000 65536"/>
                <a:gd name="T16" fmla="*/ 0 60000 65536"/>
                <a:gd name="T17" fmla="*/ 0 60000 65536"/>
                <a:gd name="T18" fmla="*/ 0 w 17"/>
                <a:gd name="T19" fmla="*/ 0 h 15"/>
                <a:gd name="T20" fmla="*/ 17 w 17"/>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7" h="15">
                  <a:moveTo>
                    <a:pt x="0" y="15"/>
                  </a:moveTo>
                  <a:lnTo>
                    <a:pt x="0" y="15"/>
                  </a:lnTo>
                  <a:lnTo>
                    <a:pt x="0" y="0"/>
                  </a:lnTo>
                  <a:lnTo>
                    <a:pt x="17" y="0"/>
                  </a:lnTo>
                  <a:lnTo>
                    <a:pt x="17" y="15"/>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443" name="Freeform 260"/>
            <p:cNvSpPr>
              <a:spLocks/>
            </p:cNvSpPr>
            <p:nvPr>
              <p:custDataLst>
                <p:tags r:id="rId260"/>
              </p:custDataLst>
            </p:nvPr>
          </p:nvSpPr>
          <p:spPr bwMode="auto">
            <a:xfrm>
              <a:off x="5013324" y="3576638"/>
              <a:ext cx="53975" cy="38100"/>
            </a:xfrm>
            <a:custGeom>
              <a:avLst/>
              <a:gdLst>
                <a:gd name="T0" fmla="*/ 2147483646 w 70"/>
                <a:gd name="T1" fmla="*/ 2147483646 h 48"/>
                <a:gd name="T2" fmla="*/ 2147483646 w 70"/>
                <a:gd name="T3" fmla="*/ 2147483646 h 48"/>
                <a:gd name="T4" fmla="*/ 2147483646 w 70"/>
                <a:gd name="T5" fmla="*/ 2147483646 h 48"/>
                <a:gd name="T6" fmla="*/ 2147483646 w 70"/>
                <a:gd name="T7" fmla="*/ 2147483646 h 48"/>
                <a:gd name="T8" fmla="*/ 2147483646 w 70"/>
                <a:gd name="T9" fmla="*/ 2147483646 h 48"/>
                <a:gd name="T10" fmla="*/ 0 w 70"/>
                <a:gd name="T11" fmla="*/ 2147483646 h 48"/>
                <a:gd name="T12" fmla="*/ 0 w 70"/>
                <a:gd name="T13" fmla="*/ 2147483646 h 48"/>
                <a:gd name="T14" fmla="*/ 0 w 70"/>
                <a:gd name="T15" fmla="*/ 2147483646 h 48"/>
                <a:gd name="T16" fmla="*/ 2147483646 w 70"/>
                <a:gd name="T17" fmla="*/ 0 h 48"/>
                <a:gd name="T18" fmla="*/ 2147483646 w 70"/>
                <a:gd name="T19" fmla="*/ 2147483646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
                <a:gd name="T31" fmla="*/ 0 h 48"/>
                <a:gd name="T32" fmla="*/ 70 w 70"/>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 h="48">
                  <a:moveTo>
                    <a:pt x="70" y="17"/>
                  </a:moveTo>
                  <a:lnTo>
                    <a:pt x="70" y="17"/>
                  </a:lnTo>
                  <a:lnTo>
                    <a:pt x="52" y="17"/>
                  </a:lnTo>
                  <a:lnTo>
                    <a:pt x="35" y="48"/>
                  </a:lnTo>
                  <a:lnTo>
                    <a:pt x="18" y="48"/>
                  </a:lnTo>
                  <a:lnTo>
                    <a:pt x="0" y="48"/>
                  </a:lnTo>
                  <a:lnTo>
                    <a:pt x="0" y="33"/>
                  </a:lnTo>
                  <a:lnTo>
                    <a:pt x="0" y="17"/>
                  </a:lnTo>
                  <a:lnTo>
                    <a:pt x="70" y="0"/>
                  </a:lnTo>
                  <a:lnTo>
                    <a:pt x="70" y="17"/>
                  </a:lnTo>
                </a:path>
              </a:pathLst>
            </a:custGeom>
            <a:solidFill>
              <a:srgbClr val="D8CEB8"/>
            </a:solidFill>
            <a:ln w="9525">
              <a:solidFill>
                <a:srgbClr val="BBAD87"/>
              </a:solidFill>
              <a:prstDash val="solid"/>
              <a:round/>
              <a:headEnd/>
              <a:tailEnd/>
            </a:ln>
          </p:spPr>
          <p:txBody>
            <a:bodyPr/>
            <a:lstStyle/>
            <a:p>
              <a:endParaRPr lang="en-US"/>
            </a:p>
          </p:txBody>
        </p:sp>
        <p:sp>
          <p:nvSpPr>
            <p:cNvPr id="6444" name="Freeform 261"/>
            <p:cNvSpPr>
              <a:spLocks/>
            </p:cNvSpPr>
            <p:nvPr>
              <p:custDataLst>
                <p:tags r:id="rId261"/>
              </p:custDataLst>
            </p:nvPr>
          </p:nvSpPr>
          <p:spPr bwMode="auto">
            <a:xfrm>
              <a:off x="5164137" y="2651126"/>
              <a:ext cx="233363" cy="482600"/>
            </a:xfrm>
            <a:custGeom>
              <a:avLst/>
              <a:gdLst>
                <a:gd name="T0" fmla="*/ 2147483646 w 294"/>
                <a:gd name="T1" fmla="*/ 2147483646 h 609"/>
                <a:gd name="T2" fmla="*/ 2147483646 w 294"/>
                <a:gd name="T3" fmla="*/ 2147483646 h 609"/>
                <a:gd name="T4" fmla="*/ 2147483646 w 294"/>
                <a:gd name="T5" fmla="*/ 2147483646 h 609"/>
                <a:gd name="T6" fmla="*/ 2147483646 w 294"/>
                <a:gd name="T7" fmla="*/ 2147483646 h 609"/>
                <a:gd name="T8" fmla="*/ 2147483646 w 294"/>
                <a:gd name="T9" fmla="*/ 2147483646 h 609"/>
                <a:gd name="T10" fmla="*/ 2147483646 w 294"/>
                <a:gd name="T11" fmla="*/ 2147483646 h 609"/>
                <a:gd name="T12" fmla="*/ 2147483646 w 294"/>
                <a:gd name="T13" fmla="*/ 2147483646 h 609"/>
                <a:gd name="T14" fmla="*/ 2147483646 w 294"/>
                <a:gd name="T15" fmla="*/ 2147483646 h 609"/>
                <a:gd name="T16" fmla="*/ 2147483646 w 294"/>
                <a:gd name="T17" fmla="*/ 2147483646 h 609"/>
                <a:gd name="T18" fmla="*/ 2147483646 w 294"/>
                <a:gd name="T19" fmla="*/ 2147483646 h 609"/>
                <a:gd name="T20" fmla="*/ 2147483646 w 294"/>
                <a:gd name="T21" fmla="*/ 2147483646 h 609"/>
                <a:gd name="T22" fmla="*/ 2147483646 w 294"/>
                <a:gd name="T23" fmla="*/ 2147483646 h 609"/>
                <a:gd name="T24" fmla="*/ 2147483646 w 294"/>
                <a:gd name="T25" fmla="*/ 2147483646 h 609"/>
                <a:gd name="T26" fmla="*/ 2147483646 w 294"/>
                <a:gd name="T27" fmla="*/ 2147483646 h 609"/>
                <a:gd name="T28" fmla="*/ 2147483646 w 294"/>
                <a:gd name="T29" fmla="*/ 2147483646 h 609"/>
                <a:gd name="T30" fmla="*/ 2147483646 w 294"/>
                <a:gd name="T31" fmla="*/ 2147483646 h 609"/>
                <a:gd name="T32" fmla="*/ 2147483646 w 294"/>
                <a:gd name="T33" fmla="*/ 2147483646 h 609"/>
                <a:gd name="T34" fmla="*/ 2147483646 w 294"/>
                <a:gd name="T35" fmla="*/ 2147483646 h 609"/>
                <a:gd name="T36" fmla="*/ 2147483646 w 294"/>
                <a:gd name="T37" fmla="*/ 2147483646 h 609"/>
                <a:gd name="T38" fmla="*/ 2147483646 w 294"/>
                <a:gd name="T39" fmla="*/ 2147483646 h 609"/>
                <a:gd name="T40" fmla="*/ 2147483646 w 294"/>
                <a:gd name="T41" fmla="*/ 2147483646 h 609"/>
                <a:gd name="T42" fmla="*/ 2147483646 w 294"/>
                <a:gd name="T43" fmla="*/ 2147483646 h 609"/>
                <a:gd name="T44" fmla="*/ 2147483646 w 294"/>
                <a:gd name="T45" fmla="*/ 2147483646 h 609"/>
                <a:gd name="T46" fmla="*/ 2147483646 w 294"/>
                <a:gd name="T47" fmla="*/ 2147483646 h 609"/>
                <a:gd name="T48" fmla="*/ 2147483646 w 294"/>
                <a:gd name="T49" fmla="*/ 2147483646 h 609"/>
                <a:gd name="T50" fmla="*/ 0 w 294"/>
                <a:gd name="T51" fmla="*/ 2147483646 h 609"/>
                <a:gd name="T52" fmla="*/ 2147483646 w 294"/>
                <a:gd name="T53" fmla="*/ 2147483646 h 609"/>
                <a:gd name="T54" fmla="*/ 2147483646 w 294"/>
                <a:gd name="T55" fmla="*/ 2147483646 h 609"/>
                <a:gd name="T56" fmla="*/ 2147483646 w 294"/>
                <a:gd name="T57" fmla="*/ 2147483646 h 609"/>
                <a:gd name="T58" fmla="*/ 2147483646 w 294"/>
                <a:gd name="T59" fmla="*/ 2147483646 h 609"/>
                <a:gd name="T60" fmla="*/ 2147483646 w 294"/>
                <a:gd name="T61" fmla="*/ 2147483646 h 609"/>
                <a:gd name="T62" fmla="*/ 2147483646 w 294"/>
                <a:gd name="T63" fmla="*/ 2147483646 h 609"/>
                <a:gd name="T64" fmla="*/ 2147483646 w 294"/>
                <a:gd name="T65" fmla="*/ 2147483646 h 609"/>
                <a:gd name="T66" fmla="*/ 2147483646 w 294"/>
                <a:gd name="T67" fmla="*/ 0 h 609"/>
                <a:gd name="T68" fmla="*/ 2147483646 w 294"/>
                <a:gd name="T69" fmla="*/ 2147483646 h 609"/>
                <a:gd name="T70" fmla="*/ 2147483646 w 294"/>
                <a:gd name="T71" fmla="*/ 214748364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94"/>
                <a:gd name="T109" fmla="*/ 0 h 609"/>
                <a:gd name="T110" fmla="*/ 294 w 294"/>
                <a:gd name="T111" fmla="*/ 609 h 60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94" h="609">
                  <a:moveTo>
                    <a:pt x="225" y="81"/>
                  </a:moveTo>
                  <a:lnTo>
                    <a:pt x="225" y="81"/>
                  </a:lnTo>
                  <a:lnTo>
                    <a:pt x="225" y="129"/>
                  </a:lnTo>
                  <a:lnTo>
                    <a:pt x="260" y="160"/>
                  </a:lnTo>
                  <a:lnTo>
                    <a:pt x="242" y="208"/>
                  </a:lnTo>
                  <a:lnTo>
                    <a:pt x="260" y="288"/>
                  </a:lnTo>
                  <a:lnTo>
                    <a:pt x="242" y="336"/>
                  </a:lnTo>
                  <a:lnTo>
                    <a:pt x="277" y="384"/>
                  </a:lnTo>
                  <a:lnTo>
                    <a:pt x="260" y="417"/>
                  </a:lnTo>
                  <a:lnTo>
                    <a:pt x="294" y="447"/>
                  </a:lnTo>
                  <a:lnTo>
                    <a:pt x="294" y="465"/>
                  </a:lnTo>
                  <a:lnTo>
                    <a:pt x="242" y="543"/>
                  </a:lnTo>
                  <a:lnTo>
                    <a:pt x="191" y="576"/>
                  </a:lnTo>
                  <a:lnTo>
                    <a:pt x="173" y="576"/>
                  </a:lnTo>
                  <a:lnTo>
                    <a:pt x="87" y="609"/>
                  </a:lnTo>
                  <a:lnTo>
                    <a:pt x="18" y="576"/>
                  </a:lnTo>
                  <a:lnTo>
                    <a:pt x="35" y="528"/>
                  </a:lnTo>
                  <a:lnTo>
                    <a:pt x="18" y="480"/>
                  </a:lnTo>
                  <a:lnTo>
                    <a:pt x="35" y="447"/>
                  </a:lnTo>
                  <a:lnTo>
                    <a:pt x="104" y="352"/>
                  </a:lnTo>
                  <a:lnTo>
                    <a:pt x="121" y="336"/>
                  </a:lnTo>
                  <a:lnTo>
                    <a:pt x="121" y="304"/>
                  </a:lnTo>
                  <a:lnTo>
                    <a:pt x="104" y="288"/>
                  </a:lnTo>
                  <a:lnTo>
                    <a:pt x="87" y="288"/>
                  </a:lnTo>
                  <a:lnTo>
                    <a:pt x="70" y="144"/>
                  </a:lnTo>
                  <a:lnTo>
                    <a:pt x="0" y="81"/>
                  </a:lnTo>
                  <a:lnTo>
                    <a:pt x="18" y="64"/>
                  </a:lnTo>
                  <a:lnTo>
                    <a:pt x="52" y="96"/>
                  </a:lnTo>
                  <a:lnTo>
                    <a:pt x="70" y="96"/>
                  </a:lnTo>
                  <a:lnTo>
                    <a:pt x="87" y="96"/>
                  </a:lnTo>
                  <a:lnTo>
                    <a:pt x="121" y="96"/>
                  </a:lnTo>
                  <a:lnTo>
                    <a:pt x="139" y="81"/>
                  </a:lnTo>
                  <a:lnTo>
                    <a:pt x="156" y="16"/>
                  </a:lnTo>
                  <a:lnTo>
                    <a:pt x="191" y="0"/>
                  </a:lnTo>
                  <a:lnTo>
                    <a:pt x="242" y="33"/>
                  </a:lnTo>
                  <a:lnTo>
                    <a:pt x="225" y="81"/>
                  </a:lnTo>
                  <a:close/>
                </a:path>
              </a:pathLst>
            </a:custGeom>
            <a:solidFill>
              <a:srgbClr val="D8CEB8"/>
            </a:solidFill>
            <a:ln w="9525">
              <a:solidFill>
                <a:srgbClr val="BBAD87"/>
              </a:solidFill>
              <a:round/>
              <a:headEnd/>
              <a:tailEnd/>
            </a:ln>
          </p:spPr>
          <p:txBody>
            <a:bodyPr/>
            <a:lstStyle/>
            <a:p>
              <a:endParaRPr lang="en-US"/>
            </a:p>
          </p:txBody>
        </p:sp>
        <p:sp>
          <p:nvSpPr>
            <p:cNvPr id="6445" name="Freeform 262"/>
            <p:cNvSpPr>
              <a:spLocks/>
            </p:cNvSpPr>
            <p:nvPr>
              <p:custDataLst>
                <p:tags r:id="rId262"/>
              </p:custDataLst>
            </p:nvPr>
          </p:nvSpPr>
          <p:spPr bwMode="auto">
            <a:xfrm>
              <a:off x="4818063" y="2586038"/>
              <a:ext cx="579438" cy="623888"/>
            </a:xfrm>
            <a:custGeom>
              <a:avLst/>
              <a:gdLst>
                <a:gd name="T0" fmla="*/ 2147483646 w 729"/>
                <a:gd name="T1" fmla="*/ 2147483646 h 785"/>
                <a:gd name="T2" fmla="*/ 2147483646 w 729"/>
                <a:gd name="T3" fmla="*/ 2147483646 h 785"/>
                <a:gd name="T4" fmla="*/ 2147483646 w 729"/>
                <a:gd name="T5" fmla="*/ 2147483646 h 785"/>
                <a:gd name="T6" fmla="*/ 2147483646 w 729"/>
                <a:gd name="T7" fmla="*/ 2147483646 h 785"/>
                <a:gd name="T8" fmla="*/ 2147483646 w 729"/>
                <a:gd name="T9" fmla="*/ 2147483646 h 785"/>
                <a:gd name="T10" fmla="*/ 2147483646 w 729"/>
                <a:gd name="T11" fmla="*/ 2147483646 h 785"/>
                <a:gd name="T12" fmla="*/ 2147483646 w 729"/>
                <a:gd name="T13" fmla="*/ 2147483646 h 785"/>
                <a:gd name="T14" fmla="*/ 2147483646 w 729"/>
                <a:gd name="T15" fmla="*/ 2147483646 h 785"/>
                <a:gd name="T16" fmla="*/ 2147483646 w 729"/>
                <a:gd name="T17" fmla="*/ 2147483646 h 785"/>
                <a:gd name="T18" fmla="*/ 2147483646 w 729"/>
                <a:gd name="T19" fmla="*/ 2147483646 h 785"/>
                <a:gd name="T20" fmla="*/ 2147483646 w 729"/>
                <a:gd name="T21" fmla="*/ 2147483646 h 785"/>
                <a:gd name="T22" fmla="*/ 2147483646 w 729"/>
                <a:gd name="T23" fmla="*/ 2147483646 h 785"/>
                <a:gd name="T24" fmla="*/ 2147483646 w 729"/>
                <a:gd name="T25" fmla="*/ 2147483646 h 785"/>
                <a:gd name="T26" fmla="*/ 2147483646 w 729"/>
                <a:gd name="T27" fmla="*/ 2147483646 h 785"/>
                <a:gd name="T28" fmla="*/ 2147483646 w 729"/>
                <a:gd name="T29" fmla="*/ 2147483646 h 785"/>
                <a:gd name="T30" fmla="*/ 2147483646 w 729"/>
                <a:gd name="T31" fmla="*/ 2147483646 h 785"/>
                <a:gd name="T32" fmla="*/ 2147483646 w 729"/>
                <a:gd name="T33" fmla="*/ 2147483646 h 785"/>
                <a:gd name="T34" fmla="*/ 2147483646 w 729"/>
                <a:gd name="T35" fmla="*/ 2147483646 h 785"/>
                <a:gd name="T36" fmla="*/ 2147483646 w 729"/>
                <a:gd name="T37" fmla="*/ 2147483646 h 785"/>
                <a:gd name="T38" fmla="*/ 2147483646 w 729"/>
                <a:gd name="T39" fmla="*/ 2147483646 h 785"/>
                <a:gd name="T40" fmla="*/ 2147483646 w 729"/>
                <a:gd name="T41" fmla="*/ 2147483646 h 785"/>
                <a:gd name="T42" fmla="*/ 2147483646 w 729"/>
                <a:gd name="T43" fmla="*/ 2147483646 h 785"/>
                <a:gd name="T44" fmla="*/ 2147483646 w 729"/>
                <a:gd name="T45" fmla="*/ 0 h 785"/>
                <a:gd name="T46" fmla="*/ 2147483646 w 729"/>
                <a:gd name="T47" fmla="*/ 2147483646 h 785"/>
                <a:gd name="T48" fmla="*/ 2147483646 w 729"/>
                <a:gd name="T49" fmla="*/ 0 h 785"/>
                <a:gd name="T50" fmla="*/ 2147483646 w 729"/>
                <a:gd name="T51" fmla="*/ 2147483646 h 785"/>
                <a:gd name="T52" fmla="*/ 2147483646 w 729"/>
                <a:gd name="T53" fmla="*/ 2147483646 h 785"/>
                <a:gd name="T54" fmla="*/ 2147483646 w 729"/>
                <a:gd name="T55" fmla="*/ 2147483646 h 785"/>
                <a:gd name="T56" fmla="*/ 2147483646 w 729"/>
                <a:gd name="T57" fmla="*/ 2147483646 h 785"/>
                <a:gd name="T58" fmla="*/ 2147483646 w 729"/>
                <a:gd name="T59" fmla="*/ 2147483646 h 785"/>
                <a:gd name="T60" fmla="*/ 2147483646 w 729"/>
                <a:gd name="T61" fmla="*/ 2147483646 h 785"/>
                <a:gd name="T62" fmla="*/ 2147483646 w 729"/>
                <a:gd name="T63" fmla="*/ 2147483646 h 785"/>
                <a:gd name="T64" fmla="*/ 2147483646 w 729"/>
                <a:gd name="T65" fmla="*/ 2147483646 h 785"/>
                <a:gd name="T66" fmla="*/ 2147483646 w 729"/>
                <a:gd name="T67" fmla="*/ 2147483646 h 785"/>
                <a:gd name="T68" fmla="*/ 2147483646 w 729"/>
                <a:gd name="T69" fmla="*/ 2147483646 h 785"/>
                <a:gd name="T70" fmla="*/ 2147483646 w 729"/>
                <a:gd name="T71" fmla="*/ 2147483646 h 785"/>
                <a:gd name="T72" fmla="*/ 2147483646 w 729"/>
                <a:gd name="T73" fmla="*/ 2147483646 h 785"/>
                <a:gd name="T74" fmla="*/ 2147483646 w 729"/>
                <a:gd name="T75" fmla="*/ 2147483646 h 785"/>
                <a:gd name="T76" fmla="*/ 2147483646 w 729"/>
                <a:gd name="T77" fmla="*/ 2147483646 h 785"/>
                <a:gd name="T78" fmla="*/ 2147483646 w 729"/>
                <a:gd name="T79" fmla="*/ 2147483646 h 785"/>
                <a:gd name="T80" fmla="*/ 2147483646 w 729"/>
                <a:gd name="T81" fmla="*/ 2147483646 h 785"/>
                <a:gd name="T82" fmla="*/ 2147483646 w 729"/>
                <a:gd name="T83" fmla="*/ 2147483646 h 785"/>
                <a:gd name="T84" fmla="*/ 2147483646 w 729"/>
                <a:gd name="T85" fmla="*/ 2147483646 h 785"/>
                <a:gd name="T86" fmla="*/ 2147483646 w 729"/>
                <a:gd name="T87" fmla="*/ 2147483646 h 785"/>
                <a:gd name="T88" fmla="*/ 2147483646 w 729"/>
                <a:gd name="T89" fmla="*/ 2147483646 h 785"/>
                <a:gd name="T90" fmla="*/ 2147483646 w 729"/>
                <a:gd name="T91" fmla="*/ 2147483646 h 78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29"/>
                <a:gd name="T139" fmla="*/ 0 h 785"/>
                <a:gd name="T140" fmla="*/ 729 w 729"/>
                <a:gd name="T141" fmla="*/ 785 h 78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29" h="785">
                  <a:moveTo>
                    <a:pt x="172" y="752"/>
                  </a:moveTo>
                  <a:lnTo>
                    <a:pt x="172" y="752"/>
                  </a:lnTo>
                  <a:lnTo>
                    <a:pt x="172" y="737"/>
                  </a:lnTo>
                  <a:lnTo>
                    <a:pt x="155" y="719"/>
                  </a:lnTo>
                  <a:lnTo>
                    <a:pt x="155" y="737"/>
                  </a:lnTo>
                  <a:lnTo>
                    <a:pt x="138" y="737"/>
                  </a:lnTo>
                  <a:lnTo>
                    <a:pt x="86" y="785"/>
                  </a:lnTo>
                  <a:lnTo>
                    <a:pt x="52" y="785"/>
                  </a:lnTo>
                  <a:lnTo>
                    <a:pt x="17" y="767"/>
                  </a:lnTo>
                  <a:lnTo>
                    <a:pt x="34" y="719"/>
                  </a:lnTo>
                  <a:lnTo>
                    <a:pt x="17" y="737"/>
                  </a:lnTo>
                  <a:lnTo>
                    <a:pt x="17" y="719"/>
                  </a:lnTo>
                  <a:lnTo>
                    <a:pt x="17" y="704"/>
                  </a:lnTo>
                  <a:lnTo>
                    <a:pt x="17" y="671"/>
                  </a:lnTo>
                  <a:lnTo>
                    <a:pt x="0" y="641"/>
                  </a:lnTo>
                  <a:lnTo>
                    <a:pt x="17" y="608"/>
                  </a:lnTo>
                  <a:lnTo>
                    <a:pt x="0" y="593"/>
                  </a:lnTo>
                  <a:lnTo>
                    <a:pt x="69" y="545"/>
                  </a:lnTo>
                  <a:lnTo>
                    <a:pt x="86" y="527"/>
                  </a:lnTo>
                  <a:lnTo>
                    <a:pt x="121" y="497"/>
                  </a:lnTo>
                  <a:lnTo>
                    <a:pt x="121" y="512"/>
                  </a:lnTo>
                  <a:lnTo>
                    <a:pt x="172" y="432"/>
                  </a:lnTo>
                  <a:lnTo>
                    <a:pt x="207" y="401"/>
                  </a:lnTo>
                  <a:lnTo>
                    <a:pt x="242" y="320"/>
                  </a:lnTo>
                  <a:lnTo>
                    <a:pt x="276" y="240"/>
                  </a:lnTo>
                  <a:lnTo>
                    <a:pt x="311" y="209"/>
                  </a:lnTo>
                  <a:lnTo>
                    <a:pt x="259" y="224"/>
                  </a:lnTo>
                  <a:lnTo>
                    <a:pt x="224" y="240"/>
                  </a:lnTo>
                  <a:lnTo>
                    <a:pt x="242" y="209"/>
                  </a:lnTo>
                  <a:lnTo>
                    <a:pt x="276" y="209"/>
                  </a:lnTo>
                  <a:lnTo>
                    <a:pt x="259" y="176"/>
                  </a:lnTo>
                  <a:lnTo>
                    <a:pt x="311" y="144"/>
                  </a:lnTo>
                  <a:lnTo>
                    <a:pt x="311" y="176"/>
                  </a:lnTo>
                  <a:lnTo>
                    <a:pt x="328" y="161"/>
                  </a:lnTo>
                  <a:lnTo>
                    <a:pt x="328" y="176"/>
                  </a:lnTo>
                  <a:lnTo>
                    <a:pt x="347" y="161"/>
                  </a:lnTo>
                  <a:lnTo>
                    <a:pt x="328" y="161"/>
                  </a:lnTo>
                  <a:lnTo>
                    <a:pt x="328" y="128"/>
                  </a:lnTo>
                  <a:lnTo>
                    <a:pt x="364" y="113"/>
                  </a:lnTo>
                  <a:lnTo>
                    <a:pt x="382" y="80"/>
                  </a:lnTo>
                  <a:lnTo>
                    <a:pt x="416" y="80"/>
                  </a:lnTo>
                  <a:lnTo>
                    <a:pt x="451" y="65"/>
                  </a:lnTo>
                  <a:lnTo>
                    <a:pt x="503" y="17"/>
                  </a:lnTo>
                  <a:lnTo>
                    <a:pt x="537" y="32"/>
                  </a:lnTo>
                  <a:lnTo>
                    <a:pt x="555" y="17"/>
                  </a:lnTo>
                  <a:lnTo>
                    <a:pt x="572" y="0"/>
                  </a:lnTo>
                  <a:lnTo>
                    <a:pt x="572" y="48"/>
                  </a:lnTo>
                  <a:lnTo>
                    <a:pt x="589" y="17"/>
                  </a:lnTo>
                  <a:lnTo>
                    <a:pt x="606" y="48"/>
                  </a:lnTo>
                  <a:lnTo>
                    <a:pt x="624" y="0"/>
                  </a:lnTo>
                  <a:lnTo>
                    <a:pt x="658" y="17"/>
                  </a:lnTo>
                  <a:lnTo>
                    <a:pt x="729" y="65"/>
                  </a:lnTo>
                  <a:lnTo>
                    <a:pt x="695" y="80"/>
                  </a:lnTo>
                  <a:lnTo>
                    <a:pt x="658" y="80"/>
                  </a:lnTo>
                  <a:lnTo>
                    <a:pt x="695" y="96"/>
                  </a:lnTo>
                  <a:lnTo>
                    <a:pt x="712" y="113"/>
                  </a:lnTo>
                  <a:lnTo>
                    <a:pt x="712" y="128"/>
                  </a:lnTo>
                  <a:lnTo>
                    <a:pt x="695" y="128"/>
                  </a:lnTo>
                  <a:lnTo>
                    <a:pt x="658" y="161"/>
                  </a:lnTo>
                  <a:lnTo>
                    <a:pt x="677" y="113"/>
                  </a:lnTo>
                  <a:lnTo>
                    <a:pt x="624" y="80"/>
                  </a:lnTo>
                  <a:lnTo>
                    <a:pt x="589" y="96"/>
                  </a:lnTo>
                  <a:lnTo>
                    <a:pt x="572" y="161"/>
                  </a:lnTo>
                  <a:lnTo>
                    <a:pt x="555" y="176"/>
                  </a:lnTo>
                  <a:lnTo>
                    <a:pt x="520" y="176"/>
                  </a:lnTo>
                  <a:lnTo>
                    <a:pt x="503" y="176"/>
                  </a:lnTo>
                  <a:lnTo>
                    <a:pt x="485" y="176"/>
                  </a:lnTo>
                  <a:lnTo>
                    <a:pt x="451" y="144"/>
                  </a:lnTo>
                  <a:lnTo>
                    <a:pt x="434" y="161"/>
                  </a:lnTo>
                  <a:lnTo>
                    <a:pt x="416" y="161"/>
                  </a:lnTo>
                  <a:lnTo>
                    <a:pt x="416" y="192"/>
                  </a:lnTo>
                  <a:lnTo>
                    <a:pt x="382" y="192"/>
                  </a:lnTo>
                  <a:lnTo>
                    <a:pt x="364" y="192"/>
                  </a:lnTo>
                  <a:lnTo>
                    <a:pt x="364" y="224"/>
                  </a:lnTo>
                  <a:lnTo>
                    <a:pt x="347" y="224"/>
                  </a:lnTo>
                  <a:lnTo>
                    <a:pt x="328" y="240"/>
                  </a:lnTo>
                  <a:lnTo>
                    <a:pt x="311" y="272"/>
                  </a:lnTo>
                  <a:lnTo>
                    <a:pt x="311" y="288"/>
                  </a:lnTo>
                  <a:lnTo>
                    <a:pt x="311" y="305"/>
                  </a:lnTo>
                  <a:lnTo>
                    <a:pt x="276" y="353"/>
                  </a:lnTo>
                  <a:lnTo>
                    <a:pt x="259" y="401"/>
                  </a:lnTo>
                  <a:lnTo>
                    <a:pt x="242" y="432"/>
                  </a:lnTo>
                  <a:lnTo>
                    <a:pt x="259" y="464"/>
                  </a:lnTo>
                  <a:lnTo>
                    <a:pt x="224" y="479"/>
                  </a:lnTo>
                  <a:lnTo>
                    <a:pt x="207" y="497"/>
                  </a:lnTo>
                  <a:lnTo>
                    <a:pt x="190" y="560"/>
                  </a:lnTo>
                  <a:lnTo>
                    <a:pt x="207" y="623"/>
                  </a:lnTo>
                  <a:lnTo>
                    <a:pt x="207" y="641"/>
                  </a:lnTo>
                  <a:lnTo>
                    <a:pt x="207" y="689"/>
                  </a:lnTo>
                  <a:lnTo>
                    <a:pt x="190" y="704"/>
                  </a:lnTo>
                  <a:lnTo>
                    <a:pt x="190" y="752"/>
                  </a:lnTo>
                  <a:lnTo>
                    <a:pt x="172" y="752"/>
                  </a:lnTo>
                  <a:close/>
                </a:path>
              </a:pathLst>
            </a:custGeom>
            <a:solidFill>
              <a:srgbClr val="D8CEB8"/>
            </a:solidFill>
            <a:ln w="9525">
              <a:solidFill>
                <a:srgbClr val="BBAD87"/>
              </a:solidFill>
              <a:round/>
              <a:headEnd/>
              <a:tailEnd/>
            </a:ln>
          </p:spPr>
          <p:txBody>
            <a:bodyPr/>
            <a:lstStyle/>
            <a:p>
              <a:endParaRPr lang="en-US"/>
            </a:p>
          </p:txBody>
        </p:sp>
        <p:sp>
          <p:nvSpPr>
            <p:cNvPr id="6446" name="Freeform 263"/>
            <p:cNvSpPr>
              <a:spLocks/>
            </p:cNvSpPr>
            <p:nvPr>
              <p:custDataLst>
                <p:tags r:id="rId263"/>
              </p:custDataLst>
            </p:nvPr>
          </p:nvSpPr>
          <p:spPr bwMode="auto">
            <a:xfrm>
              <a:off x="4956174" y="2714626"/>
              <a:ext cx="274638" cy="595313"/>
            </a:xfrm>
            <a:custGeom>
              <a:avLst/>
              <a:gdLst>
                <a:gd name="T0" fmla="*/ 0 w 346"/>
                <a:gd name="T1" fmla="*/ 2147483646 h 750"/>
                <a:gd name="T2" fmla="*/ 0 w 346"/>
                <a:gd name="T3" fmla="*/ 2147483646 h 750"/>
                <a:gd name="T4" fmla="*/ 2147483646 w 346"/>
                <a:gd name="T5" fmla="*/ 2147483646 h 750"/>
                <a:gd name="T6" fmla="*/ 2147483646 w 346"/>
                <a:gd name="T7" fmla="*/ 2147483646 h 750"/>
                <a:gd name="T8" fmla="*/ 2147483646 w 346"/>
                <a:gd name="T9" fmla="*/ 2147483646 h 750"/>
                <a:gd name="T10" fmla="*/ 2147483646 w 346"/>
                <a:gd name="T11" fmla="*/ 2147483646 h 750"/>
                <a:gd name="T12" fmla="*/ 2147483646 w 346"/>
                <a:gd name="T13" fmla="*/ 2147483646 h 750"/>
                <a:gd name="T14" fmla="*/ 2147483646 w 346"/>
                <a:gd name="T15" fmla="*/ 2147483646 h 750"/>
                <a:gd name="T16" fmla="*/ 2147483646 w 346"/>
                <a:gd name="T17" fmla="*/ 2147483646 h 750"/>
                <a:gd name="T18" fmla="*/ 2147483646 w 346"/>
                <a:gd name="T19" fmla="*/ 2147483646 h 750"/>
                <a:gd name="T20" fmla="*/ 2147483646 w 346"/>
                <a:gd name="T21" fmla="*/ 2147483646 h 750"/>
                <a:gd name="T22" fmla="*/ 2147483646 w 346"/>
                <a:gd name="T23" fmla="*/ 2147483646 h 750"/>
                <a:gd name="T24" fmla="*/ 2147483646 w 346"/>
                <a:gd name="T25" fmla="*/ 2147483646 h 750"/>
                <a:gd name="T26" fmla="*/ 2147483646 w 346"/>
                <a:gd name="T27" fmla="*/ 2147483646 h 750"/>
                <a:gd name="T28" fmla="*/ 2147483646 w 346"/>
                <a:gd name="T29" fmla="*/ 2147483646 h 750"/>
                <a:gd name="T30" fmla="*/ 2147483646 w 346"/>
                <a:gd name="T31" fmla="*/ 2147483646 h 750"/>
                <a:gd name="T32" fmla="*/ 2147483646 w 346"/>
                <a:gd name="T33" fmla="*/ 2147483646 h 750"/>
                <a:gd name="T34" fmla="*/ 2147483646 w 346"/>
                <a:gd name="T35" fmla="*/ 2147483646 h 750"/>
                <a:gd name="T36" fmla="*/ 2147483646 w 346"/>
                <a:gd name="T37" fmla="*/ 2147483646 h 750"/>
                <a:gd name="T38" fmla="*/ 2147483646 w 346"/>
                <a:gd name="T39" fmla="*/ 2147483646 h 750"/>
                <a:gd name="T40" fmla="*/ 2147483646 w 346"/>
                <a:gd name="T41" fmla="*/ 2147483646 h 750"/>
                <a:gd name="T42" fmla="*/ 2147483646 w 346"/>
                <a:gd name="T43" fmla="*/ 2147483646 h 750"/>
                <a:gd name="T44" fmla="*/ 2147483646 w 346"/>
                <a:gd name="T45" fmla="*/ 2147483646 h 750"/>
                <a:gd name="T46" fmla="*/ 2147483646 w 346"/>
                <a:gd name="T47" fmla="*/ 0 h 750"/>
                <a:gd name="T48" fmla="*/ 2147483646 w 346"/>
                <a:gd name="T49" fmla="*/ 0 h 750"/>
                <a:gd name="T50" fmla="*/ 2147483646 w 346"/>
                <a:gd name="T51" fmla="*/ 2147483646 h 750"/>
                <a:gd name="T52" fmla="*/ 2147483646 w 346"/>
                <a:gd name="T53" fmla="*/ 2147483646 h 750"/>
                <a:gd name="T54" fmla="*/ 2147483646 w 346"/>
                <a:gd name="T55" fmla="*/ 2147483646 h 750"/>
                <a:gd name="T56" fmla="*/ 2147483646 w 346"/>
                <a:gd name="T57" fmla="*/ 2147483646 h 750"/>
                <a:gd name="T58" fmla="*/ 2147483646 w 346"/>
                <a:gd name="T59" fmla="*/ 2147483646 h 750"/>
                <a:gd name="T60" fmla="*/ 2147483646 w 346"/>
                <a:gd name="T61" fmla="*/ 2147483646 h 750"/>
                <a:gd name="T62" fmla="*/ 2147483646 w 346"/>
                <a:gd name="T63" fmla="*/ 2147483646 h 750"/>
                <a:gd name="T64" fmla="*/ 2147483646 w 346"/>
                <a:gd name="T65" fmla="*/ 2147483646 h 750"/>
                <a:gd name="T66" fmla="*/ 2147483646 w 346"/>
                <a:gd name="T67" fmla="*/ 2147483646 h 750"/>
                <a:gd name="T68" fmla="*/ 2147483646 w 346"/>
                <a:gd name="T69" fmla="*/ 2147483646 h 750"/>
                <a:gd name="T70" fmla="*/ 2147483646 w 346"/>
                <a:gd name="T71" fmla="*/ 2147483646 h 750"/>
                <a:gd name="T72" fmla="*/ 2147483646 w 346"/>
                <a:gd name="T73" fmla="*/ 2147483646 h 750"/>
                <a:gd name="T74" fmla="*/ 2147483646 w 346"/>
                <a:gd name="T75" fmla="*/ 2147483646 h 750"/>
                <a:gd name="T76" fmla="*/ 2147483646 w 346"/>
                <a:gd name="T77" fmla="*/ 2147483646 h 750"/>
                <a:gd name="T78" fmla="*/ 2147483646 w 346"/>
                <a:gd name="T79" fmla="*/ 2147483646 h 750"/>
                <a:gd name="T80" fmla="*/ 2147483646 w 346"/>
                <a:gd name="T81" fmla="*/ 2147483646 h 750"/>
                <a:gd name="T82" fmla="*/ 2147483646 w 346"/>
                <a:gd name="T83" fmla="*/ 2147483646 h 750"/>
                <a:gd name="T84" fmla="*/ 2147483646 w 346"/>
                <a:gd name="T85" fmla="*/ 2147483646 h 750"/>
                <a:gd name="T86" fmla="*/ 2147483646 w 346"/>
                <a:gd name="T87" fmla="*/ 2147483646 h 750"/>
                <a:gd name="T88" fmla="*/ 2147483646 w 346"/>
                <a:gd name="T89" fmla="*/ 2147483646 h 750"/>
                <a:gd name="T90" fmla="*/ 2147483646 w 346"/>
                <a:gd name="T91" fmla="*/ 2147483646 h 750"/>
                <a:gd name="T92" fmla="*/ 2147483646 w 346"/>
                <a:gd name="T93" fmla="*/ 2147483646 h 750"/>
                <a:gd name="T94" fmla="*/ 2147483646 w 346"/>
                <a:gd name="T95" fmla="*/ 2147483646 h 750"/>
                <a:gd name="T96" fmla="*/ 0 w 346"/>
                <a:gd name="T97" fmla="*/ 2147483646 h 75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46"/>
                <a:gd name="T148" fmla="*/ 0 h 750"/>
                <a:gd name="T149" fmla="*/ 346 w 346"/>
                <a:gd name="T150" fmla="*/ 750 h 75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46" h="750">
                  <a:moveTo>
                    <a:pt x="0" y="591"/>
                  </a:moveTo>
                  <a:lnTo>
                    <a:pt x="0" y="591"/>
                  </a:lnTo>
                  <a:lnTo>
                    <a:pt x="18" y="591"/>
                  </a:lnTo>
                  <a:lnTo>
                    <a:pt x="18" y="543"/>
                  </a:lnTo>
                  <a:lnTo>
                    <a:pt x="35" y="528"/>
                  </a:lnTo>
                  <a:lnTo>
                    <a:pt x="35" y="480"/>
                  </a:lnTo>
                  <a:lnTo>
                    <a:pt x="35" y="462"/>
                  </a:lnTo>
                  <a:lnTo>
                    <a:pt x="18" y="399"/>
                  </a:lnTo>
                  <a:lnTo>
                    <a:pt x="35" y="336"/>
                  </a:lnTo>
                  <a:lnTo>
                    <a:pt x="52" y="318"/>
                  </a:lnTo>
                  <a:lnTo>
                    <a:pt x="87" y="303"/>
                  </a:lnTo>
                  <a:lnTo>
                    <a:pt x="70" y="271"/>
                  </a:lnTo>
                  <a:lnTo>
                    <a:pt x="87" y="240"/>
                  </a:lnTo>
                  <a:lnTo>
                    <a:pt x="104" y="192"/>
                  </a:lnTo>
                  <a:lnTo>
                    <a:pt x="139" y="144"/>
                  </a:lnTo>
                  <a:lnTo>
                    <a:pt x="139" y="127"/>
                  </a:lnTo>
                  <a:lnTo>
                    <a:pt x="139" y="111"/>
                  </a:lnTo>
                  <a:lnTo>
                    <a:pt x="156" y="79"/>
                  </a:lnTo>
                  <a:lnTo>
                    <a:pt x="173" y="63"/>
                  </a:lnTo>
                  <a:lnTo>
                    <a:pt x="190" y="63"/>
                  </a:lnTo>
                  <a:lnTo>
                    <a:pt x="190" y="31"/>
                  </a:lnTo>
                  <a:lnTo>
                    <a:pt x="208" y="31"/>
                  </a:lnTo>
                  <a:lnTo>
                    <a:pt x="242" y="31"/>
                  </a:lnTo>
                  <a:lnTo>
                    <a:pt x="242" y="0"/>
                  </a:lnTo>
                  <a:lnTo>
                    <a:pt x="260" y="0"/>
                  </a:lnTo>
                  <a:lnTo>
                    <a:pt x="329" y="63"/>
                  </a:lnTo>
                  <a:lnTo>
                    <a:pt x="346" y="207"/>
                  </a:lnTo>
                  <a:lnTo>
                    <a:pt x="311" y="207"/>
                  </a:lnTo>
                  <a:lnTo>
                    <a:pt x="277" y="240"/>
                  </a:lnTo>
                  <a:lnTo>
                    <a:pt x="277" y="255"/>
                  </a:lnTo>
                  <a:lnTo>
                    <a:pt x="277" y="271"/>
                  </a:lnTo>
                  <a:lnTo>
                    <a:pt x="294" y="288"/>
                  </a:lnTo>
                  <a:lnTo>
                    <a:pt x="260" y="318"/>
                  </a:lnTo>
                  <a:lnTo>
                    <a:pt x="208" y="366"/>
                  </a:lnTo>
                  <a:lnTo>
                    <a:pt x="173" y="414"/>
                  </a:lnTo>
                  <a:lnTo>
                    <a:pt x="173" y="495"/>
                  </a:lnTo>
                  <a:lnTo>
                    <a:pt x="208" y="543"/>
                  </a:lnTo>
                  <a:lnTo>
                    <a:pt x="190" y="558"/>
                  </a:lnTo>
                  <a:lnTo>
                    <a:pt x="190" y="576"/>
                  </a:lnTo>
                  <a:lnTo>
                    <a:pt x="156" y="606"/>
                  </a:lnTo>
                  <a:lnTo>
                    <a:pt x="139" y="720"/>
                  </a:lnTo>
                  <a:lnTo>
                    <a:pt x="104" y="720"/>
                  </a:lnTo>
                  <a:lnTo>
                    <a:pt x="87" y="735"/>
                  </a:lnTo>
                  <a:lnTo>
                    <a:pt x="87" y="750"/>
                  </a:lnTo>
                  <a:lnTo>
                    <a:pt x="52" y="750"/>
                  </a:lnTo>
                  <a:lnTo>
                    <a:pt x="35" y="720"/>
                  </a:lnTo>
                  <a:lnTo>
                    <a:pt x="52" y="702"/>
                  </a:lnTo>
                  <a:lnTo>
                    <a:pt x="35" y="687"/>
                  </a:lnTo>
                  <a:lnTo>
                    <a:pt x="0" y="591"/>
                  </a:lnTo>
                  <a:close/>
                </a:path>
              </a:pathLst>
            </a:custGeom>
            <a:solidFill>
              <a:srgbClr val="D8CEB8"/>
            </a:solidFill>
            <a:ln w="9525">
              <a:solidFill>
                <a:srgbClr val="BBAD87"/>
              </a:solidFill>
              <a:round/>
              <a:headEnd/>
              <a:tailEnd/>
            </a:ln>
          </p:spPr>
          <p:txBody>
            <a:bodyPr/>
            <a:lstStyle/>
            <a:p>
              <a:endParaRPr lang="en-US"/>
            </a:p>
          </p:txBody>
        </p:sp>
        <p:sp>
          <p:nvSpPr>
            <p:cNvPr id="6447" name="Freeform 264"/>
            <p:cNvSpPr>
              <a:spLocks/>
            </p:cNvSpPr>
            <p:nvPr>
              <p:custDataLst>
                <p:tags r:id="rId264"/>
              </p:custDataLst>
            </p:nvPr>
          </p:nvSpPr>
          <p:spPr bwMode="auto">
            <a:xfrm>
              <a:off x="4972049" y="4986338"/>
              <a:ext cx="287338" cy="254000"/>
            </a:xfrm>
            <a:custGeom>
              <a:avLst/>
              <a:gdLst>
                <a:gd name="T0" fmla="*/ 2147483646 w 362"/>
                <a:gd name="T1" fmla="*/ 2147483646 h 320"/>
                <a:gd name="T2" fmla="*/ 2147483646 w 362"/>
                <a:gd name="T3" fmla="*/ 2147483646 h 320"/>
                <a:gd name="T4" fmla="*/ 2147483646 w 362"/>
                <a:gd name="T5" fmla="*/ 2147483646 h 320"/>
                <a:gd name="T6" fmla="*/ 2147483646 w 362"/>
                <a:gd name="T7" fmla="*/ 2147483646 h 320"/>
                <a:gd name="T8" fmla="*/ 2147483646 w 362"/>
                <a:gd name="T9" fmla="*/ 2147483646 h 320"/>
                <a:gd name="T10" fmla="*/ 0 w 362"/>
                <a:gd name="T11" fmla="*/ 2147483646 h 320"/>
                <a:gd name="T12" fmla="*/ 0 w 362"/>
                <a:gd name="T13" fmla="*/ 0 h 320"/>
                <a:gd name="T14" fmla="*/ 2147483646 w 362"/>
                <a:gd name="T15" fmla="*/ 0 h 320"/>
                <a:gd name="T16" fmla="*/ 2147483646 w 362"/>
                <a:gd name="T17" fmla="*/ 0 h 320"/>
                <a:gd name="T18" fmla="*/ 2147483646 w 362"/>
                <a:gd name="T19" fmla="*/ 2147483646 h 320"/>
                <a:gd name="T20" fmla="*/ 2147483646 w 362"/>
                <a:gd name="T21" fmla="*/ 2147483646 h 320"/>
                <a:gd name="T22" fmla="*/ 2147483646 w 362"/>
                <a:gd name="T23" fmla="*/ 2147483646 h 320"/>
                <a:gd name="T24" fmla="*/ 2147483646 w 362"/>
                <a:gd name="T25" fmla="*/ 2147483646 h 320"/>
                <a:gd name="T26" fmla="*/ 2147483646 w 362"/>
                <a:gd name="T27" fmla="*/ 0 h 320"/>
                <a:gd name="T28" fmla="*/ 2147483646 w 362"/>
                <a:gd name="T29" fmla="*/ 2147483646 h 320"/>
                <a:gd name="T30" fmla="*/ 2147483646 w 362"/>
                <a:gd name="T31" fmla="*/ 2147483646 h 320"/>
                <a:gd name="T32" fmla="*/ 2147483646 w 362"/>
                <a:gd name="T33" fmla="*/ 2147483646 h 320"/>
                <a:gd name="T34" fmla="*/ 2147483646 w 362"/>
                <a:gd name="T35" fmla="*/ 2147483646 h 320"/>
                <a:gd name="T36" fmla="*/ 2147483646 w 362"/>
                <a:gd name="T37" fmla="*/ 2147483646 h 320"/>
                <a:gd name="T38" fmla="*/ 2147483646 w 362"/>
                <a:gd name="T39" fmla="*/ 2147483646 h 320"/>
                <a:gd name="T40" fmla="*/ 2147483646 w 362"/>
                <a:gd name="T41" fmla="*/ 2147483646 h 320"/>
                <a:gd name="T42" fmla="*/ 2147483646 w 362"/>
                <a:gd name="T43" fmla="*/ 2147483646 h 320"/>
                <a:gd name="T44" fmla="*/ 2147483646 w 362"/>
                <a:gd name="T45" fmla="*/ 2147483646 h 320"/>
                <a:gd name="T46" fmla="*/ 2147483646 w 362"/>
                <a:gd name="T47" fmla="*/ 2147483646 h 320"/>
                <a:gd name="T48" fmla="*/ 2147483646 w 362"/>
                <a:gd name="T49" fmla="*/ 2147483646 h 320"/>
                <a:gd name="T50" fmla="*/ 2147483646 w 362"/>
                <a:gd name="T51" fmla="*/ 2147483646 h 32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62"/>
                <a:gd name="T79" fmla="*/ 0 h 320"/>
                <a:gd name="T80" fmla="*/ 362 w 362"/>
                <a:gd name="T81" fmla="*/ 320 h 32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62" h="320">
                  <a:moveTo>
                    <a:pt x="121" y="320"/>
                  </a:moveTo>
                  <a:lnTo>
                    <a:pt x="121" y="320"/>
                  </a:lnTo>
                  <a:lnTo>
                    <a:pt x="103" y="288"/>
                  </a:lnTo>
                  <a:lnTo>
                    <a:pt x="69" y="192"/>
                  </a:lnTo>
                  <a:lnTo>
                    <a:pt x="69" y="144"/>
                  </a:lnTo>
                  <a:lnTo>
                    <a:pt x="0" y="17"/>
                  </a:lnTo>
                  <a:lnTo>
                    <a:pt x="0" y="0"/>
                  </a:lnTo>
                  <a:lnTo>
                    <a:pt x="34" y="0"/>
                  </a:lnTo>
                  <a:lnTo>
                    <a:pt x="69" y="0"/>
                  </a:lnTo>
                  <a:lnTo>
                    <a:pt x="172" y="17"/>
                  </a:lnTo>
                  <a:lnTo>
                    <a:pt x="207" y="17"/>
                  </a:lnTo>
                  <a:lnTo>
                    <a:pt x="276" y="33"/>
                  </a:lnTo>
                  <a:lnTo>
                    <a:pt x="311" y="17"/>
                  </a:lnTo>
                  <a:lnTo>
                    <a:pt x="328" y="0"/>
                  </a:lnTo>
                  <a:lnTo>
                    <a:pt x="362" y="17"/>
                  </a:lnTo>
                  <a:lnTo>
                    <a:pt x="328" y="48"/>
                  </a:lnTo>
                  <a:lnTo>
                    <a:pt x="311" y="33"/>
                  </a:lnTo>
                  <a:lnTo>
                    <a:pt x="259" y="33"/>
                  </a:lnTo>
                  <a:lnTo>
                    <a:pt x="241" y="129"/>
                  </a:lnTo>
                  <a:lnTo>
                    <a:pt x="224" y="144"/>
                  </a:lnTo>
                  <a:lnTo>
                    <a:pt x="224" y="209"/>
                  </a:lnTo>
                  <a:lnTo>
                    <a:pt x="224" y="305"/>
                  </a:lnTo>
                  <a:lnTo>
                    <a:pt x="190" y="320"/>
                  </a:lnTo>
                  <a:lnTo>
                    <a:pt x="155" y="320"/>
                  </a:lnTo>
                  <a:lnTo>
                    <a:pt x="138" y="305"/>
                  </a:lnTo>
                  <a:lnTo>
                    <a:pt x="121" y="320"/>
                  </a:lnTo>
                  <a:close/>
                </a:path>
              </a:pathLst>
            </a:custGeom>
            <a:solidFill>
              <a:srgbClr val="D8CEB8"/>
            </a:solidFill>
            <a:ln w="9525">
              <a:solidFill>
                <a:srgbClr val="BBAD87"/>
              </a:solidFill>
              <a:round/>
              <a:headEnd/>
              <a:tailEnd/>
            </a:ln>
          </p:spPr>
          <p:txBody>
            <a:bodyPr/>
            <a:lstStyle/>
            <a:p>
              <a:endParaRPr lang="en-US"/>
            </a:p>
          </p:txBody>
        </p:sp>
        <p:sp>
          <p:nvSpPr>
            <p:cNvPr id="6448" name="Freeform 265"/>
            <p:cNvSpPr>
              <a:spLocks/>
            </p:cNvSpPr>
            <p:nvPr>
              <p:custDataLst>
                <p:tags r:id="rId265"/>
              </p:custDataLst>
            </p:nvPr>
          </p:nvSpPr>
          <p:spPr bwMode="auto">
            <a:xfrm>
              <a:off x="5065712" y="5087938"/>
              <a:ext cx="358775" cy="292100"/>
            </a:xfrm>
            <a:custGeom>
              <a:avLst/>
              <a:gdLst>
                <a:gd name="T0" fmla="*/ 2147483646 w 451"/>
                <a:gd name="T1" fmla="*/ 2147483646 h 368"/>
                <a:gd name="T2" fmla="*/ 2147483646 w 451"/>
                <a:gd name="T3" fmla="*/ 2147483646 h 368"/>
                <a:gd name="T4" fmla="*/ 2147483646 w 451"/>
                <a:gd name="T5" fmla="*/ 2147483646 h 368"/>
                <a:gd name="T6" fmla="*/ 2147483646 w 451"/>
                <a:gd name="T7" fmla="*/ 2147483646 h 368"/>
                <a:gd name="T8" fmla="*/ 2147483646 w 451"/>
                <a:gd name="T9" fmla="*/ 2147483646 h 368"/>
                <a:gd name="T10" fmla="*/ 2147483646 w 451"/>
                <a:gd name="T11" fmla="*/ 2147483646 h 368"/>
                <a:gd name="T12" fmla="*/ 2147483646 w 451"/>
                <a:gd name="T13" fmla="*/ 2147483646 h 368"/>
                <a:gd name="T14" fmla="*/ 2147483646 w 451"/>
                <a:gd name="T15" fmla="*/ 2147483646 h 368"/>
                <a:gd name="T16" fmla="*/ 2147483646 w 451"/>
                <a:gd name="T17" fmla="*/ 2147483646 h 368"/>
                <a:gd name="T18" fmla="*/ 2147483646 w 451"/>
                <a:gd name="T19" fmla="*/ 2147483646 h 368"/>
                <a:gd name="T20" fmla="*/ 2147483646 w 451"/>
                <a:gd name="T21" fmla="*/ 2147483646 h 368"/>
                <a:gd name="T22" fmla="*/ 2147483646 w 451"/>
                <a:gd name="T23" fmla="*/ 2147483646 h 368"/>
                <a:gd name="T24" fmla="*/ 2147483646 w 451"/>
                <a:gd name="T25" fmla="*/ 2147483646 h 368"/>
                <a:gd name="T26" fmla="*/ 2147483646 w 451"/>
                <a:gd name="T27" fmla="*/ 2147483646 h 368"/>
                <a:gd name="T28" fmla="*/ 2147483646 w 451"/>
                <a:gd name="T29" fmla="*/ 2147483646 h 368"/>
                <a:gd name="T30" fmla="*/ 2147483646 w 451"/>
                <a:gd name="T31" fmla="*/ 2147483646 h 368"/>
                <a:gd name="T32" fmla="*/ 2147483646 w 451"/>
                <a:gd name="T33" fmla="*/ 2147483646 h 368"/>
                <a:gd name="T34" fmla="*/ 2147483646 w 451"/>
                <a:gd name="T35" fmla="*/ 2147483646 h 368"/>
                <a:gd name="T36" fmla="*/ 2147483646 w 451"/>
                <a:gd name="T37" fmla="*/ 2147483646 h 368"/>
                <a:gd name="T38" fmla="*/ 2147483646 w 451"/>
                <a:gd name="T39" fmla="*/ 2147483646 h 368"/>
                <a:gd name="T40" fmla="*/ 2147483646 w 451"/>
                <a:gd name="T41" fmla="*/ 2147483646 h 368"/>
                <a:gd name="T42" fmla="*/ 2147483646 w 451"/>
                <a:gd name="T43" fmla="*/ 2147483646 h 368"/>
                <a:gd name="T44" fmla="*/ 0 w 451"/>
                <a:gd name="T45" fmla="*/ 2147483646 h 368"/>
                <a:gd name="T46" fmla="*/ 2147483646 w 451"/>
                <a:gd name="T47" fmla="*/ 2147483646 h 368"/>
                <a:gd name="T48" fmla="*/ 2147483646 w 451"/>
                <a:gd name="T49" fmla="*/ 2147483646 h 368"/>
                <a:gd name="T50" fmla="*/ 2147483646 w 451"/>
                <a:gd name="T51" fmla="*/ 2147483646 h 368"/>
                <a:gd name="T52" fmla="*/ 2147483646 w 451"/>
                <a:gd name="T53" fmla="*/ 2147483646 h 368"/>
                <a:gd name="T54" fmla="*/ 2147483646 w 451"/>
                <a:gd name="T55" fmla="*/ 2147483646 h 368"/>
                <a:gd name="T56" fmla="*/ 2147483646 w 451"/>
                <a:gd name="T57" fmla="*/ 2147483646 h 368"/>
                <a:gd name="T58" fmla="*/ 2147483646 w 451"/>
                <a:gd name="T59" fmla="*/ 2147483646 h 368"/>
                <a:gd name="T60" fmla="*/ 2147483646 w 451"/>
                <a:gd name="T61" fmla="*/ 2147483646 h 368"/>
                <a:gd name="T62" fmla="*/ 2147483646 w 451"/>
                <a:gd name="T63" fmla="*/ 2147483646 h 368"/>
                <a:gd name="T64" fmla="*/ 2147483646 w 451"/>
                <a:gd name="T65" fmla="*/ 2147483646 h 368"/>
                <a:gd name="T66" fmla="*/ 2147483646 w 451"/>
                <a:gd name="T67" fmla="*/ 2147483646 h 368"/>
                <a:gd name="T68" fmla="*/ 2147483646 w 451"/>
                <a:gd name="T69" fmla="*/ 2147483646 h 368"/>
                <a:gd name="T70" fmla="*/ 2147483646 w 451"/>
                <a:gd name="T71" fmla="*/ 0 h 368"/>
                <a:gd name="T72" fmla="*/ 2147483646 w 451"/>
                <a:gd name="T73" fmla="*/ 2147483646 h 368"/>
                <a:gd name="T74" fmla="*/ 2147483646 w 451"/>
                <a:gd name="T75" fmla="*/ 2147483646 h 3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51"/>
                <a:gd name="T115" fmla="*/ 0 h 368"/>
                <a:gd name="T116" fmla="*/ 451 w 451"/>
                <a:gd name="T117" fmla="*/ 368 h 36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51" h="368">
                  <a:moveTo>
                    <a:pt x="416" y="15"/>
                  </a:moveTo>
                  <a:lnTo>
                    <a:pt x="433" y="111"/>
                  </a:lnTo>
                  <a:lnTo>
                    <a:pt x="416" y="111"/>
                  </a:lnTo>
                  <a:lnTo>
                    <a:pt x="399" y="128"/>
                  </a:lnTo>
                  <a:lnTo>
                    <a:pt x="416" y="143"/>
                  </a:lnTo>
                  <a:lnTo>
                    <a:pt x="433" y="128"/>
                  </a:lnTo>
                  <a:lnTo>
                    <a:pt x="451" y="128"/>
                  </a:lnTo>
                  <a:lnTo>
                    <a:pt x="451" y="143"/>
                  </a:lnTo>
                  <a:lnTo>
                    <a:pt x="451" y="191"/>
                  </a:lnTo>
                  <a:lnTo>
                    <a:pt x="416" y="207"/>
                  </a:lnTo>
                  <a:lnTo>
                    <a:pt x="382" y="255"/>
                  </a:lnTo>
                  <a:lnTo>
                    <a:pt x="330" y="303"/>
                  </a:lnTo>
                  <a:lnTo>
                    <a:pt x="295" y="335"/>
                  </a:lnTo>
                  <a:lnTo>
                    <a:pt x="243" y="351"/>
                  </a:lnTo>
                  <a:lnTo>
                    <a:pt x="209" y="351"/>
                  </a:lnTo>
                  <a:lnTo>
                    <a:pt x="157" y="351"/>
                  </a:lnTo>
                  <a:lnTo>
                    <a:pt x="103" y="368"/>
                  </a:lnTo>
                  <a:lnTo>
                    <a:pt x="86" y="368"/>
                  </a:lnTo>
                  <a:lnTo>
                    <a:pt x="69" y="351"/>
                  </a:lnTo>
                  <a:lnTo>
                    <a:pt x="51" y="303"/>
                  </a:lnTo>
                  <a:lnTo>
                    <a:pt x="51" y="287"/>
                  </a:lnTo>
                  <a:lnTo>
                    <a:pt x="17" y="191"/>
                  </a:lnTo>
                  <a:lnTo>
                    <a:pt x="0" y="191"/>
                  </a:lnTo>
                  <a:lnTo>
                    <a:pt x="17" y="176"/>
                  </a:lnTo>
                  <a:lnTo>
                    <a:pt x="34" y="191"/>
                  </a:lnTo>
                  <a:lnTo>
                    <a:pt x="69" y="191"/>
                  </a:lnTo>
                  <a:lnTo>
                    <a:pt x="103" y="176"/>
                  </a:lnTo>
                  <a:lnTo>
                    <a:pt x="103" y="80"/>
                  </a:lnTo>
                  <a:lnTo>
                    <a:pt x="121" y="96"/>
                  </a:lnTo>
                  <a:lnTo>
                    <a:pt x="121" y="128"/>
                  </a:lnTo>
                  <a:lnTo>
                    <a:pt x="157" y="128"/>
                  </a:lnTo>
                  <a:lnTo>
                    <a:pt x="209" y="96"/>
                  </a:lnTo>
                  <a:lnTo>
                    <a:pt x="226" y="111"/>
                  </a:lnTo>
                  <a:lnTo>
                    <a:pt x="243" y="96"/>
                  </a:lnTo>
                  <a:lnTo>
                    <a:pt x="313" y="32"/>
                  </a:lnTo>
                  <a:lnTo>
                    <a:pt x="364" y="0"/>
                  </a:lnTo>
                  <a:lnTo>
                    <a:pt x="399" y="15"/>
                  </a:lnTo>
                  <a:lnTo>
                    <a:pt x="416" y="15"/>
                  </a:lnTo>
                  <a:close/>
                </a:path>
              </a:pathLst>
            </a:custGeom>
            <a:solidFill>
              <a:srgbClr val="D8CEB8"/>
            </a:solidFill>
            <a:ln w="9525">
              <a:solidFill>
                <a:srgbClr val="BBAD87"/>
              </a:solidFill>
              <a:round/>
              <a:headEnd/>
              <a:tailEnd/>
            </a:ln>
          </p:spPr>
          <p:txBody>
            <a:bodyPr/>
            <a:lstStyle/>
            <a:p>
              <a:endParaRPr lang="en-US"/>
            </a:p>
          </p:txBody>
        </p:sp>
        <p:sp>
          <p:nvSpPr>
            <p:cNvPr id="6449" name="Freeform 266"/>
            <p:cNvSpPr>
              <a:spLocks/>
            </p:cNvSpPr>
            <p:nvPr>
              <p:custDataLst>
                <p:tags r:id="rId266"/>
              </p:custDataLst>
            </p:nvPr>
          </p:nvSpPr>
          <p:spPr bwMode="auto">
            <a:xfrm>
              <a:off x="5148262" y="4999038"/>
              <a:ext cx="207963" cy="190500"/>
            </a:xfrm>
            <a:custGeom>
              <a:avLst/>
              <a:gdLst>
                <a:gd name="T0" fmla="*/ 0 w 261"/>
                <a:gd name="T1" fmla="*/ 2147483646 h 240"/>
                <a:gd name="T2" fmla="*/ 0 w 261"/>
                <a:gd name="T3" fmla="*/ 2147483646 h 240"/>
                <a:gd name="T4" fmla="*/ 2147483646 w 261"/>
                <a:gd name="T5" fmla="*/ 2147483646 h 240"/>
                <a:gd name="T6" fmla="*/ 2147483646 w 261"/>
                <a:gd name="T7" fmla="*/ 2147483646 h 240"/>
                <a:gd name="T8" fmla="*/ 2147483646 w 261"/>
                <a:gd name="T9" fmla="*/ 2147483646 h 240"/>
                <a:gd name="T10" fmla="*/ 2147483646 w 261"/>
                <a:gd name="T11" fmla="*/ 2147483646 h 240"/>
                <a:gd name="T12" fmla="*/ 2147483646 w 261"/>
                <a:gd name="T13" fmla="*/ 2147483646 h 240"/>
                <a:gd name="T14" fmla="*/ 2147483646 w 261"/>
                <a:gd name="T15" fmla="*/ 2147483646 h 240"/>
                <a:gd name="T16" fmla="*/ 2147483646 w 261"/>
                <a:gd name="T17" fmla="*/ 2147483646 h 240"/>
                <a:gd name="T18" fmla="*/ 2147483646 w 261"/>
                <a:gd name="T19" fmla="*/ 2147483646 h 240"/>
                <a:gd name="T20" fmla="*/ 2147483646 w 261"/>
                <a:gd name="T21" fmla="*/ 2147483646 h 240"/>
                <a:gd name="T22" fmla="*/ 2147483646 w 261"/>
                <a:gd name="T23" fmla="*/ 2147483646 h 240"/>
                <a:gd name="T24" fmla="*/ 2147483646 w 261"/>
                <a:gd name="T25" fmla="*/ 2147483646 h 240"/>
                <a:gd name="T26" fmla="*/ 2147483646 w 261"/>
                <a:gd name="T27" fmla="*/ 0 h 240"/>
                <a:gd name="T28" fmla="*/ 2147483646 w 261"/>
                <a:gd name="T29" fmla="*/ 2147483646 h 240"/>
                <a:gd name="T30" fmla="*/ 2147483646 w 261"/>
                <a:gd name="T31" fmla="*/ 2147483646 h 240"/>
                <a:gd name="T32" fmla="*/ 2147483646 w 261"/>
                <a:gd name="T33" fmla="*/ 2147483646 h 240"/>
                <a:gd name="T34" fmla="*/ 2147483646 w 261"/>
                <a:gd name="T35" fmla="*/ 2147483646 h 240"/>
                <a:gd name="T36" fmla="*/ 0 w 261"/>
                <a:gd name="T37" fmla="*/ 2147483646 h 240"/>
                <a:gd name="T38" fmla="*/ 0 w 261"/>
                <a:gd name="T39" fmla="*/ 2147483646 h 2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1"/>
                <a:gd name="T61" fmla="*/ 0 h 240"/>
                <a:gd name="T62" fmla="*/ 261 w 261"/>
                <a:gd name="T63" fmla="*/ 240 h 2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1" h="240">
                  <a:moveTo>
                    <a:pt x="0" y="192"/>
                  </a:moveTo>
                  <a:lnTo>
                    <a:pt x="0" y="192"/>
                  </a:lnTo>
                  <a:lnTo>
                    <a:pt x="18" y="208"/>
                  </a:lnTo>
                  <a:lnTo>
                    <a:pt x="18" y="240"/>
                  </a:lnTo>
                  <a:lnTo>
                    <a:pt x="52" y="240"/>
                  </a:lnTo>
                  <a:lnTo>
                    <a:pt x="104" y="208"/>
                  </a:lnTo>
                  <a:lnTo>
                    <a:pt x="121" y="223"/>
                  </a:lnTo>
                  <a:lnTo>
                    <a:pt x="139" y="208"/>
                  </a:lnTo>
                  <a:lnTo>
                    <a:pt x="210" y="144"/>
                  </a:lnTo>
                  <a:lnTo>
                    <a:pt x="261" y="112"/>
                  </a:lnTo>
                  <a:lnTo>
                    <a:pt x="227" y="112"/>
                  </a:lnTo>
                  <a:lnTo>
                    <a:pt x="210" y="79"/>
                  </a:lnTo>
                  <a:lnTo>
                    <a:pt x="173" y="48"/>
                  </a:lnTo>
                  <a:lnTo>
                    <a:pt x="139" y="0"/>
                  </a:lnTo>
                  <a:lnTo>
                    <a:pt x="104" y="31"/>
                  </a:lnTo>
                  <a:lnTo>
                    <a:pt x="87" y="16"/>
                  </a:lnTo>
                  <a:lnTo>
                    <a:pt x="35" y="16"/>
                  </a:lnTo>
                  <a:lnTo>
                    <a:pt x="18" y="112"/>
                  </a:lnTo>
                  <a:lnTo>
                    <a:pt x="0" y="127"/>
                  </a:lnTo>
                  <a:lnTo>
                    <a:pt x="0" y="192"/>
                  </a:lnTo>
                  <a:close/>
                </a:path>
              </a:pathLst>
            </a:custGeom>
            <a:solidFill>
              <a:srgbClr val="D8CEB8"/>
            </a:solidFill>
            <a:ln w="9525">
              <a:solidFill>
                <a:srgbClr val="BBAD87"/>
              </a:solidFill>
              <a:round/>
              <a:headEnd/>
              <a:tailEnd/>
            </a:ln>
          </p:spPr>
          <p:txBody>
            <a:bodyPr/>
            <a:lstStyle/>
            <a:p>
              <a:endParaRPr lang="en-US"/>
            </a:p>
          </p:txBody>
        </p:sp>
        <p:sp>
          <p:nvSpPr>
            <p:cNvPr id="6450" name="Freeform 267"/>
            <p:cNvSpPr>
              <a:spLocks/>
            </p:cNvSpPr>
            <p:nvPr>
              <p:custDataLst>
                <p:tags r:id="rId267"/>
              </p:custDataLst>
            </p:nvPr>
          </p:nvSpPr>
          <p:spPr bwMode="auto">
            <a:xfrm>
              <a:off x="5259387" y="4960938"/>
              <a:ext cx="179388" cy="138113"/>
            </a:xfrm>
            <a:custGeom>
              <a:avLst/>
              <a:gdLst>
                <a:gd name="T0" fmla="*/ 2147483646 w 225"/>
                <a:gd name="T1" fmla="*/ 0 h 175"/>
                <a:gd name="T2" fmla="*/ 2147483646 w 225"/>
                <a:gd name="T3" fmla="*/ 0 h 175"/>
                <a:gd name="T4" fmla="*/ 2147483646 w 225"/>
                <a:gd name="T5" fmla="*/ 0 h 175"/>
                <a:gd name="T6" fmla="*/ 2147483646 w 225"/>
                <a:gd name="T7" fmla="*/ 2147483646 h 175"/>
                <a:gd name="T8" fmla="*/ 2147483646 w 225"/>
                <a:gd name="T9" fmla="*/ 2147483646 h 175"/>
                <a:gd name="T10" fmla="*/ 0 w 225"/>
                <a:gd name="T11" fmla="*/ 2147483646 h 175"/>
                <a:gd name="T12" fmla="*/ 2147483646 w 225"/>
                <a:gd name="T13" fmla="*/ 2147483646 h 175"/>
                <a:gd name="T14" fmla="*/ 2147483646 w 225"/>
                <a:gd name="T15" fmla="*/ 2147483646 h 175"/>
                <a:gd name="T16" fmla="*/ 2147483646 w 225"/>
                <a:gd name="T17" fmla="*/ 2147483646 h 175"/>
                <a:gd name="T18" fmla="*/ 2147483646 w 225"/>
                <a:gd name="T19" fmla="*/ 2147483646 h 175"/>
                <a:gd name="T20" fmla="*/ 2147483646 w 225"/>
                <a:gd name="T21" fmla="*/ 2147483646 h 175"/>
                <a:gd name="T22" fmla="*/ 2147483646 w 225"/>
                <a:gd name="T23" fmla="*/ 2147483646 h 175"/>
                <a:gd name="T24" fmla="*/ 2147483646 w 225"/>
                <a:gd name="T25" fmla="*/ 2147483646 h 175"/>
                <a:gd name="T26" fmla="*/ 2147483646 w 225"/>
                <a:gd name="T27" fmla="*/ 2147483646 h 175"/>
                <a:gd name="T28" fmla="*/ 2147483646 w 225"/>
                <a:gd name="T29" fmla="*/ 2147483646 h 175"/>
                <a:gd name="T30" fmla="*/ 2147483646 w 225"/>
                <a:gd name="T31" fmla="*/ 0 h 175"/>
                <a:gd name="T32" fmla="*/ 2147483646 w 225"/>
                <a:gd name="T33" fmla="*/ 0 h 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5"/>
                <a:gd name="T52" fmla="*/ 0 h 175"/>
                <a:gd name="T53" fmla="*/ 225 w 225"/>
                <a:gd name="T54" fmla="*/ 175 h 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5" h="175">
                  <a:moveTo>
                    <a:pt x="139" y="0"/>
                  </a:moveTo>
                  <a:lnTo>
                    <a:pt x="139" y="0"/>
                  </a:lnTo>
                  <a:lnTo>
                    <a:pt x="104" y="0"/>
                  </a:lnTo>
                  <a:lnTo>
                    <a:pt x="104" y="16"/>
                  </a:lnTo>
                  <a:lnTo>
                    <a:pt x="52" y="48"/>
                  </a:lnTo>
                  <a:lnTo>
                    <a:pt x="0" y="48"/>
                  </a:lnTo>
                  <a:lnTo>
                    <a:pt x="35" y="96"/>
                  </a:lnTo>
                  <a:lnTo>
                    <a:pt x="70" y="127"/>
                  </a:lnTo>
                  <a:lnTo>
                    <a:pt x="87" y="160"/>
                  </a:lnTo>
                  <a:lnTo>
                    <a:pt x="121" y="160"/>
                  </a:lnTo>
                  <a:lnTo>
                    <a:pt x="156" y="175"/>
                  </a:lnTo>
                  <a:lnTo>
                    <a:pt x="173" y="175"/>
                  </a:lnTo>
                  <a:lnTo>
                    <a:pt x="208" y="112"/>
                  </a:lnTo>
                  <a:lnTo>
                    <a:pt x="225" y="48"/>
                  </a:lnTo>
                  <a:lnTo>
                    <a:pt x="208" y="16"/>
                  </a:lnTo>
                  <a:lnTo>
                    <a:pt x="173" y="0"/>
                  </a:lnTo>
                  <a:lnTo>
                    <a:pt x="139" y="0"/>
                  </a:lnTo>
                  <a:close/>
                </a:path>
              </a:pathLst>
            </a:custGeom>
            <a:solidFill>
              <a:srgbClr val="D8CEB8"/>
            </a:solidFill>
            <a:ln w="9525">
              <a:solidFill>
                <a:srgbClr val="BBAD87"/>
              </a:solidFill>
              <a:round/>
              <a:headEnd/>
              <a:tailEnd/>
            </a:ln>
          </p:spPr>
          <p:txBody>
            <a:bodyPr/>
            <a:lstStyle/>
            <a:p>
              <a:endParaRPr lang="en-US"/>
            </a:p>
          </p:txBody>
        </p:sp>
        <p:sp>
          <p:nvSpPr>
            <p:cNvPr id="6451" name="Freeform 268"/>
            <p:cNvSpPr>
              <a:spLocks/>
            </p:cNvSpPr>
            <p:nvPr>
              <p:custDataLst>
                <p:tags r:id="rId268"/>
              </p:custDataLst>
            </p:nvPr>
          </p:nvSpPr>
          <p:spPr bwMode="auto">
            <a:xfrm>
              <a:off x="5368924" y="4846638"/>
              <a:ext cx="233363" cy="342900"/>
            </a:xfrm>
            <a:custGeom>
              <a:avLst/>
              <a:gdLst>
                <a:gd name="T0" fmla="*/ 2147483646 w 293"/>
                <a:gd name="T1" fmla="*/ 2147483646 h 432"/>
                <a:gd name="T2" fmla="*/ 2147483646 w 293"/>
                <a:gd name="T3" fmla="*/ 2147483646 h 432"/>
                <a:gd name="T4" fmla="*/ 2147483646 w 293"/>
                <a:gd name="T5" fmla="*/ 2147483646 h 432"/>
                <a:gd name="T6" fmla="*/ 2147483646 w 293"/>
                <a:gd name="T7" fmla="*/ 2147483646 h 432"/>
                <a:gd name="T8" fmla="*/ 2147483646 w 293"/>
                <a:gd name="T9" fmla="*/ 2147483646 h 432"/>
                <a:gd name="T10" fmla="*/ 2147483646 w 293"/>
                <a:gd name="T11" fmla="*/ 2147483646 h 432"/>
                <a:gd name="T12" fmla="*/ 2147483646 w 293"/>
                <a:gd name="T13" fmla="*/ 2147483646 h 432"/>
                <a:gd name="T14" fmla="*/ 2147483646 w 293"/>
                <a:gd name="T15" fmla="*/ 2147483646 h 432"/>
                <a:gd name="T16" fmla="*/ 2147483646 w 293"/>
                <a:gd name="T17" fmla="*/ 2147483646 h 432"/>
                <a:gd name="T18" fmla="*/ 2147483646 w 293"/>
                <a:gd name="T19" fmla="*/ 2147483646 h 432"/>
                <a:gd name="T20" fmla="*/ 2147483646 w 293"/>
                <a:gd name="T21" fmla="*/ 2147483646 h 432"/>
                <a:gd name="T22" fmla="*/ 2147483646 w 293"/>
                <a:gd name="T23" fmla="*/ 0 h 432"/>
                <a:gd name="T24" fmla="*/ 2147483646 w 293"/>
                <a:gd name="T25" fmla="*/ 2147483646 h 432"/>
                <a:gd name="T26" fmla="*/ 2147483646 w 293"/>
                <a:gd name="T27" fmla="*/ 2147483646 h 432"/>
                <a:gd name="T28" fmla="*/ 2147483646 w 293"/>
                <a:gd name="T29" fmla="*/ 2147483646 h 432"/>
                <a:gd name="T30" fmla="*/ 2147483646 w 293"/>
                <a:gd name="T31" fmla="*/ 2147483646 h 432"/>
                <a:gd name="T32" fmla="*/ 2147483646 w 293"/>
                <a:gd name="T33" fmla="*/ 2147483646 h 432"/>
                <a:gd name="T34" fmla="*/ 2147483646 w 293"/>
                <a:gd name="T35" fmla="*/ 2147483646 h 432"/>
                <a:gd name="T36" fmla="*/ 2147483646 w 293"/>
                <a:gd name="T37" fmla="*/ 2147483646 h 432"/>
                <a:gd name="T38" fmla="*/ 2147483646 w 293"/>
                <a:gd name="T39" fmla="*/ 2147483646 h 432"/>
                <a:gd name="T40" fmla="*/ 2147483646 w 293"/>
                <a:gd name="T41" fmla="*/ 2147483646 h 432"/>
                <a:gd name="T42" fmla="*/ 2147483646 w 293"/>
                <a:gd name="T43" fmla="*/ 2147483646 h 432"/>
                <a:gd name="T44" fmla="*/ 2147483646 w 293"/>
                <a:gd name="T45" fmla="*/ 2147483646 h 432"/>
                <a:gd name="T46" fmla="*/ 2147483646 w 293"/>
                <a:gd name="T47" fmla="*/ 2147483646 h 432"/>
                <a:gd name="T48" fmla="*/ 0 w 293"/>
                <a:gd name="T49" fmla="*/ 2147483646 h 432"/>
                <a:gd name="T50" fmla="*/ 0 w 293"/>
                <a:gd name="T51" fmla="*/ 2147483646 h 432"/>
                <a:gd name="T52" fmla="*/ 2147483646 w 293"/>
                <a:gd name="T53" fmla="*/ 2147483646 h 432"/>
                <a:gd name="T54" fmla="*/ 2147483646 w 293"/>
                <a:gd name="T55" fmla="*/ 2147483646 h 432"/>
                <a:gd name="T56" fmla="*/ 2147483646 w 293"/>
                <a:gd name="T57" fmla="*/ 2147483646 h 432"/>
                <a:gd name="T58" fmla="*/ 2147483646 w 293"/>
                <a:gd name="T59" fmla="*/ 2147483646 h 432"/>
                <a:gd name="T60" fmla="*/ 2147483646 w 293"/>
                <a:gd name="T61" fmla="*/ 2147483646 h 432"/>
                <a:gd name="T62" fmla="*/ 2147483646 w 293"/>
                <a:gd name="T63" fmla="*/ 2147483646 h 432"/>
                <a:gd name="T64" fmla="*/ 2147483646 w 293"/>
                <a:gd name="T65" fmla="*/ 2147483646 h 432"/>
                <a:gd name="T66" fmla="*/ 2147483646 w 293"/>
                <a:gd name="T67" fmla="*/ 2147483646 h 4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93"/>
                <a:gd name="T103" fmla="*/ 0 h 432"/>
                <a:gd name="T104" fmla="*/ 293 w 293"/>
                <a:gd name="T105" fmla="*/ 432 h 43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93" h="432">
                  <a:moveTo>
                    <a:pt x="69" y="432"/>
                  </a:moveTo>
                  <a:lnTo>
                    <a:pt x="69" y="432"/>
                  </a:lnTo>
                  <a:lnTo>
                    <a:pt x="69" y="415"/>
                  </a:lnTo>
                  <a:lnTo>
                    <a:pt x="69" y="400"/>
                  </a:lnTo>
                  <a:lnTo>
                    <a:pt x="138" y="384"/>
                  </a:lnTo>
                  <a:lnTo>
                    <a:pt x="155" y="367"/>
                  </a:lnTo>
                  <a:lnTo>
                    <a:pt x="155" y="319"/>
                  </a:lnTo>
                  <a:lnTo>
                    <a:pt x="121" y="256"/>
                  </a:lnTo>
                  <a:lnTo>
                    <a:pt x="190" y="192"/>
                  </a:lnTo>
                  <a:lnTo>
                    <a:pt x="242" y="175"/>
                  </a:lnTo>
                  <a:lnTo>
                    <a:pt x="293" y="127"/>
                  </a:lnTo>
                  <a:lnTo>
                    <a:pt x="276" y="0"/>
                  </a:lnTo>
                  <a:lnTo>
                    <a:pt x="242" y="31"/>
                  </a:lnTo>
                  <a:lnTo>
                    <a:pt x="172" y="31"/>
                  </a:lnTo>
                  <a:lnTo>
                    <a:pt x="138" y="31"/>
                  </a:lnTo>
                  <a:lnTo>
                    <a:pt x="121" y="48"/>
                  </a:lnTo>
                  <a:lnTo>
                    <a:pt x="138" y="79"/>
                  </a:lnTo>
                  <a:lnTo>
                    <a:pt x="155" y="112"/>
                  </a:lnTo>
                  <a:lnTo>
                    <a:pt x="155" y="144"/>
                  </a:lnTo>
                  <a:lnTo>
                    <a:pt x="138" y="175"/>
                  </a:lnTo>
                  <a:lnTo>
                    <a:pt x="121" y="144"/>
                  </a:lnTo>
                  <a:lnTo>
                    <a:pt x="121" y="112"/>
                  </a:lnTo>
                  <a:lnTo>
                    <a:pt x="103" y="112"/>
                  </a:lnTo>
                  <a:lnTo>
                    <a:pt x="86" y="96"/>
                  </a:lnTo>
                  <a:lnTo>
                    <a:pt x="0" y="127"/>
                  </a:lnTo>
                  <a:lnTo>
                    <a:pt x="0" y="144"/>
                  </a:lnTo>
                  <a:lnTo>
                    <a:pt x="34" y="144"/>
                  </a:lnTo>
                  <a:lnTo>
                    <a:pt x="69" y="160"/>
                  </a:lnTo>
                  <a:lnTo>
                    <a:pt x="86" y="192"/>
                  </a:lnTo>
                  <a:lnTo>
                    <a:pt x="69" y="256"/>
                  </a:lnTo>
                  <a:lnTo>
                    <a:pt x="34" y="319"/>
                  </a:lnTo>
                  <a:lnTo>
                    <a:pt x="51" y="415"/>
                  </a:lnTo>
                  <a:lnTo>
                    <a:pt x="51" y="432"/>
                  </a:lnTo>
                  <a:lnTo>
                    <a:pt x="69" y="432"/>
                  </a:lnTo>
                  <a:close/>
                </a:path>
              </a:pathLst>
            </a:custGeom>
            <a:solidFill>
              <a:srgbClr val="D8CEB8"/>
            </a:solidFill>
            <a:ln w="9525">
              <a:solidFill>
                <a:srgbClr val="BBAD87"/>
              </a:solidFill>
              <a:round/>
              <a:headEnd/>
              <a:tailEnd/>
            </a:ln>
          </p:spPr>
          <p:txBody>
            <a:bodyPr/>
            <a:lstStyle/>
            <a:p>
              <a:endParaRPr lang="en-US"/>
            </a:p>
          </p:txBody>
        </p:sp>
        <p:sp>
          <p:nvSpPr>
            <p:cNvPr id="6452" name="Freeform 269"/>
            <p:cNvSpPr>
              <a:spLocks/>
            </p:cNvSpPr>
            <p:nvPr>
              <p:custDataLst>
                <p:tags r:id="rId269"/>
              </p:custDataLst>
            </p:nvPr>
          </p:nvSpPr>
          <p:spPr bwMode="auto">
            <a:xfrm>
              <a:off x="5424487" y="4833938"/>
              <a:ext cx="68263" cy="152400"/>
            </a:xfrm>
            <a:custGeom>
              <a:avLst/>
              <a:gdLst>
                <a:gd name="T0" fmla="*/ 2147483646 w 86"/>
                <a:gd name="T1" fmla="*/ 2147483646 h 192"/>
                <a:gd name="T2" fmla="*/ 2147483646 w 86"/>
                <a:gd name="T3" fmla="*/ 2147483646 h 192"/>
                <a:gd name="T4" fmla="*/ 0 w 86"/>
                <a:gd name="T5" fmla="*/ 2147483646 h 192"/>
                <a:gd name="T6" fmla="*/ 2147483646 w 86"/>
                <a:gd name="T7" fmla="*/ 2147483646 h 192"/>
                <a:gd name="T8" fmla="*/ 2147483646 w 86"/>
                <a:gd name="T9" fmla="*/ 2147483646 h 192"/>
                <a:gd name="T10" fmla="*/ 2147483646 w 86"/>
                <a:gd name="T11" fmla="*/ 2147483646 h 192"/>
                <a:gd name="T12" fmla="*/ 2147483646 w 86"/>
                <a:gd name="T13" fmla="*/ 0 h 192"/>
                <a:gd name="T14" fmla="*/ 2147483646 w 86"/>
                <a:gd name="T15" fmla="*/ 0 h 192"/>
                <a:gd name="T16" fmla="*/ 2147483646 w 86"/>
                <a:gd name="T17" fmla="*/ 0 h 192"/>
                <a:gd name="T18" fmla="*/ 2147483646 w 86"/>
                <a:gd name="T19" fmla="*/ 2147483646 h 192"/>
                <a:gd name="T20" fmla="*/ 2147483646 w 86"/>
                <a:gd name="T21" fmla="*/ 2147483646 h 192"/>
                <a:gd name="T22" fmla="*/ 2147483646 w 86"/>
                <a:gd name="T23" fmla="*/ 2147483646 h 192"/>
                <a:gd name="T24" fmla="*/ 2147483646 w 86"/>
                <a:gd name="T25" fmla="*/ 2147483646 h 192"/>
                <a:gd name="T26" fmla="*/ 2147483646 w 86"/>
                <a:gd name="T27" fmla="*/ 2147483646 h 192"/>
                <a:gd name="T28" fmla="*/ 2147483646 w 86"/>
                <a:gd name="T29" fmla="*/ 2147483646 h 192"/>
                <a:gd name="T30" fmla="*/ 2147483646 w 86"/>
                <a:gd name="T31" fmla="*/ 2147483646 h 192"/>
                <a:gd name="T32" fmla="*/ 2147483646 w 86"/>
                <a:gd name="T33" fmla="*/ 2147483646 h 192"/>
                <a:gd name="T34" fmla="*/ 2147483646 w 86"/>
                <a:gd name="T35" fmla="*/ 2147483646 h 192"/>
                <a:gd name="T36" fmla="*/ 2147483646 w 86"/>
                <a:gd name="T37" fmla="*/ 2147483646 h 1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6"/>
                <a:gd name="T58" fmla="*/ 0 h 192"/>
                <a:gd name="T59" fmla="*/ 86 w 86"/>
                <a:gd name="T60" fmla="*/ 192 h 1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6" h="192">
                  <a:moveTo>
                    <a:pt x="17" y="113"/>
                  </a:moveTo>
                  <a:lnTo>
                    <a:pt x="17" y="113"/>
                  </a:lnTo>
                  <a:lnTo>
                    <a:pt x="0" y="96"/>
                  </a:lnTo>
                  <a:lnTo>
                    <a:pt x="17" y="65"/>
                  </a:lnTo>
                  <a:lnTo>
                    <a:pt x="17" y="48"/>
                  </a:lnTo>
                  <a:lnTo>
                    <a:pt x="34" y="33"/>
                  </a:lnTo>
                  <a:lnTo>
                    <a:pt x="17" y="0"/>
                  </a:lnTo>
                  <a:lnTo>
                    <a:pt x="34" y="0"/>
                  </a:lnTo>
                  <a:lnTo>
                    <a:pt x="52" y="0"/>
                  </a:lnTo>
                  <a:lnTo>
                    <a:pt x="69" y="48"/>
                  </a:lnTo>
                  <a:lnTo>
                    <a:pt x="52" y="65"/>
                  </a:lnTo>
                  <a:lnTo>
                    <a:pt x="69" y="96"/>
                  </a:lnTo>
                  <a:lnTo>
                    <a:pt x="86" y="129"/>
                  </a:lnTo>
                  <a:lnTo>
                    <a:pt x="86" y="161"/>
                  </a:lnTo>
                  <a:lnTo>
                    <a:pt x="69" y="192"/>
                  </a:lnTo>
                  <a:lnTo>
                    <a:pt x="52" y="161"/>
                  </a:lnTo>
                  <a:lnTo>
                    <a:pt x="52" y="129"/>
                  </a:lnTo>
                  <a:lnTo>
                    <a:pt x="34" y="129"/>
                  </a:lnTo>
                  <a:lnTo>
                    <a:pt x="17" y="113"/>
                  </a:lnTo>
                </a:path>
              </a:pathLst>
            </a:custGeom>
            <a:solidFill>
              <a:srgbClr val="D8CEB8"/>
            </a:solidFill>
            <a:ln w="9525">
              <a:solidFill>
                <a:srgbClr val="BBAD87"/>
              </a:solidFill>
              <a:prstDash val="solid"/>
              <a:round/>
              <a:headEnd/>
              <a:tailEnd/>
            </a:ln>
          </p:spPr>
          <p:txBody>
            <a:bodyPr/>
            <a:lstStyle/>
            <a:p>
              <a:endParaRPr lang="en-US"/>
            </a:p>
          </p:txBody>
        </p:sp>
        <p:sp>
          <p:nvSpPr>
            <p:cNvPr id="6453" name="Freeform 270"/>
            <p:cNvSpPr>
              <a:spLocks/>
            </p:cNvSpPr>
            <p:nvPr>
              <p:custDataLst>
                <p:tags r:id="rId270"/>
              </p:custDataLst>
            </p:nvPr>
          </p:nvSpPr>
          <p:spPr bwMode="auto">
            <a:xfrm>
              <a:off x="5383212" y="5175251"/>
              <a:ext cx="26988" cy="26988"/>
            </a:xfrm>
            <a:custGeom>
              <a:avLst/>
              <a:gdLst>
                <a:gd name="T0" fmla="*/ 2147483646 w 34"/>
                <a:gd name="T1" fmla="*/ 2147483646 h 32"/>
                <a:gd name="T2" fmla="*/ 2147483646 w 34"/>
                <a:gd name="T3" fmla="*/ 2147483646 h 32"/>
                <a:gd name="T4" fmla="*/ 2147483646 w 34"/>
                <a:gd name="T5" fmla="*/ 0 h 32"/>
                <a:gd name="T6" fmla="*/ 2147483646 w 34"/>
                <a:gd name="T7" fmla="*/ 0 h 32"/>
                <a:gd name="T8" fmla="*/ 0 w 34"/>
                <a:gd name="T9" fmla="*/ 2147483646 h 32"/>
                <a:gd name="T10" fmla="*/ 2147483646 w 34"/>
                <a:gd name="T11" fmla="*/ 2147483646 h 32"/>
                <a:gd name="T12" fmla="*/ 2147483646 w 34"/>
                <a:gd name="T13" fmla="*/ 2147483646 h 32"/>
                <a:gd name="T14" fmla="*/ 0 60000 65536"/>
                <a:gd name="T15" fmla="*/ 0 60000 65536"/>
                <a:gd name="T16" fmla="*/ 0 60000 65536"/>
                <a:gd name="T17" fmla="*/ 0 60000 65536"/>
                <a:gd name="T18" fmla="*/ 0 60000 65536"/>
                <a:gd name="T19" fmla="*/ 0 60000 65536"/>
                <a:gd name="T20" fmla="*/ 0 60000 65536"/>
                <a:gd name="T21" fmla="*/ 0 w 34"/>
                <a:gd name="T22" fmla="*/ 0 h 32"/>
                <a:gd name="T23" fmla="*/ 34 w 3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2">
                  <a:moveTo>
                    <a:pt x="34" y="17"/>
                  </a:moveTo>
                  <a:lnTo>
                    <a:pt x="34" y="17"/>
                  </a:lnTo>
                  <a:lnTo>
                    <a:pt x="34" y="0"/>
                  </a:lnTo>
                  <a:lnTo>
                    <a:pt x="17" y="0"/>
                  </a:lnTo>
                  <a:lnTo>
                    <a:pt x="0" y="17"/>
                  </a:lnTo>
                  <a:lnTo>
                    <a:pt x="17" y="32"/>
                  </a:lnTo>
                  <a:lnTo>
                    <a:pt x="34" y="17"/>
                  </a:lnTo>
                </a:path>
              </a:pathLst>
            </a:custGeom>
            <a:solidFill>
              <a:srgbClr val="D8CEB8"/>
            </a:solidFill>
            <a:ln w="9525">
              <a:solidFill>
                <a:srgbClr val="BBAD87"/>
              </a:solidFill>
              <a:prstDash val="solid"/>
              <a:round/>
              <a:headEnd/>
              <a:tailEnd/>
            </a:ln>
          </p:spPr>
          <p:txBody>
            <a:bodyPr/>
            <a:lstStyle/>
            <a:p>
              <a:endParaRPr lang="en-US"/>
            </a:p>
          </p:txBody>
        </p:sp>
        <p:sp>
          <p:nvSpPr>
            <p:cNvPr id="6454" name="Freeform 271"/>
            <p:cNvSpPr>
              <a:spLocks/>
            </p:cNvSpPr>
            <p:nvPr>
              <p:custDataLst>
                <p:tags r:id="rId271"/>
              </p:custDataLst>
            </p:nvPr>
          </p:nvSpPr>
          <p:spPr bwMode="auto">
            <a:xfrm>
              <a:off x="5659437" y="4884738"/>
              <a:ext cx="149225" cy="279400"/>
            </a:xfrm>
            <a:custGeom>
              <a:avLst/>
              <a:gdLst>
                <a:gd name="T0" fmla="*/ 0 w 189"/>
                <a:gd name="T1" fmla="*/ 2147483646 h 352"/>
                <a:gd name="T2" fmla="*/ 0 w 189"/>
                <a:gd name="T3" fmla="*/ 2147483646 h 352"/>
                <a:gd name="T4" fmla="*/ 2147483646 w 189"/>
                <a:gd name="T5" fmla="*/ 2147483646 h 352"/>
                <a:gd name="T6" fmla="*/ 2147483646 w 189"/>
                <a:gd name="T7" fmla="*/ 2147483646 h 352"/>
                <a:gd name="T8" fmla="*/ 2147483646 w 189"/>
                <a:gd name="T9" fmla="*/ 2147483646 h 352"/>
                <a:gd name="T10" fmla="*/ 2147483646 w 189"/>
                <a:gd name="T11" fmla="*/ 2147483646 h 352"/>
                <a:gd name="T12" fmla="*/ 2147483646 w 189"/>
                <a:gd name="T13" fmla="*/ 2147483646 h 352"/>
                <a:gd name="T14" fmla="*/ 2147483646 w 189"/>
                <a:gd name="T15" fmla="*/ 2147483646 h 352"/>
                <a:gd name="T16" fmla="*/ 2147483646 w 189"/>
                <a:gd name="T17" fmla="*/ 2147483646 h 352"/>
                <a:gd name="T18" fmla="*/ 2147483646 w 189"/>
                <a:gd name="T19" fmla="*/ 2147483646 h 352"/>
                <a:gd name="T20" fmla="*/ 2147483646 w 189"/>
                <a:gd name="T21" fmla="*/ 2147483646 h 352"/>
                <a:gd name="T22" fmla="*/ 2147483646 w 189"/>
                <a:gd name="T23" fmla="*/ 0 h 352"/>
                <a:gd name="T24" fmla="*/ 2147483646 w 189"/>
                <a:gd name="T25" fmla="*/ 2147483646 h 352"/>
                <a:gd name="T26" fmla="*/ 2147483646 w 189"/>
                <a:gd name="T27" fmla="*/ 2147483646 h 352"/>
                <a:gd name="T28" fmla="*/ 2147483646 w 189"/>
                <a:gd name="T29" fmla="*/ 2147483646 h 352"/>
                <a:gd name="T30" fmla="*/ 2147483646 w 189"/>
                <a:gd name="T31" fmla="*/ 2147483646 h 352"/>
                <a:gd name="T32" fmla="*/ 2147483646 w 189"/>
                <a:gd name="T33" fmla="*/ 2147483646 h 352"/>
                <a:gd name="T34" fmla="*/ 2147483646 w 189"/>
                <a:gd name="T35" fmla="*/ 2147483646 h 352"/>
                <a:gd name="T36" fmla="*/ 0 w 189"/>
                <a:gd name="T37" fmla="*/ 2147483646 h 3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9"/>
                <a:gd name="T58" fmla="*/ 0 h 352"/>
                <a:gd name="T59" fmla="*/ 189 w 189"/>
                <a:gd name="T60" fmla="*/ 352 h 3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9" h="352">
                  <a:moveTo>
                    <a:pt x="0" y="256"/>
                  </a:moveTo>
                  <a:lnTo>
                    <a:pt x="0" y="256"/>
                  </a:lnTo>
                  <a:lnTo>
                    <a:pt x="18" y="319"/>
                  </a:lnTo>
                  <a:lnTo>
                    <a:pt x="35" y="352"/>
                  </a:lnTo>
                  <a:lnTo>
                    <a:pt x="87" y="352"/>
                  </a:lnTo>
                  <a:lnTo>
                    <a:pt x="104" y="336"/>
                  </a:lnTo>
                  <a:lnTo>
                    <a:pt x="156" y="160"/>
                  </a:lnTo>
                  <a:lnTo>
                    <a:pt x="173" y="79"/>
                  </a:lnTo>
                  <a:lnTo>
                    <a:pt x="189" y="96"/>
                  </a:lnTo>
                  <a:lnTo>
                    <a:pt x="189" y="79"/>
                  </a:lnTo>
                  <a:lnTo>
                    <a:pt x="173" y="16"/>
                  </a:lnTo>
                  <a:lnTo>
                    <a:pt x="156" y="0"/>
                  </a:lnTo>
                  <a:lnTo>
                    <a:pt x="139" y="31"/>
                  </a:lnTo>
                  <a:lnTo>
                    <a:pt x="121" y="31"/>
                  </a:lnTo>
                  <a:lnTo>
                    <a:pt x="121" y="64"/>
                  </a:lnTo>
                  <a:lnTo>
                    <a:pt x="35" y="112"/>
                  </a:lnTo>
                  <a:lnTo>
                    <a:pt x="18" y="144"/>
                  </a:lnTo>
                  <a:lnTo>
                    <a:pt x="35" y="208"/>
                  </a:lnTo>
                  <a:lnTo>
                    <a:pt x="0" y="256"/>
                  </a:lnTo>
                </a:path>
              </a:pathLst>
            </a:custGeom>
            <a:solidFill>
              <a:srgbClr val="D8CEB8"/>
            </a:solidFill>
            <a:ln w="9525">
              <a:solidFill>
                <a:srgbClr val="BBAD87"/>
              </a:solidFill>
              <a:prstDash val="solid"/>
              <a:round/>
              <a:headEnd/>
              <a:tailEnd/>
            </a:ln>
          </p:spPr>
          <p:txBody>
            <a:bodyPr/>
            <a:lstStyle/>
            <a:p>
              <a:endParaRPr lang="en-US"/>
            </a:p>
          </p:txBody>
        </p:sp>
        <p:sp>
          <p:nvSpPr>
            <p:cNvPr id="6455" name="Freeform 272"/>
            <p:cNvSpPr>
              <a:spLocks/>
            </p:cNvSpPr>
            <p:nvPr>
              <p:custDataLst>
                <p:tags r:id="rId272"/>
              </p:custDataLst>
            </p:nvPr>
          </p:nvSpPr>
          <p:spPr bwMode="auto">
            <a:xfrm>
              <a:off x="5962649" y="5049838"/>
              <a:ext cx="11113" cy="11113"/>
            </a:xfrm>
            <a:custGeom>
              <a:avLst/>
              <a:gdLst>
                <a:gd name="T0" fmla="*/ 0 w 16"/>
                <a:gd name="T1" fmla="*/ 2147483646 h 15"/>
                <a:gd name="T2" fmla="*/ 0 w 16"/>
                <a:gd name="T3" fmla="*/ 2147483646 h 15"/>
                <a:gd name="T4" fmla="*/ 2147483646 w 16"/>
                <a:gd name="T5" fmla="*/ 2147483646 h 15"/>
                <a:gd name="T6" fmla="*/ 0 w 16"/>
                <a:gd name="T7" fmla="*/ 0 h 15"/>
                <a:gd name="T8" fmla="*/ 0 w 16"/>
                <a:gd name="T9" fmla="*/ 2147483646 h 15"/>
                <a:gd name="T10" fmla="*/ 0 60000 65536"/>
                <a:gd name="T11" fmla="*/ 0 60000 65536"/>
                <a:gd name="T12" fmla="*/ 0 60000 65536"/>
                <a:gd name="T13" fmla="*/ 0 60000 65536"/>
                <a:gd name="T14" fmla="*/ 0 60000 65536"/>
                <a:gd name="T15" fmla="*/ 0 w 16"/>
                <a:gd name="T16" fmla="*/ 0 h 15"/>
                <a:gd name="T17" fmla="*/ 16 w 16"/>
                <a:gd name="T18" fmla="*/ 15 h 15"/>
              </a:gdLst>
              <a:ahLst/>
              <a:cxnLst>
                <a:cxn ang="T10">
                  <a:pos x="T0" y="T1"/>
                </a:cxn>
                <a:cxn ang="T11">
                  <a:pos x="T2" y="T3"/>
                </a:cxn>
                <a:cxn ang="T12">
                  <a:pos x="T4" y="T5"/>
                </a:cxn>
                <a:cxn ang="T13">
                  <a:pos x="T6" y="T7"/>
                </a:cxn>
                <a:cxn ang="T14">
                  <a:pos x="T8" y="T9"/>
                </a:cxn>
              </a:cxnLst>
              <a:rect l="T15" t="T16" r="T17" b="T18"/>
              <a:pathLst>
                <a:path w="16" h="15">
                  <a:moveTo>
                    <a:pt x="0" y="15"/>
                  </a:moveTo>
                  <a:lnTo>
                    <a:pt x="0" y="15"/>
                  </a:lnTo>
                  <a:lnTo>
                    <a:pt x="16" y="15"/>
                  </a:lnTo>
                  <a:lnTo>
                    <a:pt x="0"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456" name="Freeform 273"/>
            <p:cNvSpPr>
              <a:spLocks/>
            </p:cNvSpPr>
            <p:nvPr>
              <p:custDataLst>
                <p:tags r:id="rId273"/>
              </p:custDataLst>
            </p:nvPr>
          </p:nvSpPr>
          <p:spPr bwMode="auto">
            <a:xfrm>
              <a:off x="4900613" y="4567238"/>
              <a:ext cx="12700" cy="12700"/>
            </a:xfrm>
            <a:custGeom>
              <a:avLst/>
              <a:gdLst>
                <a:gd name="T0" fmla="*/ 0 w 18"/>
                <a:gd name="T1" fmla="*/ 2147483646 h 18"/>
                <a:gd name="T2" fmla="*/ 0 w 18"/>
                <a:gd name="T3" fmla="*/ 2147483646 h 18"/>
                <a:gd name="T4" fmla="*/ 2147483646 w 18"/>
                <a:gd name="T5" fmla="*/ 0 h 18"/>
                <a:gd name="T6" fmla="*/ 0 w 18"/>
                <a:gd name="T7" fmla="*/ 0 h 18"/>
                <a:gd name="T8" fmla="*/ 0 w 18"/>
                <a:gd name="T9" fmla="*/ 2147483646 h 18"/>
                <a:gd name="T10" fmla="*/ 0 60000 65536"/>
                <a:gd name="T11" fmla="*/ 0 60000 65536"/>
                <a:gd name="T12" fmla="*/ 0 60000 65536"/>
                <a:gd name="T13" fmla="*/ 0 60000 65536"/>
                <a:gd name="T14" fmla="*/ 0 60000 65536"/>
                <a:gd name="T15" fmla="*/ 0 w 18"/>
                <a:gd name="T16" fmla="*/ 0 h 18"/>
                <a:gd name="T17" fmla="*/ 18 w 18"/>
                <a:gd name="T18" fmla="*/ 18 h 18"/>
              </a:gdLst>
              <a:ahLst/>
              <a:cxnLst>
                <a:cxn ang="T10">
                  <a:pos x="T0" y="T1"/>
                </a:cxn>
                <a:cxn ang="T11">
                  <a:pos x="T2" y="T3"/>
                </a:cxn>
                <a:cxn ang="T12">
                  <a:pos x="T4" y="T5"/>
                </a:cxn>
                <a:cxn ang="T13">
                  <a:pos x="T6" y="T7"/>
                </a:cxn>
                <a:cxn ang="T14">
                  <a:pos x="T8" y="T9"/>
                </a:cxn>
              </a:cxnLst>
              <a:rect l="T15" t="T16" r="T17" b="T18"/>
              <a:pathLst>
                <a:path w="18" h="18">
                  <a:moveTo>
                    <a:pt x="0" y="18"/>
                  </a:moveTo>
                  <a:lnTo>
                    <a:pt x="0" y="18"/>
                  </a:lnTo>
                  <a:lnTo>
                    <a:pt x="18" y="0"/>
                  </a:lnTo>
                  <a:lnTo>
                    <a:pt x="0" y="0"/>
                  </a:lnTo>
                  <a:lnTo>
                    <a:pt x="0" y="18"/>
                  </a:lnTo>
                </a:path>
              </a:pathLst>
            </a:custGeom>
            <a:solidFill>
              <a:srgbClr val="D8CEB8"/>
            </a:solidFill>
            <a:ln w="9525">
              <a:solidFill>
                <a:srgbClr val="BBAD87"/>
              </a:solidFill>
              <a:prstDash val="solid"/>
              <a:round/>
              <a:headEnd/>
              <a:tailEnd/>
            </a:ln>
          </p:spPr>
          <p:txBody>
            <a:bodyPr/>
            <a:lstStyle/>
            <a:p>
              <a:endParaRPr lang="en-US"/>
            </a:p>
          </p:txBody>
        </p:sp>
        <p:sp>
          <p:nvSpPr>
            <p:cNvPr id="6457" name="Freeform 274"/>
            <p:cNvSpPr>
              <a:spLocks/>
            </p:cNvSpPr>
            <p:nvPr>
              <p:custDataLst>
                <p:tags r:id="rId274"/>
              </p:custDataLst>
            </p:nvPr>
          </p:nvSpPr>
          <p:spPr bwMode="auto">
            <a:xfrm>
              <a:off x="5300662" y="5227638"/>
              <a:ext cx="55563" cy="50800"/>
            </a:xfrm>
            <a:custGeom>
              <a:avLst/>
              <a:gdLst>
                <a:gd name="T0" fmla="*/ 2147483646 w 69"/>
                <a:gd name="T1" fmla="*/ 2147483646 h 63"/>
                <a:gd name="T2" fmla="*/ 2147483646 w 69"/>
                <a:gd name="T3" fmla="*/ 2147483646 h 63"/>
                <a:gd name="T4" fmla="*/ 2147483646 w 69"/>
                <a:gd name="T5" fmla="*/ 2147483646 h 63"/>
                <a:gd name="T6" fmla="*/ 2147483646 w 69"/>
                <a:gd name="T7" fmla="*/ 2147483646 h 63"/>
                <a:gd name="T8" fmla="*/ 0 w 69"/>
                <a:gd name="T9" fmla="*/ 2147483646 h 63"/>
                <a:gd name="T10" fmla="*/ 2147483646 w 69"/>
                <a:gd name="T11" fmla="*/ 0 h 63"/>
                <a:gd name="T12" fmla="*/ 2147483646 w 69"/>
                <a:gd name="T13" fmla="*/ 2147483646 h 63"/>
                <a:gd name="T14" fmla="*/ 2147483646 w 69"/>
                <a:gd name="T15" fmla="*/ 2147483646 h 63"/>
                <a:gd name="T16" fmla="*/ 0 60000 65536"/>
                <a:gd name="T17" fmla="*/ 0 60000 65536"/>
                <a:gd name="T18" fmla="*/ 0 60000 65536"/>
                <a:gd name="T19" fmla="*/ 0 60000 65536"/>
                <a:gd name="T20" fmla="*/ 0 60000 65536"/>
                <a:gd name="T21" fmla="*/ 0 60000 65536"/>
                <a:gd name="T22" fmla="*/ 0 60000 65536"/>
                <a:gd name="T23" fmla="*/ 0 60000 65536"/>
                <a:gd name="T24" fmla="*/ 0 w 69"/>
                <a:gd name="T25" fmla="*/ 0 h 63"/>
                <a:gd name="T26" fmla="*/ 69 w 69"/>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 h="63">
                  <a:moveTo>
                    <a:pt x="69" y="31"/>
                  </a:moveTo>
                  <a:lnTo>
                    <a:pt x="69" y="31"/>
                  </a:lnTo>
                  <a:lnTo>
                    <a:pt x="52" y="48"/>
                  </a:lnTo>
                  <a:lnTo>
                    <a:pt x="18" y="63"/>
                  </a:lnTo>
                  <a:lnTo>
                    <a:pt x="0" y="48"/>
                  </a:lnTo>
                  <a:lnTo>
                    <a:pt x="35" y="0"/>
                  </a:lnTo>
                  <a:lnTo>
                    <a:pt x="52" y="15"/>
                  </a:lnTo>
                  <a:lnTo>
                    <a:pt x="69" y="31"/>
                  </a:lnTo>
                </a:path>
              </a:pathLst>
            </a:custGeom>
            <a:solidFill>
              <a:srgbClr val="D8CEB8"/>
            </a:solidFill>
            <a:ln w="9525">
              <a:solidFill>
                <a:srgbClr val="BBAD87"/>
              </a:solidFill>
              <a:prstDash val="solid"/>
              <a:round/>
              <a:headEnd/>
              <a:tailEnd/>
            </a:ln>
          </p:spPr>
          <p:txBody>
            <a:bodyPr/>
            <a:lstStyle/>
            <a:p>
              <a:endParaRPr lang="en-US"/>
            </a:p>
          </p:txBody>
        </p:sp>
        <p:sp>
          <p:nvSpPr>
            <p:cNvPr id="6458" name="Freeform 275"/>
            <p:cNvSpPr>
              <a:spLocks/>
            </p:cNvSpPr>
            <p:nvPr>
              <p:custDataLst>
                <p:tags r:id="rId275"/>
              </p:custDataLst>
            </p:nvPr>
          </p:nvSpPr>
          <p:spPr bwMode="auto">
            <a:xfrm>
              <a:off x="5356224" y="4656138"/>
              <a:ext cx="234950" cy="215900"/>
            </a:xfrm>
            <a:custGeom>
              <a:avLst/>
              <a:gdLst>
                <a:gd name="T0" fmla="*/ 2147483646 w 296"/>
                <a:gd name="T1" fmla="*/ 2147483646 h 270"/>
                <a:gd name="T2" fmla="*/ 2147483646 w 296"/>
                <a:gd name="T3" fmla="*/ 2147483646 h 270"/>
                <a:gd name="T4" fmla="*/ 2147483646 w 296"/>
                <a:gd name="T5" fmla="*/ 2147483646 h 270"/>
                <a:gd name="T6" fmla="*/ 2147483646 w 296"/>
                <a:gd name="T7" fmla="*/ 2147483646 h 270"/>
                <a:gd name="T8" fmla="*/ 0 w 296"/>
                <a:gd name="T9" fmla="*/ 2147483646 h 270"/>
                <a:gd name="T10" fmla="*/ 0 w 296"/>
                <a:gd name="T11" fmla="*/ 2147483646 h 270"/>
                <a:gd name="T12" fmla="*/ 2147483646 w 296"/>
                <a:gd name="T13" fmla="*/ 2147483646 h 270"/>
                <a:gd name="T14" fmla="*/ 2147483646 w 296"/>
                <a:gd name="T15" fmla="*/ 2147483646 h 270"/>
                <a:gd name="T16" fmla="*/ 2147483646 w 296"/>
                <a:gd name="T17" fmla="*/ 2147483646 h 270"/>
                <a:gd name="T18" fmla="*/ 2147483646 w 296"/>
                <a:gd name="T19" fmla="*/ 0 h 270"/>
                <a:gd name="T20" fmla="*/ 2147483646 w 296"/>
                <a:gd name="T21" fmla="*/ 0 h 270"/>
                <a:gd name="T22" fmla="*/ 2147483646 w 296"/>
                <a:gd name="T23" fmla="*/ 0 h 270"/>
                <a:gd name="T24" fmla="*/ 2147483646 w 296"/>
                <a:gd name="T25" fmla="*/ 0 h 270"/>
                <a:gd name="T26" fmla="*/ 2147483646 w 296"/>
                <a:gd name="T27" fmla="*/ 2147483646 h 270"/>
                <a:gd name="T28" fmla="*/ 2147483646 w 296"/>
                <a:gd name="T29" fmla="*/ 2147483646 h 270"/>
                <a:gd name="T30" fmla="*/ 2147483646 w 296"/>
                <a:gd name="T31" fmla="*/ 2147483646 h 270"/>
                <a:gd name="T32" fmla="*/ 2147483646 w 296"/>
                <a:gd name="T33" fmla="*/ 2147483646 h 270"/>
                <a:gd name="T34" fmla="*/ 2147483646 w 296"/>
                <a:gd name="T35" fmla="*/ 2147483646 h 270"/>
                <a:gd name="T36" fmla="*/ 2147483646 w 296"/>
                <a:gd name="T37" fmla="*/ 2147483646 h 270"/>
                <a:gd name="T38" fmla="*/ 2147483646 w 296"/>
                <a:gd name="T39" fmla="*/ 2147483646 h 270"/>
                <a:gd name="T40" fmla="*/ 2147483646 w 296"/>
                <a:gd name="T41" fmla="*/ 2147483646 h 270"/>
                <a:gd name="T42" fmla="*/ 2147483646 w 296"/>
                <a:gd name="T43" fmla="*/ 2147483646 h 270"/>
                <a:gd name="T44" fmla="*/ 2147483646 w 296"/>
                <a:gd name="T45" fmla="*/ 2147483646 h 270"/>
                <a:gd name="T46" fmla="*/ 2147483646 w 296"/>
                <a:gd name="T47" fmla="*/ 2147483646 h 270"/>
                <a:gd name="T48" fmla="*/ 2147483646 w 296"/>
                <a:gd name="T49" fmla="*/ 2147483646 h 270"/>
                <a:gd name="T50" fmla="*/ 2147483646 w 296"/>
                <a:gd name="T51" fmla="*/ 2147483646 h 270"/>
                <a:gd name="T52" fmla="*/ 2147483646 w 296"/>
                <a:gd name="T53" fmla="*/ 2147483646 h 27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6"/>
                <a:gd name="T82" fmla="*/ 0 h 270"/>
                <a:gd name="T83" fmla="*/ 296 w 296"/>
                <a:gd name="T84" fmla="*/ 270 h 27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6" h="270">
                  <a:moveTo>
                    <a:pt x="104" y="222"/>
                  </a:moveTo>
                  <a:lnTo>
                    <a:pt x="104" y="222"/>
                  </a:lnTo>
                  <a:lnTo>
                    <a:pt x="52" y="191"/>
                  </a:lnTo>
                  <a:lnTo>
                    <a:pt x="35" y="191"/>
                  </a:lnTo>
                  <a:lnTo>
                    <a:pt x="0" y="143"/>
                  </a:lnTo>
                  <a:lnTo>
                    <a:pt x="0" y="95"/>
                  </a:lnTo>
                  <a:lnTo>
                    <a:pt x="35" y="63"/>
                  </a:lnTo>
                  <a:lnTo>
                    <a:pt x="35" y="47"/>
                  </a:lnTo>
                  <a:lnTo>
                    <a:pt x="35" y="30"/>
                  </a:lnTo>
                  <a:lnTo>
                    <a:pt x="35" y="0"/>
                  </a:lnTo>
                  <a:lnTo>
                    <a:pt x="69" y="0"/>
                  </a:lnTo>
                  <a:lnTo>
                    <a:pt x="121" y="0"/>
                  </a:lnTo>
                  <a:lnTo>
                    <a:pt x="139" y="0"/>
                  </a:lnTo>
                  <a:lnTo>
                    <a:pt x="225" y="47"/>
                  </a:lnTo>
                  <a:lnTo>
                    <a:pt x="225" y="78"/>
                  </a:lnTo>
                  <a:lnTo>
                    <a:pt x="279" y="95"/>
                  </a:lnTo>
                  <a:lnTo>
                    <a:pt x="261" y="126"/>
                  </a:lnTo>
                  <a:lnTo>
                    <a:pt x="279" y="159"/>
                  </a:lnTo>
                  <a:lnTo>
                    <a:pt x="279" y="207"/>
                  </a:lnTo>
                  <a:lnTo>
                    <a:pt x="279" y="222"/>
                  </a:lnTo>
                  <a:lnTo>
                    <a:pt x="296" y="239"/>
                  </a:lnTo>
                  <a:lnTo>
                    <a:pt x="261" y="270"/>
                  </a:lnTo>
                  <a:lnTo>
                    <a:pt x="190" y="270"/>
                  </a:lnTo>
                  <a:lnTo>
                    <a:pt x="156" y="270"/>
                  </a:lnTo>
                  <a:lnTo>
                    <a:pt x="139" y="222"/>
                  </a:lnTo>
                  <a:lnTo>
                    <a:pt x="121" y="222"/>
                  </a:lnTo>
                  <a:lnTo>
                    <a:pt x="104" y="222"/>
                  </a:lnTo>
                  <a:close/>
                </a:path>
              </a:pathLst>
            </a:custGeom>
            <a:solidFill>
              <a:srgbClr val="D8CEB8"/>
            </a:solidFill>
            <a:ln w="9525">
              <a:solidFill>
                <a:srgbClr val="BBAD87"/>
              </a:solidFill>
              <a:round/>
              <a:headEnd/>
              <a:tailEnd/>
            </a:ln>
          </p:spPr>
          <p:txBody>
            <a:bodyPr/>
            <a:lstStyle/>
            <a:p>
              <a:endParaRPr lang="en-US"/>
            </a:p>
          </p:txBody>
        </p:sp>
        <p:sp>
          <p:nvSpPr>
            <p:cNvPr id="6459" name="Freeform 276"/>
            <p:cNvSpPr>
              <a:spLocks/>
            </p:cNvSpPr>
            <p:nvPr>
              <p:custDataLst>
                <p:tags r:id="rId276"/>
              </p:custDataLst>
            </p:nvPr>
          </p:nvSpPr>
          <p:spPr bwMode="auto">
            <a:xfrm>
              <a:off x="4900613" y="4592638"/>
              <a:ext cx="125413" cy="127000"/>
            </a:xfrm>
            <a:custGeom>
              <a:avLst/>
              <a:gdLst>
                <a:gd name="T0" fmla="*/ 2147483646 w 160"/>
                <a:gd name="T1" fmla="*/ 2147483646 h 159"/>
                <a:gd name="T2" fmla="*/ 2147483646 w 160"/>
                <a:gd name="T3" fmla="*/ 2147483646 h 159"/>
                <a:gd name="T4" fmla="*/ 2147483646 w 160"/>
                <a:gd name="T5" fmla="*/ 2147483646 h 159"/>
                <a:gd name="T6" fmla="*/ 2147483646 w 160"/>
                <a:gd name="T7" fmla="*/ 0 h 159"/>
                <a:gd name="T8" fmla="*/ 2147483646 w 160"/>
                <a:gd name="T9" fmla="*/ 0 h 159"/>
                <a:gd name="T10" fmla="*/ 2147483646 w 160"/>
                <a:gd name="T11" fmla="*/ 2147483646 h 159"/>
                <a:gd name="T12" fmla="*/ 2147483646 w 160"/>
                <a:gd name="T13" fmla="*/ 2147483646 h 159"/>
                <a:gd name="T14" fmla="*/ 2147483646 w 160"/>
                <a:gd name="T15" fmla="*/ 2147483646 h 159"/>
                <a:gd name="T16" fmla="*/ 2147483646 w 160"/>
                <a:gd name="T17" fmla="*/ 2147483646 h 159"/>
                <a:gd name="T18" fmla="*/ 2147483646 w 160"/>
                <a:gd name="T19" fmla="*/ 2147483646 h 159"/>
                <a:gd name="T20" fmla="*/ 2147483646 w 160"/>
                <a:gd name="T21" fmla="*/ 2147483646 h 159"/>
                <a:gd name="T22" fmla="*/ 2147483646 w 160"/>
                <a:gd name="T23" fmla="*/ 2147483646 h 159"/>
                <a:gd name="T24" fmla="*/ 2147483646 w 160"/>
                <a:gd name="T25" fmla="*/ 2147483646 h 159"/>
                <a:gd name="T26" fmla="*/ 2147483646 w 160"/>
                <a:gd name="T27" fmla="*/ 2147483646 h 159"/>
                <a:gd name="T28" fmla="*/ 2147483646 w 160"/>
                <a:gd name="T29" fmla="*/ 2147483646 h 159"/>
                <a:gd name="T30" fmla="*/ 2147483646 w 160"/>
                <a:gd name="T31" fmla="*/ 2147483646 h 159"/>
                <a:gd name="T32" fmla="*/ 0 w 160"/>
                <a:gd name="T33" fmla="*/ 2147483646 h 159"/>
                <a:gd name="T34" fmla="*/ 2147483646 w 160"/>
                <a:gd name="T35" fmla="*/ 2147483646 h 159"/>
                <a:gd name="T36" fmla="*/ 2147483646 w 160"/>
                <a:gd name="T37" fmla="*/ 2147483646 h 159"/>
                <a:gd name="T38" fmla="*/ 2147483646 w 160"/>
                <a:gd name="T39" fmla="*/ 2147483646 h 1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0"/>
                <a:gd name="T61" fmla="*/ 0 h 159"/>
                <a:gd name="T62" fmla="*/ 160 w 160"/>
                <a:gd name="T63" fmla="*/ 159 h 1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0" h="159">
                  <a:moveTo>
                    <a:pt x="35" y="33"/>
                  </a:moveTo>
                  <a:lnTo>
                    <a:pt x="35" y="33"/>
                  </a:lnTo>
                  <a:lnTo>
                    <a:pt x="71" y="33"/>
                  </a:lnTo>
                  <a:lnTo>
                    <a:pt x="71" y="0"/>
                  </a:lnTo>
                  <a:lnTo>
                    <a:pt x="123" y="0"/>
                  </a:lnTo>
                  <a:lnTo>
                    <a:pt x="123" y="33"/>
                  </a:lnTo>
                  <a:lnTo>
                    <a:pt x="142" y="15"/>
                  </a:lnTo>
                  <a:lnTo>
                    <a:pt x="160" y="33"/>
                  </a:lnTo>
                  <a:lnTo>
                    <a:pt x="160" y="48"/>
                  </a:lnTo>
                  <a:lnTo>
                    <a:pt x="160" y="111"/>
                  </a:lnTo>
                  <a:lnTo>
                    <a:pt x="106" y="111"/>
                  </a:lnTo>
                  <a:lnTo>
                    <a:pt x="89" y="128"/>
                  </a:lnTo>
                  <a:lnTo>
                    <a:pt x="89" y="144"/>
                  </a:lnTo>
                  <a:lnTo>
                    <a:pt x="71" y="144"/>
                  </a:lnTo>
                  <a:lnTo>
                    <a:pt x="71" y="159"/>
                  </a:lnTo>
                  <a:lnTo>
                    <a:pt x="35" y="128"/>
                  </a:lnTo>
                  <a:lnTo>
                    <a:pt x="0" y="81"/>
                  </a:lnTo>
                  <a:lnTo>
                    <a:pt x="18" y="63"/>
                  </a:lnTo>
                  <a:lnTo>
                    <a:pt x="18" y="48"/>
                  </a:lnTo>
                  <a:lnTo>
                    <a:pt x="35" y="33"/>
                  </a:lnTo>
                </a:path>
              </a:pathLst>
            </a:custGeom>
            <a:solidFill>
              <a:srgbClr val="D8CEB8"/>
            </a:solidFill>
            <a:ln w="9525">
              <a:solidFill>
                <a:srgbClr val="BBAD87"/>
              </a:solidFill>
              <a:prstDash val="solid"/>
              <a:round/>
              <a:headEnd/>
              <a:tailEnd/>
            </a:ln>
          </p:spPr>
          <p:txBody>
            <a:bodyPr/>
            <a:lstStyle/>
            <a:p>
              <a:endParaRPr lang="en-US"/>
            </a:p>
          </p:txBody>
        </p:sp>
        <p:sp>
          <p:nvSpPr>
            <p:cNvPr id="6460" name="Freeform 277"/>
            <p:cNvSpPr>
              <a:spLocks/>
            </p:cNvSpPr>
            <p:nvPr>
              <p:custDataLst>
                <p:tags r:id="rId277"/>
              </p:custDataLst>
            </p:nvPr>
          </p:nvSpPr>
          <p:spPr bwMode="auto">
            <a:xfrm>
              <a:off x="4956174" y="4567238"/>
              <a:ext cx="165100" cy="177800"/>
            </a:xfrm>
            <a:custGeom>
              <a:avLst/>
              <a:gdLst>
                <a:gd name="T0" fmla="*/ 2147483646 w 208"/>
                <a:gd name="T1" fmla="*/ 2147483646 h 225"/>
                <a:gd name="T2" fmla="*/ 2147483646 w 208"/>
                <a:gd name="T3" fmla="*/ 2147483646 h 225"/>
                <a:gd name="T4" fmla="*/ 2147483646 w 208"/>
                <a:gd name="T5" fmla="*/ 2147483646 h 225"/>
                <a:gd name="T6" fmla="*/ 2147483646 w 208"/>
                <a:gd name="T7" fmla="*/ 2147483646 h 225"/>
                <a:gd name="T8" fmla="*/ 2147483646 w 208"/>
                <a:gd name="T9" fmla="*/ 2147483646 h 225"/>
                <a:gd name="T10" fmla="*/ 2147483646 w 208"/>
                <a:gd name="T11" fmla="*/ 2147483646 h 225"/>
                <a:gd name="T12" fmla="*/ 2147483646 w 208"/>
                <a:gd name="T13" fmla="*/ 2147483646 h 225"/>
                <a:gd name="T14" fmla="*/ 2147483646 w 208"/>
                <a:gd name="T15" fmla="*/ 2147483646 h 225"/>
                <a:gd name="T16" fmla="*/ 2147483646 w 208"/>
                <a:gd name="T17" fmla="*/ 2147483646 h 225"/>
                <a:gd name="T18" fmla="*/ 2147483646 w 208"/>
                <a:gd name="T19" fmla="*/ 2147483646 h 225"/>
                <a:gd name="T20" fmla="*/ 2147483646 w 208"/>
                <a:gd name="T21" fmla="*/ 2147483646 h 225"/>
                <a:gd name="T22" fmla="*/ 2147483646 w 208"/>
                <a:gd name="T23" fmla="*/ 2147483646 h 225"/>
                <a:gd name="T24" fmla="*/ 0 w 208"/>
                <a:gd name="T25" fmla="*/ 2147483646 h 225"/>
                <a:gd name="T26" fmla="*/ 0 w 208"/>
                <a:gd name="T27" fmla="*/ 2147483646 h 225"/>
                <a:gd name="T28" fmla="*/ 2147483646 w 208"/>
                <a:gd name="T29" fmla="*/ 2147483646 h 225"/>
                <a:gd name="T30" fmla="*/ 2147483646 w 208"/>
                <a:gd name="T31" fmla="*/ 2147483646 h 225"/>
                <a:gd name="T32" fmla="*/ 2147483646 w 208"/>
                <a:gd name="T33" fmla="*/ 2147483646 h 225"/>
                <a:gd name="T34" fmla="*/ 2147483646 w 208"/>
                <a:gd name="T35" fmla="*/ 2147483646 h 225"/>
                <a:gd name="T36" fmla="*/ 2147483646 w 208"/>
                <a:gd name="T37" fmla="*/ 2147483646 h 225"/>
                <a:gd name="T38" fmla="*/ 2147483646 w 208"/>
                <a:gd name="T39" fmla="*/ 2147483646 h 225"/>
                <a:gd name="T40" fmla="*/ 2147483646 w 208"/>
                <a:gd name="T41" fmla="*/ 2147483646 h 225"/>
                <a:gd name="T42" fmla="*/ 2147483646 w 208"/>
                <a:gd name="T43" fmla="*/ 0 h 225"/>
                <a:gd name="T44" fmla="*/ 2147483646 w 208"/>
                <a:gd name="T45" fmla="*/ 2147483646 h 225"/>
                <a:gd name="T46" fmla="*/ 2147483646 w 208"/>
                <a:gd name="T47" fmla="*/ 2147483646 h 2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8"/>
                <a:gd name="T73" fmla="*/ 0 h 225"/>
                <a:gd name="T74" fmla="*/ 208 w 208"/>
                <a:gd name="T75" fmla="*/ 225 h 2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8" h="225">
                  <a:moveTo>
                    <a:pt x="139" y="18"/>
                  </a:moveTo>
                  <a:lnTo>
                    <a:pt x="139" y="18"/>
                  </a:lnTo>
                  <a:lnTo>
                    <a:pt x="139" y="48"/>
                  </a:lnTo>
                  <a:lnTo>
                    <a:pt x="52" y="33"/>
                  </a:lnTo>
                  <a:lnTo>
                    <a:pt x="52" y="66"/>
                  </a:lnTo>
                  <a:lnTo>
                    <a:pt x="70" y="48"/>
                  </a:lnTo>
                  <a:lnTo>
                    <a:pt x="87" y="66"/>
                  </a:lnTo>
                  <a:lnTo>
                    <a:pt x="87" y="81"/>
                  </a:lnTo>
                  <a:lnTo>
                    <a:pt x="87" y="144"/>
                  </a:lnTo>
                  <a:lnTo>
                    <a:pt x="35" y="144"/>
                  </a:lnTo>
                  <a:lnTo>
                    <a:pt x="18" y="161"/>
                  </a:lnTo>
                  <a:lnTo>
                    <a:pt x="18" y="177"/>
                  </a:lnTo>
                  <a:lnTo>
                    <a:pt x="0" y="177"/>
                  </a:lnTo>
                  <a:lnTo>
                    <a:pt x="0" y="192"/>
                  </a:lnTo>
                  <a:lnTo>
                    <a:pt x="35" y="225"/>
                  </a:lnTo>
                  <a:lnTo>
                    <a:pt x="35" y="209"/>
                  </a:lnTo>
                  <a:lnTo>
                    <a:pt x="52" y="209"/>
                  </a:lnTo>
                  <a:lnTo>
                    <a:pt x="87" y="209"/>
                  </a:lnTo>
                  <a:lnTo>
                    <a:pt x="121" y="192"/>
                  </a:lnTo>
                  <a:lnTo>
                    <a:pt x="139" y="144"/>
                  </a:lnTo>
                  <a:lnTo>
                    <a:pt x="173" y="114"/>
                  </a:lnTo>
                  <a:lnTo>
                    <a:pt x="208" y="0"/>
                  </a:lnTo>
                  <a:lnTo>
                    <a:pt x="156" y="18"/>
                  </a:lnTo>
                  <a:lnTo>
                    <a:pt x="139" y="18"/>
                  </a:lnTo>
                  <a:close/>
                </a:path>
              </a:pathLst>
            </a:custGeom>
            <a:solidFill>
              <a:srgbClr val="D8CEB8"/>
            </a:solidFill>
            <a:ln w="9525">
              <a:solidFill>
                <a:srgbClr val="BBAD87"/>
              </a:solidFill>
              <a:round/>
              <a:headEnd/>
              <a:tailEnd/>
            </a:ln>
          </p:spPr>
          <p:txBody>
            <a:bodyPr/>
            <a:lstStyle/>
            <a:p>
              <a:endParaRPr lang="en-US"/>
            </a:p>
          </p:txBody>
        </p:sp>
        <p:sp>
          <p:nvSpPr>
            <p:cNvPr id="6461" name="Freeform 278"/>
            <p:cNvSpPr>
              <a:spLocks/>
            </p:cNvSpPr>
            <p:nvPr>
              <p:custDataLst>
                <p:tags r:id="rId278"/>
              </p:custDataLst>
            </p:nvPr>
          </p:nvSpPr>
          <p:spPr bwMode="auto">
            <a:xfrm>
              <a:off x="4983162" y="4541838"/>
              <a:ext cx="414338" cy="368300"/>
            </a:xfrm>
            <a:custGeom>
              <a:avLst/>
              <a:gdLst>
                <a:gd name="T0" fmla="*/ 2147483646 w 520"/>
                <a:gd name="T1" fmla="*/ 0 h 462"/>
                <a:gd name="T2" fmla="*/ 2147483646 w 520"/>
                <a:gd name="T3" fmla="*/ 0 h 462"/>
                <a:gd name="T4" fmla="*/ 2147483646 w 520"/>
                <a:gd name="T5" fmla="*/ 0 h 462"/>
                <a:gd name="T6" fmla="*/ 2147483646 w 520"/>
                <a:gd name="T7" fmla="*/ 2147483646 h 462"/>
                <a:gd name="T8" fmla="*/ 2147483646 w 520"/>
                <a:gd name="T9" fmla="*/ 2147483646 h 462"/>
                <a:gd name="T10" fmla="*/ 2147483646 w 520"/>
                <a:gd name="T11" fmla="*/ 0 h 462"/>
                <a:gd name="T12" fmla="*/ 2147483646 w 520"/>
                <a:gd name="T13" fmla="*/ 0 h 462"/>
                <a:gd name="T14" fmla="*/ 2147483646 w 520"/>
                <a:gd name="T15" fmla="*/ 2147483646 h 462"/>
                <a:gd name="T16" fmla="*/ 2147483646 w 520"/>
                <a:gd name="T17" fmla="*/ 2147483646 h 462"/>
                <a:gd name="T18" fmla="*/ 2147483646 w 520"/>
                <a:gd name="T19" fmla="*/ 2147483646 h 462"/>
                <a:gd name="T20" fmla="*/ 2147483646 w 520"/>
                <a:gd name="T21" fmla="*/ 2147483646 h 462"/>
                <a:gd name="T22" fmla="*/ 2147483646 w 520"/>
                <a:gd name="T23" fmla="*/ 2147483646 h 462"/>
                <a:gd name="T24" fmla="*/ 2147483646 w 520"/>
                <a:gd name="T25" fmla="*/ 2147483646 h 462"/>
                <a:gd name="T26" fmla="*/ 0 w 520"/>
                <a:gd name="T27" fmla="*/ 2147483646 h 462"/>
                <a:gd name="T28" fmla="*/ 0 w 520"/>
                <a:gd name="T29" fmla="*/ 2147483646 h 462"/>
                <a:gd name="T30" fmla="*/ 2147483646 w 520"/>
                <a:gd name="T31" fmla="*/ 2147483646 h 462"/>
                <a:gd name="T32" fmla="*/ 2147483646 w 520"/>
                <a:gd name="T33" fmla="*/ 2147483646 h 462"/>
                <a:gd name="T34" fmla="*/ 2147483646 w 520"/>
                <a:gd name="T35" fmla="*/ 2147483646 h 462"/>
                <a:gd name="T36" fmla="*/ 2147483646 w 520"/>
                <a:gd name="T37" fmla="*/ 2147483646 h 462"/>
                <a:gd name="T38" fmla="*/ 2147483646 w 520"/>
                <a:gd name="T39" fmla="*/ 2147483646 h 462"/>
                <a:gd name="T40" fmla="*/ 2147483646 w 520"/>
                <a:gd name="T41" fmla="*/ 2147483646 h 462"/>
                <a:gd name="T42" fmla="*/ 2147483646 w 520"/>
                <a:gd name="T43" fmla="*/ 2147483646 h 462"/>
                <a:gd name="T44" fmla="*/ 2147483646 w 520"/>
                <a:gd name="T45" fmla="*/ 2147483646 h 462"/>
                <a:gd name="T46" fmla="*/ 2147483646 w 520"/>
                <a:gd name="T47" fmla="*/ 2147483646 h 462"/>
                <a:gd name="T48" fmla="*/ 2147483646 w 520"/>
                <a:gd name="T49" fmla="*/ 2147483646 h 462"/>
                <a:gd name="T50" fmla="*/ 2147483646 w 520"/>
                <a:gd name="T51" fmla="*/ 2147483646 h 462"/>
                <a:gd name="T52" fmla="*/ 2147483646 w 520"/>
                <a:gd name="T53" fmla="*/ 2147483646 h 462"/>
                <a:gd name="T54" fmla="*/ 2147483646 w 520"/>
                <a:gd name="T55" fmla="*/ 2147483646 h 462"/>
                <a:gd name="T56" fmla="*/ 2147483646 w 520"/>
                <a:gd name="T57" fmla="*/ 2147483646 h 462"/>
                <a:gd name="T58" fmla="*/ 2147483646 w 520"/>
                <a:gd name="T59" fmla="*/ 2147483646 h 462"/>
                <a:gd name="T60" fmla="*/ 2147483646 w 520"/>
                <a:gd name="T61" fmla="*/ 2147483646 h 462"/>
                <a:gd name="T62" fmla="*/ 2147483646 w 520"/>
                <a:gd name="T63" fmla="*/ 2147483646 h 462"/>
                <a:gd name="T64" fmla="*/ 2147483646 w 520"/>
                <a:gd name="T65" fmla="*/ 2147483646 h 462"/>
                <a:gd name="T66" fmla="*/ 2147483646 w 520"/>
                <a:gd name="T67" fmla="*/ 2147483646 h 462"/>
                <a:gd name="T68" fmla="*/ 2147483646 w 520"/>
                <a:gd name="T69" fmla="*/ 2147483646 h 462"/>
                <a:gd name="T70" fmla="*/ 2147483646 w 520"/>
                <a:gd name="T71" fmla="*/ 2147483646 h 462"/>
                <a:gd name="T72" fmla="*/ 2147483646 w 520"/>
                <a:gd name="T73" fmla="*/ 2147483646 h 462"/>
                <a:gd name="T74" fmla="*/ 2147483646 w 520"/>
                <a:gd name="T75" fmla="*/ 2147483646 h 462"/>
                <a:gd name="T76" fmla="*/ 2147483646 w 520"/>
                <a:gd name="T77" fmla="*/ 2147483646 h 462"/>
                <a:gd name="T78" fmla="*/ 2147483646 w 520"/>
                <a:gd name="T79" fmla="*/ 2147483646 h 462"/>
                <a:gd name="T80" fmla="*/ 2147483646 w 520"/>
                <a:gd name="T81" fmla="*/ 2147483646 h 462"/>
                <a:gd name="T82" fmla="*/ 2147483646 w 520"/>
                <a:gd name="T83" fmla="*/ 2147483646 h 462"/>
                <a:gd name="T84" fmla="*/ 2147483646 w 520"/>
                <a:gd name="T85" fmla="*/ 2147483646 h 462"/>
                <a:gd name="T86" fmla="*/ 2147483646 w 520"/>
                <a:gd name="T87" fmla="*/ 2147483646 h 462"/>
                <a:gd name="T88" fmla="*/ 2147483646 w 520"/>
                <a:gd name="T89" fmla="*/ 2147483646 h 462"/>
                <a:gd name="T90" fmla="*/ 2147483646 w 520"/>
                <a:gd name="T91" fmla="*/ 2147483646 h 462"/>
                <a:gd name="T92" fmla="*/ 2147483646 w 520"/>
                <a:gd name="T93" fmla="*/ 2147483646 h 462"/>
                <a:gd name="T94" fmla="*/ 2147483646 w 520"/>
                <a:gd name="T95" fmla="*/ 2147483646 h 462"/>
                <a:gd name="T96" fmla="*/ 2147483646 w 520"/>
                <a:gd name="T97" fmla="*/ 2147483646 h 462"/>
                <a:gd name="T98" fmla="*/ 2147483646 w 520"/>
                <a:gd name="T99" fmla="*/ 2147483646 h 462"/>
                <a:gd name="T100" fmla="*/ 2147483646 w 520"/>
                <a:gd name="T101" fmla="*/ 2147483646 h 462"/>
                <a:gd name="T102" fmla="*/ 2147483646 w 520"/>
                <a:gd name="T103" fmla="*/ 2147483646 h 462"/>
                <a:gd name="T104" fmla="*/ 2147483646 w 520"/>
                <a:gd name="T105" fmla="*/ 0 h 4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20"/>
                <a:gd name="T160" fmla="*/ 0 h 462"/>
                <a:gd name="T161" fmla="*/ 520 w 520"/>
                <a:gd name="T162" fmla="*/ 462 h 4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20" h="462">
                  <a:moveTo>
                    <a:pt x="417" y="0"/>
                  </a:moveTo>
                  <a:lnTo>
                    <a:pt x="417" y="0"/>
                  </a:lnTo>
                  <a:lnTo>
                    <a:pt x="294" y="0"/>
                  </a:lnTo>
                  <a:lnTo>
                    <a:pt x="276" y="15"/>
                  </a:lnTo>
                  <a:lnTo>
                    <a:pt x="225" y="15"/>
                  </a:lnTo>
                  <a:lnTo>
                    <a:pt x="207" y="0"/>
                  </a:lnTo>
                  <a:lnTo>
                    <a:pt x="190" y="0"/>
                  </a:lnTo>
                  <a:lnTo>
                    <a:pt x="173" y="30"/>
                  </a:lnTo>
                  <a:lnTo>
                    <a:pt x="138" y="144"/>
                  </a:lnTo>
                  <a:lnTo>
                    <a:pt x="104" y="174"/>
                  </a:lnTo>
                  <a:lnTo>
                    <a:pt x="86" y="222"/>
                  </a:lnTo>
                  <a:lnTo>
                    <a:pt x="52" y="239"/>
                  </a:lnTo>
                  <a:lnTo>
                    <a:pt x="17" y="239"/>
                  </a:lnTo>
                  <a:lnTo>
                    <a:pt x="0" y="270"/>
                  </a:lnTo>
                  <a:lnTo>
                    <a:pt x="0" y="287"/>
                  </a:lnTo>
                  <a:lnTo>
                    <a:pt x="35" y="270"/>
                  </a:lnTo>
                  <a:lnTo>
                    <a:pt x="104" y="270"/>
                  </a:lnTo>
                  <a:lnTo>
                    <a:pt x="121" y="270"/>
                  </a:lnTo>
                  <a:lnTo>
                    <a:pt x="121" y="303"/>
                  </a:lnTo>
                  <a:lnTo>
                    <a:pt x="155" y="335"/>
                  </a:lnTo>
                  <a:lnTo>
                    <a:pt x="190" y="318"/>
                  </a:lnTo>
                  <a:lnTo>
                    <a:pt x="190" y="303"/>
                  </a:lnTo>
                  <a:lnTo>
                    <a:pt x="225" y="303"/>
                  </a:lnTo>
                  <a:lnTo>
                    <a:pt x="259" y="318"/>
                  </a:lnTo>
                  <a:lnTo>
                    <a:pt x="259" y="366"/>
                  </a:lnTo>
                  <a:lnTo>
                    <a:pt x="276" y="383"/>
                  </a:lnTo>
                  <a:lnTo>
                    <a:pt x="259" y="399"/>
                  </a:lnTo>
                  <a:lnTo>
                    <a:pt x="259" y="414"/>
                  </a:lnTo>
                  <a:lnTo>
                    <a:pt x="311" y="399"/>
                  </a:lnTo>
                  <a:lnTo>
                    <a:pt x="380" y="431"/>
                  </a:lnTo>
                  <a:lnTo>
                    <a:pt x="397" y="414"/>
                  </a:lnTo>
                  <a:lnTo>
                    <a:pt x="451" y="447"/>
                  </a:lnTo>
                  <a:lnTo>
                    <a:pt x="468" y="462"/>
                  </a:lnTo>
                  <a:lnTo>
                    <a:pt x="468" y="431"/>
                  </a:lnTo>
                  <a:lnTo>
                    <a:pt x="451" y="431"/>
                  </a:lnTo>
                  <a:lnTo>
                    <a:pt x="451" y="414"/>
                  </a:lnTo>
                  <a:lnTo>
                    <a:pt x="451" y="351"/>
                  </a:lnTo>
                  <a:lnTo>
                    <a:pt x="451" y="335"/>
                  </a:lnTo>
                  <a:lnTo>
                    <a:pt x="503" y="335"/>
                  </a:lnTo>
                  <a:lnTo>
                    <a:pt x="468" y="287"/>
                  </a:lnTo>
                  <a:lnTo>
                    <a:pt x="468" y="239"/>
                  </a:lnTo>
                  <a:lnTo>
                    <a:pt x="468" y="207"/>
                  </a:lnTo>
                  <a:lnTo>
                    <a:pt x="468" y="191"/>
                  </a:lnTo>
                  <a:lnTo>
                    <a:pt x="451" y="191"/>
                  </a:lnTo>
                  <a:lnTo>
                    <a:pt x="468" y="159"/>
                  </a:lnTo>
                  <a:lnTo>
                    <a:pt x="486" y="111"/>
                  </a:lnTo>
                  <a:lnTo>
                    <a:pt x="503" y="96"/>
                  </a:lnTo>
                  <a:lnTo>
                    <a:pt x="520" y="63"/>
                  </a:lnTo>
                  <a:lnTo>
                    <a:pt x="503" y="63"/>
                  </a:lnTo>
                  <a:lnTo>
                    <a:pt x="503" y="30"/>
                  </a:lnTo>
                  <a:lnTo>
                    <a:pt x="486" y="15"/>
                  </a:lnTo>
                  <a:lnTo>
                    <a:pt x="434" y="15"/>
                  </a:lnTo>
                  <a:lnTo>
                    <a:pt x="417" y="0"/>
                  </a:lnTo>
                  <a:close/>
                </a:path>
              </a:pathLst>
            </a:custGeom>
            <a:solidFill>
              <a:srgbClr val="D8CEB8"/>
            </a:solidFill>
            <a:ln w="9525">
              <a:solidFill>
                <a:srgbClr val="BBAD87"/>
              </a:solidFill>
              <a:round/>
              <a:headEnd/>
              <a:tailEnd/>
            </a:ln>
          </p:spPr>
          <p:txBody>
            <a:bodyPr/>
            <a:lstStyle/>
            <a:p>
              <a:endParaRPr lang="en-US"/>
            </a:p>
          </p:txBody>
        </p:sp>
        <p:sp>
          <p:nvSpPr>
            <p:cNvPr id="6462" name="Freeform 279"/>
            <p:cNvSpPr>
              <a:spLocks/>
            </p:cNvSpPr>
            <p:nvPr>
              <p:custDataLst>
                <p:tags r:id="rId279"/>
              </p:custDataLst>
            </p:nvPr>
          </p:nvSpPr>
          <p:spPr bwMode="auto">
            <a:xfrm>
              <a:off x="5189537" y="4808538"/>
              <a:ext cx="261938" cy="190500"/>
            </a:xfrm>
            <a:custGeom>
              <a:avLst/>
              <a:gdLst>
                <a:gd name="T0" fmla="*/ 2147483646 w 330"/>
                <a:gd name="T1" fmla="*/ 2147483646 h 240"/>
                <a:gd name="T2" fmla="*/ 2147483646 w 330"/>
                <a:gd name="T3" fmla="*/ 2147483646 h 240"/>
                <a:gd name="T4" fmla="*/ 2147483646 w 330"/>
                <a:gd name="T5" fmla="*/ 2147483646 h 240"/>
                <a:gd name="T6" fmla="*/ 2147483646 w 330"/>
                <a:gd name="T7" fmla="*/ 2147483646 h 240"/>
                <a:gd name="T8" fmla="*/ 2147483646 w 330"/>
                <a:gd name="T9" fmla="*/ 2147483646 h 240"/>
                <a:gd name="T10" fmla="*/ 2147483646 w 330"/>
                <a:gd name="T11" fmla="*/ 2147483646 h 240"/>
                <a:gd name="T12" fmla="*/ 2147483646 w 330"/>
                <a:gd name="T13" fmla="*/ 2147483646 h 240"/>
                <a:gd name="T14" fmla="*/ 2147483646 w 330"/>
                <a:gd name="T15" fmla="*/ 2147483646 h 240"/>
                <a:gd name="T16" fmla="*/ 2147483646 w 330"/>
                <a:gd name="T17" fmla="*/ 2147483646 h 240"/>
                <a:gd name="T18" fmla="*/ 2147483646 w 330"/>
                <a:gd name="T19" fmla="*/ 2147483646 h 240"/>
                <a:gd name="T20" fmla="*/ 2147483646 w 330"/>
                <a:gd name="T21" fmla="*/ 0 h 240"/>
                <a:gd name="T22" fmla="*/ 2147483646 w 330"/>
                <a:gd name="T23" fmla="*/ 0 h 240"/>
                <a:gd name="T24" fmla="*/ 2147483646 w 330"/>
                <a:gd name="T25" fmla="*/ 0 h 240"/>
                <a:gd name="T26" fmla="*/ 2147483646 w 330"/>
                <a:gd name="T27" fmla="*/ 2147483646 h 240"/>
                <a:gd name="T28" fmla="*/ 2147483646 w 330"/>
                <a:gd name="T29" fmla="*/ 2147483646 h 240"/>
                <a:gd name="T30" fmla="*/ 2147483646 w 330"/>
                <a:gd name="T31" fmla="*/ 2147483646 h 240"/>
                <a:gd name="T32" fmla="*/ 2147483646 w 330"/>
                <a:gd name="T33" fmla="*/ 2147483646 h 240"/>
                <a:gd name="T34" fmla="*/ 2147483646 w 330"/>
                <a:gd name="T35" fmla="*/ 2147483646 h 240"/>
                <a:gd name="T36" fmla="*/ 2147483646 w 330"/>
                <a:gd name="T37" fmla="*/ 2147483646 h 240"/>
                <a:gd name="T38" fmla="*/ 2147483646 w 330"/>
                <a:gd name="T39" fmla="*/ 2147483646 h 240"/>
                <a:gd name="T40" fmla="*/ 2147483646 w 330"/>
                <a:gd name="T41" fmla="*/ 2147483646 h 240"/>
                <a:gd name="T42" fmla="*/ 2147483646 w 330"/>
                <a:gd name="T43" fmla="*/ 2147483646 h 240"/>
                <a:gd name="T44" fmla="*/ 2147483646 w 330"/>
                <a:gd name="T45" fmla="*/ 2147483646 h 240"/>
                <a:gd name="T46" fmla="*/ 2147483646 w 330"/>
                <a:gd name="T47" fmla="*/ 2147483646 h 240"/>
                <a:gd name="T48" fmla="*/ 2147483646 w 330"/>
                <a:gd name="T49" fmla="*/ 2147483646 h 240"/>
                <a:gd name="T50" fmla="*/ 2147483646 w 330"/>
                <a:gd name="T51" fmla="*/ 2147483646 h 240"/>
                <a:gd name="T52" fmla="*/ 2147483646 w 330"/>
                <a:gd name="T53" fmla="*/ 2147483646 h 240"/>
                <a:gd name="T54" fmla="*/ 0 w 330"/>
                <a:gd name="T55" fmla="*/ 2147483646 h 240"/>
                <a:gd name="T56" fmla="*/ 0 w 330"/>
                <a:gd name="T57" fmla="*/ 2147483646 h 240"/>
                <a:gd name="T58" fmla="*/ 2147483646 w 330"/>
                <a:gd name="T59" fmla="*/ 2147483646 h 240"/>
                <a:gd name="T60" fmla="*/ 2147483646 w 330"/>
                <a:gd name="T61" fmla="*/ 2147483646 h 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30"/>
                <a:gd name="T94" fmla="*/ 0 h 240"/>
                <a:gd name="T95" fmla="*/ 330 w 330"/>
                <a:gd name="T96" fmla="*/ 240 h 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30" h="240">
                  <a:moveTo>
                    <a:pt x="52" y="64"/>
                  </a:moveTo>
                  <a:lnTo>
                    <a:pt x="52" y="64"/>
                  </a:lnTo>
                  <a:lnTo>
                    <a:pt x="123" y="96"/>
                  </a:lnTo>
                  <a:lnTo>
                    <a:pt x="140" y="79"/>
                  </a:lnTo>
                  <a:lnTo>
                    <a:pt x="192" y="112"/>
                  </a:lnTo>
                  <a:lnTo>
                    <a:pt x="209" y="127"/>
                  </a:lnTo>
                  <a:lnTo>
                    <a:pt x="209" y="96"/>
                  </a:lnTo>
                  <a:lnTo>
                    <a:pt x="192" y="96"/>
                  </a:lnTo>
                  <a:lnTo>
                    <a:pt x="192" y="79"/>
                  </a:lnTo>
                  <a:lnTo>
                    <a:pt x="192" y="16"/>
                  </a:lnTo>
                  <a:lnTo>
                    <a:pt x="192" y="0"/>
                  </a:lnTo>
                  <a:lnTo>
                    <a:pt x="244" y="0"/>
                  </a:lnTo>
                  <a:lnTo>
                    <a:pt x="261" y="0"/>
                  </a:lnTo>
                  <a:lnTo>
                    <a:pt x="313" y="31"/>
                  </a:lnTo>
                  <a:lnTo>
                    <a:pt x="330" y="64"/>
                  </a:lnTo>
                  <a:lnTo>
                    <a:pt x="313" y="79"/>
                  </a:lnTo>
                  <a:lnTo>
                    <a:pt x="313" y="96"/>
                  </a:lnTo>
                  <a:lnTo>
                    <a:pt x="296" y="127"/>
                  </a:lnTo>
                  <a:lnTo>
                    <a:pt x="313" y="144"/>
                  </a:lnTo>
                  <a:lnTo>
                    <a:pt x="227" y="175"/>
                  </a:lnTo>
                  <a:lnTo>
                    <a:pt x="227" y="192"/>
                  </a:lnTo>
                  <a:lnTo>
                    <a:pt x="192" y="192"/>
                  </a:lnTo>
                  <a:lnTo>
                    <a:pt x="192" y="208"/>
                  </a:lnTo>
                  <a:lnTo>
                    <a:pt x="140" y="240"/>
                  </a:lnTo>
                  <a:lnTo>
                    <a:pt x="88" y="240"/>
                  </a:lnTo>
                  <a:lnTo>
                    <a:pt x="52" y="223"/>
                  </a:lnTo>
                  <a:lnTo>
                    <a:pt x="35" y="240"/>
                  </a:lnTo>
                  <a:lnTo>
                    <a:pt x="0" y="208"/>
                  </a:lnTo>
                  <a:lnTo>
                    <a:pt x="0" y="127"/>
                  </a:lnTo>
                  <a:lnTo>
                    <a:pt x="69" y="112"/>
                  </a:lnTo>
                  <a:lnTo>
                    <a:pt x="52" y="64"/>
                  </a:lnTo>
                  <a:close/>
                </a:path>
              </a:pathLst>
            </a:custGeom>
            <a:solidFill>
              <a:srgbClr val="D8CEB8"/>
            </a:solidFill>
            <a:ln w="9525">
              <a:solidFill>
                <a:srgbClr val="BBAD87"/>
              </a:solidFill>
              <a:round/>
              <a:headEnd/>
              <a:tailEnd/>
            </a:ln>
          </p:spPr>
          <p:txBody>
            <a:bodyPr/>
            <a:lstStyle/>
            <a:p>
              <a:endParaRPr lang="en-US"/>
            </a:p>
          </p:txBody>
        </p:sp>
        <p:sp>
          <p:nvSpPr>
            <p:cNvPr id="6463" name="Freeform 280"/>
            <p:cNvSpPr>
              <a:spLocks/>
            </p:cNvSpPr>
            <p:nvPr>
              <p:custDataLst>
                <p:tags r:id="rId280"/>
              </p:custDataLst>
            </p:nvPr>
          </p:nvSpPr>
          <p:spPr bwMode="auto">
            <a:xfrm>
              <a:off x="4972049" y="4757738"/>
              <a:ext cx="274638" cy="254000"/>
            </a:xfrm>
            <a:custGeom>
              <a:avLst/>
              <a:gdLst>
                <a:gd name="T0" fmla="*/ 0 w 345"/>
                <a:gd name="T1" fmla="*/ 2147483646 h 321"/>
                <a:gd name="T2" fmla="*/ 0 w 345"/>
                <a:gd name="T3" fmla="*/ 2147483646 h 321"/>
                <a:gd name="T4" fmla="*/ 2147483646 w 345"/>
                <a:gd name="T5" fmla="*/ 2147483646 h 321"/>
                <a:gd name="T6" fmla="*/ 2147483646 w 345"/>
                <a:gd name="T7" fmla="*/ 2147483646 h 321"/>
                <a:gd name="T8" fmla="*/ 2147483646 w 345"/>
                <a:gd name="T9" fmla="*/ 2147483646 h 321"/>
                <a:gd name="T10" fmla="*/ 2147483646 w 345"/>
                <a:gd name="T11" fmla="*/ 2147483646 h 321"/>
                <a:gd name="T12" fmla="*/ 2147483646 w 345"/>
                <a:gd name="T13" fmla="*/ 2147483646 h 321"/>
                <a:gd name="T14" fmla="*/ 2147483646 w 345"/>
                <a:gd name="T15" fmla="*/ 2147483646 h 321"/>
                <a:gd name="T16" fmla="*/ 2147483646 w 345"/>
                <a:gd name="T17" fmla="*/ 2147483646 h 321"/>
                <a:gd name="T18" fmla="*/ 2147483646 w 345"/>
                <a:gd name="T19" fmla="*/ 2147483646 h 321"/>
                <a:gd name="T20" fmla="*/ 2147483646 w 345"/>
                <a:gd name="T21" fmla="*/ 2147483646 h 321"/>
                <a:gd name="T22" fmla="*/ 2147483646 w 345"/>
                <a:gd name="T23" fmla="*/ 2147483646 h 321"/>
                <a:gd name="T24" fmla="*/ 2147483646 w 345"/>
                <a:gd name="T25" fmla="*/ 2147483646 h 321"/>
                <a:gd name="T26" fmla="*/ 2147483646 w 345"/>
                <a:gd name="T27" fmla="*/ 2147483646 h 321"/>
                <a:gd name="T28" fmla="*/ 2147483646 w 345"/>
                <a:gd name="T29" fmla="*/ 2147483646 h 321"/>
                <a:gd name="T30" fmla="*/ 2147483646 w 345"/>
                <a:gd name="T31" fmla="*/ 2147483646 h 321"/>
                <a:gd name="T32" fmla="*/ 2147483646 w 345"/>
                <a:gd name="T33" fmla="*/ 2147483646 h 321"/>
                <a:gd name="T34" fmla="*/ 2147483646 w 345"/>
                <a:gd name="T35" fmla="*/ 2147483646 h 321"/>
                <a:gd name="T36" fmla="*/ 2147483646 w 345"/>
                <a:gd name="T37" fmla="*/ 2147483646 h 321"/>
                <a:gd name="T38" fmla="*/ 2147483646 w 345"/>
                <a:gd name="T39" fmla="*/ 2147483646 h 321"/>
                <a:gd name="T40" fmla="*/ 2147483646 w 345"/>
                <a:gd name="T41" fmla="*/ 2147483646 h 321"/>
                <a:gd name="T42" fmla="*/ 2147483646 w 345"/>
                <a:gd name="T43" fmla="*/ 2147483646 h 321"/>
                <a:gd name="T44" fmla="*/ 2147483646 w 345"/>
                <a:gd name="T45" fmla="*/ 0 h 321"/>
                <a:gd name="T46" fmla="*/ 2147483646 w 345"/>
                <a:gd name="T47" fmla="*/ 0 h 321"/>
                <a:gd name="T48" fmla="*/ 2147483646 w 345"/>
                <a:gd name="T49" fmla="*/ 0 h 321"/>
                <a:gd name="T50" fmla="*/ 2147483646 w 345"/>
                <a:gd name="T51" fmla="*/ 2147483646 h 321"/>
                <a:gd name="T52" fmla="*/ 2147483646 w 345"/>
                <a:gd name="T53" fmla="*/ 2147483646 h 321"/>
                <a:gd name="T54" fmla="*/ 2147483646 w 345"/>
                <a:gd name="T55" fmla="*/ 2147483646 h 321"/>
                <a:gd name="T56" fmla="*/ 2147483646 w 345"/>
                <a:gd name="T57" fmla="*/ 2147483646 h 321"/>
                <a:gd name="T58" fmla="*/ 2147483646 w 345"/>
                <a:gd name="T59" fmla="*/ 2147483646 h 321"/>
                <a:gd name="T60" fmla="*/ 2147483646 w 345"/>
                <a:gd name="T61" fmla="*/ 2147483646 h 321"/>
                <a:gd name="T62" fmla="*/ 0 w 345"/>
                <a:gd name="T63" fmla="*/ 2147483646 h 321"/>
                <a:gd name="T64" fmla="*/ 0 w 345"/>
                <a:gd name="T65" fmla="*/ 2147483646 h 3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5"/>
                <a:gd name="T100" fmla="*/ 0 h 321"/>
                <a:gd name="T101" fmla="*/ 345 w 345"/>
                <a:gd name="T102" fmla="*/ 321 h 32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5" h="321">
                  <a:moveTo>
                    <a:pt x="0" y="288"/>
                  </a:moveTo>
                  <a:lnTo>
                    <a:pt x="0" y="288"/>
                  </a:lnTo>
                  <a:lnTo>
                    <a:pt x="34" y="288"/>
                  </a:lnTo>
                  <a:lnTo>
                    <a:pt x="69" y="288"/>
                  </a:lnTo>
                  <a:lnTo>
                    <a:pt x="172" y="305"/>
                  </a:lnTo>
                  <a:lnTo>
                    <a:pt x="207" y="305"/>
                  </a:lnTo>
                  <a:lnTo>
                    <a:pt x="276" y="321"/>
                  </a:lnTo>
                  <a:lnTo>
                    <a:pt x="311" y="305"/>
                  </a:lnTo>
                  <a:lnTo>
                    <a:pt x="276" y="273"/>
                  </a:lnTo>
                  <a:lnTo>
                    <a:pt x="276" y="192"/>
                  </a:lnTo>
                  <a:lnTo>
                    <a:pt x="345" y="177"/>
                  </a:lnTo>
                  <a:lnTo>
                    <a:pt x="328" y="129"/>
                  </a:lnTo>
                  <a:lnTo>
                    <a:pt x="276" y="144"/>
                  </a:lnTo>
                  <a:lnTo>
                    <a:pt x="276" y="129"/>
                  </a:lnTo>
                  <a:lnTo>
                    <a:pt x="293" y="113"/>
                  </a:lnTo>
                  <a:lnTo>
                    <a:pt x="276" y="96"/>
                  </a:lnTo>
                  <a:lnTo>
                    <a:pt x="276" y="48"/>
                  </a:lnTo>
                  <a:lnTo>
                    <a:pt x="241" y="33"/>
                  </a:lnTo>
                  <a:lnTo>
                    <a:pt x="207" y="33"/>
                  </a:lnTo>
                  <a:lnTo>
                    <a:pt x="207" y="48"/>
                  </a:lnTo>
                  <a:lnTo>
                    <a:pt x="172" y="65"/>
                  </a:lnTo>
                  <a:lnTo>
                    <a:pt x="138" y="33"/>
                  </a:lnTo>
                  <a:lnTo>
                    <a:pt x="138" y="0"/>
                  </a:lnTo>
                  <a:lnTo>
                    <a:pt x="121" y="0"/>
                  </a:lnTo>
                  <a:lnTo>
                    <a:pt x="51" y="0"/>
                  </a:lnTo>
                  <a:lnTo>
                    <a:pt x="17" y="17"/>
                  </a:lnTo>
                  <a:lnTo>
                    <a:pt x="34" y="65"/>
                  </a:lnTo>
                  <a:lnTo>
                    <a:pt x="34" y="81"/>
                  </a:lnTo>
                  <a:lnTo>
                    <a:pt x="51" y="144"/>
                  </a:lnTo>
                  <a:lnTo>
                    <a:pt x="51" y="177"/>
                  </a:lnTo>
                  <a:lnTo>
                    <a:pt x="17" y="192"/>
                  </a:lnTo>
                  <a:lnTo>
                    <a:pt x="0" y="257"/>
                  </a:lnTo>
                  <a:lnTo>
                    <a:pt x="0" y="288"/>
                  </a:lnTo>
                  <a:close/>
                </a:path>
              </a:pathLst>
            </a:custGeom>
            <a:solidFill>
              <a:srgbClr val="D8CEB8"/>
            </a:solidFill>
            <a:ln w="9525">
              <a:solidFill>
                <a:srgbClr val="BBAD87"/>
              </a:solidFill>
              <a:round/>
              <a:headEnd/>
              <a:tailEnd/>
            </a:ln>
          </p:spPr>
          <p:txBody>
            <a:bodyPr/>
            <a:lstStyle/>
            <a:p>
              <a:endParaRPr lang="en-US"/>
            </a:p>
          </p:txBody>
        </p:sp>
        <p:sp>
          <p:nvSpPr>
            <p:cNvPr id="6464" name="Freeform 281"/>
            <p:cNvSpPr>
              <a:spLocks/>
            </p:cNvSpPr>
            <p:nvPr>
              <p:custDataLst>
                <p:tags r:id="rId281"/>
              </p:custDataLst>
            </p:nvPr>
          </p:nvSpPr>
          <p:spPr bwMode="auto">
            <a:xfrm>
              <a:off x="4913313" y="3944938"/>
              <a:ext cx="346075" cy="304800"/>
            </a:xfrm>
            <a:custGeom>
              <a:avLst/>
              <a:gdLst>
                <a:gd name="T0" fmla="*/ 2147483646 w 435"/>
                <a:gd name="T1" fmla="*/ 2147483646 h 384"/>
                <a:gd name="T2" fmla="*/ 2147483646 w 435"/>
                <a:gd name="T3" fmla="*/ 2147483646 h 384"/>
                <a:gd name="T4" fmla="*/ 2147483646 w 435"/>
                <a:gd name="T5" fmla="*/ 2147483646 h 384"/>
                <a:gd name="T6" fmla="*/ 2147483646 w 435"/>
                <a:gd name="T7" fmla="*/ 2147483646 h 384"/>
                <a:gd name="T8" fmla="*/ 0 w 435"/>
                <a:gd name="T9" fmla="*/ 2147483646 h 384"/>
                <a:gd name="T10" fmla="*/ 2147483646 w 435"/>
                <a:gd name="T11" fmla="*/ 2147483646 h 384"/>
                <a:gd name="T12" fmla="*/ 2147483646 w 435"/>
                <a:gd name="T13" fmla="*/ 2147483646 h 384"/>
                <a:gd name="T14" fmla="*/ 2147483646 w 435"/>
                <a:gd name="T15" fmla="*/ 2147483646 h 384"/>
                <a:gd name="T16" fmla="*/ 0 w 435"/>
                <a:gd name="T17" fmla="*/ 2147483646 h 384"/>
                <a:gd name="T18" fmla="*/ 0 w 435"/>
                <a:gd name="T19" fmla="*/ 2147483646 h 384"/>
                <a:gd name="T20" fmla="*/ 2147483646 w 435"/>
                <a:gd name="T21" fmla="*/ 2147483646 h 384"/>
                <a:gd name="T22" fmla="*/ 2147483646 w 435"/>
                <a:gd name="T23" fmla="*/ 2147483646 h 384"/>
                <a:gd name="T24" fmla="*/ 2147483646 w 435"/>
                <a:gd name="T25" fmla="*/ 2147483646 h 384"/>
                <a:gd name="T26" fmla="*/ 2147483646 w 435"/>
                <a:gd name="T27" fmla="*/ 0 h 384"/>
                <a:gd name="T28" fmla="*/ 2147483646 w 435"/>
                <a:gd name="T29" fmla="*/ 0 h 384"/>
                <a:gd name="T30" fmla="*/ 2147483646 w 435"/>
                <a:gd name="T31" fmla="*/ 2147483646 h 384"/>
                <a:gd name="T32" fmla="*/ 2147483646 w 435"/>
                <a:gd name="T33" fmla="*/ 2147483646 h 384"/>
                <a:gd name="T34" fmla="*/ 2147483646 w 435"/>
                <a:gd name="T35" fmla="*/ 2147483646 h 384"/>
                <a:gd name="T36" fmla="*/ 2147483646 w 435"/>
                <a:gd name="T37" fmla="*/ 2147483646 h 384"/>
                <a:gd name="T38" fmla="*/ 2147483646 w 435"/>
                <a:gd name="T39" fmla="*/ 2147483646 h 384"/>
                <a:gd name="T40" fmla="*/ 2147483646 w 435"/>
                <a:gd name="T41" fmla="*/ 2147483646 h 384"/>
                <a:gd name="T42" fmla="*/ 2147483646 w 435"/>
                <a:gd name="T43" fmla="*/ 0 h 384"/>
                <a:gd name="T44" fmla="*/ 2147483646 w 435"/>
                <a:gd name="T45" fmla="*/ 2147483646 h 384"/>
                <a:gd name="T46" fmla="*/ 2147483646 w 435"/>
                <a:gd name="T47" fmla="*/ 2147483646 h 384"/>
                <a:gd name="T48" fmla="*/ 2147483646 w 435"/>
                <a:gd name="T49" fmla="*/ 2147483646 h 384"/>
                <a:gd name="T50" fmla="*/ 2147483646 w 435"/>
                <a:gd name="T51" fmla="*/ 2147483646 h 384"/>
                <a:gd name="T52" fmla="*/ 2147483646 w 435"/>
                <a:gd name="T53" fmla="*/ 2147483646 h 384"/>
                <a:gd name="T54" fmla="*/ 2147483646 w 435"/>
                <a:gd name="T55" fmla="*/ 2147483646 h 384"/>
                <a:gd name="T56" fmla="*/ 2147483646 w 435"/>
                <a:gd name="T57" fmla="*/ 2147483646 h 384"/>
                <a:gd name="T58" fmla="*/ 2147483646 w 435"/>
                <a:gd name="T59" fmla="*/ 2147483646 h 384"/>
                <a:gd name="T60" fmla="*/ 2147483646 w 435"/>
                <a:gd name="T61" fmla="*/ 2147483646 h 384"/>
                <a:gd name="T62" fmla="*/ 2147483646 w 435"/>
                <a:gd name="T63" fmla="*/ 2147483646 h 384"/>
                <a:gd name="T64" fmla="*/ 2147483646 w 435"/>
                <a:gd name="T65" fmla="*/ 2147483646 h 384"/>
                <a:gd name="T66" fmla="*/ 2147483646 w 435"/>
                <a:gd name="T67" fmla="*/ 2147483646 h 384"/>
                <a:gd name="T68" fmla="*/ 2147483646 w 435"/>
                <a:gd name="T69" fmla="*/ 2147483646 h 3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5"/>
                <a:gd name="T106" fmla="*/ 0 h 384"/>
                <a:gd name="T107" fmla="*/ 435 w 435"/>
                <a:gd name="T108" fmla="*/ 384 h 3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5" h="384">
                  <a:moveTo>
                    <a:pt x="69" y="273"/>
                  </a:moveTo>
                  <a:lnTo>
                    <a:pt x="69" y="273"/>
                  </a:lnTo>
                  <a:lnTo>
                    <a:pt x="51" y="240"/>
                  </a:lnTo>
                  <a:lnTo>
                    <a:pt x="34" y="240"/>
                  </a:lnTo>
                  <a:lnTo>
                    <a:pt x="0" y="192"/>
                  </a:lnTo>
                  <a:lnTo>
                    <a:pt x="17" y="177"/>
                  </a:lnTo>
                  <a:lnTo>
                    <a:pt x="17" y="144"/>
                  </a:lnTo>
                  <a:lnTo>
                    <a:pt x="17" y="112"/>
                  </a:lnTo>
                  <a:lnTo>
                    <a:pt x="0" y="96"/>
                  </a:lnTo>
                  <a:lnTo>
                    <a:pt x="0" y="81"/>
                  </a:lnTo>
                  <a:lnTo>
                    <a:pt x="17" y="64"/>
                  </a:lnTo>
                  <a:lnTo>
                    <a:pt x="17" y="48"/>
                  </a:lnTo>
                  <a:lnTo>
                    <a:pt x="51" y="16"/>
                  </a:lnTo>
                  <a:lnTo>
                    <a:pt x="51" y="0"/>
                  </a:lnTo>
                  <a:lnTo>
                    <a:pt x="86" y="0"/>
                  </a:lnTo>
                  <a:lnTo>
                    <a:pt x="140" y="16"/>
                  </a:lnTo>
                  <a:lnTo>
                    <a:pt x="174" y="16"/>
                  </a:lnTo>
                  <a:lnTo>
                    <a:pt x="174" y="48"/>
                  </a:lnTo>
                  <a:lnTo>
                    <a:pt x="278" y="81"/>
                  </a:lnTo>
                  <a:lnTo>
                    <a:pt x="295" y="64"/>
                  </a:lnTo>
                  <a:lnTo>
                    <a:pt x="295" y="33"/>
                  </a:lnTo>
                  <a:lnTo>
                    <a:pt x="349" y="0"/>
                  </a:lnTo>
                  <a:lnTo>
                    <a:pt x="384" y="16"/>
                  </a:lnTo>
                  <a:lnTo>
                    <a:pt x="384" y="33"/>
                  </a:lnTo>
                  <a:lnTo>
                    <a:pt x="435" y="33"/>
                  </a:lnTo>
                  <a:lnTo>
                    <a:pt x="418" y="96"/>
                  </a:lnTo>
                  <a:lnTo>
                    <a:pt x="435" y="129"/>
                  </a:lnTo>
                  <a:lnTo>
                    <a:pt x="435" y="304"/>
                  </a:lnTo>
                  <a:lnTo>
                    <a:pt x="435" y="352"/>
                  </a:lnTo>
                  <a:lnTo>
                    <a:pt x="418" y="369"/>
                  </a:lnTo>
                  <a:lnTo>
                    <a:pt x="401" y="384"/>
                  </a:lnTo>
                  <a:lnTo>
                    <a:pt x="192" y="273"/>
                  </a:lnTo>
                  <a:lnTo>
                    <a:pt x="157" y="288"/>
                  </a:lnTo>
                  <a:lnTo>
                    <a:pt x="140" y="273"/>
                  </a:lnTo>
                  <a:lnTo>
                    <a:pt x="69" y="273"/>
                  </a:lnTo>
                  <a:close/>
                </a:path>
              </a:pathLst>
            </a:custGeom>
            <a:solidFill>
              <a:srgbClr val="D8CEB8"/>
            </a:solidFill>
            <a:ln w="9525">
              <a:solidFill>
                <a:srgbClr val="BBAD87"/>
              </a:solidFill>
              <a:round/>
              <a:headEnd/>
              <a:tailEnd/>
            </a:ln>
          </p:spPr>
          <p:txBody>
            <a:bodyPr/>
            <a:lstStyle/>
            <a:p>
              <a:endParaRPr lang="en-US"/>
            </a:p>
          </p:txBody>
        </p:sp>
        <p:sp>
          <p:nvSpPr>
            <p:cNvPr id="6465" name="Freeform 282"/>
            <p:cNvSpPr>
              <a:spLocks/>
            </p:cNvSpPr>
            <p:nvPr>
              <p:custDataLst>
                <p:tags r:id="rId282"/>
              </p:custDataLst>
            </p:nvPr>
          </p:nvSpPr>
          <p:spPr bwMode="auto">
            <a:xfrm>
              <a:off x="5246687" y="3971926"/>
              <a:ext cx="246063" cy="227013"/>
            </a:xfrm>
            <a:custGeom>
              <a:avLst/>
              <a:gdLst>
                <a:gd name="T0" fmla="*/ 2147483646 w 311"/>
                <a:gd name="T1" fmla="*/ 2147483646 h 288"/>
                <a:gd name="T2" fmla="*/ 2147483646 w 311"/>
                <a:gd name="T3" fmla="*/ 2147483646 h 288"/>
                <a:gd name="T4" fmla="*/ 2147483646 w 311"/>
                <a:gd name="T5" fmla="*/ 2147483646 h 288"/>
                <a:gd name="T6" fmla="*/ 2147483646 w 311"/>
                <a:gd name="T7" fmla="*/ 2147483646 h 288"/>
                <a:gd name="T8" fmla="*/ 2147483646 w 311"/>
                <a:gd name="T9" fmla="*/ 2147483646 h 288"/>
                <a:gd name="T10" fmla="*/ 2147483646 w 311"/>
                <a:gd name="T11" fmla="*/ 2147483646 h 288"/>
                <a:gd name="T12" fmla="*/ 0 w 311"/>
                <a:gd name="T13" fmla="*/ 2147483646 h 288"/>
                <a:gd name="T14" fmla="*/ 2147483646 w 311"/>
                <a:gd name="T15" fmla="*/ 0 h 288"/>
                <a:gd name="T16" fmla="*/ 2147483646 w 311"/>
                <a:gd name="T17" fmla="*/ 2147483646 h 288"/>
                <a:gd name="T18" fmla="*/ 2147483646 w 311"/>
                <a:gd name="T19" fmla="*/ 2147483646 h 288"/>
                <a:gd name="T20" fmla="*/ 2147483646 w 311"/>
                <a:gd name="T21" fmla="*/ 2147483646 h 288"/>
                <a:gd name="T22" fmla="*/ 2147483646 w 311"/>
                <a:gd name="T23" fmla="*/ 2147483646 h 288"/>
                <a:gd name="T24" fmla="*/ 2147483646 w 311"/>
                <a:gd name="T25" fmla="*/ 2147483646 h 288"/>
                <a:gd name="T26" fmla="*/ 2147483646 w 311"/>
                <a:gd name="T27" fmla="*/ 2147483646 h 288"/>
                <a:gd name="T28" fmla="*/ 2147483646 w 311"/>
                <a:gd name="T29" fmla="*/ 2147483646 h 288"/>
                <a:gd name="T30" fmla="*/ 2147483646 w 311"/>
                <a:gd name="T31" fmla="*/ 2147483646 h 288"/>
                <a:gd name="T32" fmla="*/ 2147483646 w 311"/>
                <a:gd name="T33" fmla="*/ 2147483646 h 288"/>
                <a:gd name="T34" fmla="*/ 2147483646 w 311"/>
                <a:gd name="T35" fmla="*/ 2147483646 h 288"/>
                <a:gd name="T36" fmla="*/ 2147483646 w 311"/>
                <a:gd name="T37" fmla="*/ 2147483646 h 288"/>
                <a:gd name="T38" fmla="*/ 2147483646 w 311"/>
                <a:gd name="T39" fmla="*/ 2147483646 h 288"/>
                <a:gd name="T40" fmla="*/ 2147483646 w 311"/>
                <a:gd name="T41" fmla="*/ 2147483646 h 288"/>
                <a:gd name="T42" fmla="*/ 2147483646 w 311"/>
                <a:gd name="T43" fmla="*/ 2147483646 h 288"/>
                <a:gd name="T44" fmla="*/ 2147483646 w 311"/>
                <a:gd name="T45" fmla="*/ 2147483646 h 288"/>
                <a:gd name="T46" fmla="*/ 2147483646 w 311"/>
                <a:gd name="T47" fmla="*/ 2147483646 h 2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1"/>
                <a:gd name="T73" fmla="*/ 0 h 288"/>
                <a:gd name="T74" fmla="*/ 311 w 311"/>
                <a:gd name="T75" fmla="*/ 288 h 2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1" h="288">
                  <a:moveTo>
                    <a:pt x="311" y="255"/>
                  </a:moveTo>
                  <a:lnTo>
                    <a:pt x="311" y="255"/>
                  </a:lnTo>
                  <a:lnTo>
                    <a:pt x="259" y="288"/>
                  </a:lnTo>
                  <a:lnTo>
                    <a:pt x="242" y="271"/>
                  </a:lnTo>
                  <a:lnTo>
                    <a:pt x="17" y="271"/>
                  </a:lnTo>
                  <a:lnTo>
                    <a:pt x="17" y="96"/>
                  </a:lnTo>
                  <a:lnTo>
                    <a:pt x="0" y="63"/>
                  </a:lnTo>
                  <a:lnTo>
                    <a:pt x="17" y="0"/>
                  </a:lnTo>
                  <a:lnTo>
                    <a:pt x="17" y="15"/>
                  </a:lnTo>
                  <a:lnTo>
                    <a:pt x="69" y="15"/>
                  </a:lnTo>
                  <a:lnTo>
                    <a:pt x="121" y="31"/>
                  </a:lnTo>
                  <a:lnTo>
                    <a:pt x="190" y="15"/>
                  </a:lnTo>
                  <a:lnTo>
                    <a:pt x="207" y="15"/>
                  </a:lnTo>
                  <a:lnTo>
                    <a:pt x="207" y="31"/>
                  </a:lnTo>
                  <a:lnTo>
                    <a:pt x="225" y="15"/>
                  </a:lnTo>
                  <a:lnTo>
                    <a:pt x="225" y="31"/>
                  </a:lnTo>
                  <a:lnTo>
                    <a:pt x="259" y="15"/>
                  </a:lnTo>
                  <a:lnTo>
                    <a:pt x="277" y="79"/>
                  </a:lnTo>
                  <a:lnTo>
                    <a:pt x="259" y="127"/>
                  </a:lnTo>
                  <a:lnTo>
                    <a:pt x="242" y="96"/>
                  </a:lnTo>
                  <a:lnTo>
                    <a:pt x="225" y="48"/>
                  </a:lnTo>
                  <a:lnTo>
                    <a:pt x="225" y="63"/>
                  </a:lnTo>
                  <a:lnTo>
                    <a:pt x="225" y="79"/>
                  </a:lnTo>
                  <a:lnTo>
                    <a:pt x="311" y="255"/>
                  </a:lnTo>
                  <a:close/>
                </a:path>
              </a:pathLst>
            </a:custGeom>
            <a:solidFill>
              <a:srgbClr val="D8CEB8"/>
            </a:solidFill>
            <a:ln w="9525">
              <a:solidFill>
                <a:srgbClr val="BBAD87"/>
              </a:solidFill>
              <a:round/>
              <a:headEnd/>
              <a:tailEnd/>
            </a:ln>
          </p:spPr>
          <p:txBody>
            <a:bodyPr/>
            <a:lstStyle/>
            <a:p>
              <a:endParaRPr lang="en-US"/>
            </a:p>
          </p:txBody>
        </p:sp>
        <p:sp>
          <p:nvSpPr>
            <p:cNvPr id="6466" name="Freeform 283"/>
            <p:cNvSpPr>
              <a:spLocks/>
            </p:cNvSpPr>
            <p:nvPr>
              <p:custDataLst>
                <p:tags r:id="rId283"/>
              </p:custDataLst>
            </p:nvPr>
          </p:nvSpPr>
          <p:spPr bwMode="auto">
            <a:xfrm>
              <a:off x="5602287" y="4402138"/>
              <a:ext cx="220663" cy="266700"/>
            </a:xfrm>
            <a:custGeom>
              <a:avLst/>
              <a:gdLst>
                <a:gd name="T0" fmla="*/ 2147483646 w 279"/>
                <a:gd name="T1" fmla="*/ 2147483646 h 336"/>
                <a:gd name="T2" fmla="*/ 2147483646 w 279"/>
                <a:gd name="T3" fmla="*/ 2147483646 h 336"/>
                <a:gd name="T4" fmla="*/ 0 w 279"/>
                <a:gd name="T5" fmla="*/ 2147483646 h 336"/>
                <a:gd name="T6" fmla="*/ 0 w 279"/>
                <a:gd name="T7" fmla="*/ 2147483646 h 336"/>
                <a:gd name="T8" fmla="*/ 2147483646 w 279"/>
                <a:gd name="T9" fmla="*/ 2147483646 h 336"/>
                <a:gd name="T10" fmla="*/ 2147483646 w 279"/>
                <a:gd name="T11" fmla="*/ 2147483646 h 336"/>
                <a:gd name="T12" fmla="*/ 2147483646 w 279"/>
                <a:gd name="T13" fmla="*/ 2147483646 h 336"/>
                <a:gd name="T14" fmla="*/ 2147483646 w 279"/>
                <a:gd name="T15" fmla="*/ 2147483646 h 336"/>
                <a:gd name="T16" fmla="*/ 2147483646 w 279"/>
                <a:gd name="T17" fmla="*/ 2147483646 h 336"/>
                <a:gd name="T18" fmla="*/ 2147483646 w 279"/>
                <a:gd name="T19" fmla="*/ 2147483646 h 336"/>
                <a:gd name="T20" fmla="*/ 2147483646 w 279"/>
                <a:gd name="T21" fmla="*/ 0 h 336"/>
                <a:gd name="T22" fmla="*/ 2147483646 w 279"/>
                <a:gd name="T23" fmla="*/ 0 h 336"/>
                <a:gd name="T24" fmla="*/ 2147483646 w 279"/>
                <a:gd name="T25" fmla="*/ 2147483646 h 336"/>
                <a:gd name="T26" fmla="*/ 2147483646 w 279"/>
                <a:gd name="T27" fmla="*/ 2147483646 h 336"/>
                <a:gd name="T28" fmla="*/ 2147483646 w 279"/>
                <a:gd name="T29" fmla="*/ 2147483646 h 336"/>
                <a:gd name="T30" fmla="*/ 2147483646 w 279"/>
                <a:gd name="T31" fmla="*/ 2147483646 h 336"/>
                <a:gd name="T32" fmla="*/ 2147483646 w 279"/>
                <a:gd name="T33" fmla="*/ 2147483646 h 336"/>
                <a:gd name="T34" fmla="*/ 2147483646 w 279"/>
                <a:gd name="T35" fmla="*/ 2147483646 h 336"/>
                <a:gd name="T36" fmla="*/ 2147483646 w 279"/>
                <a:gd name="T37" fmla="*/ 2147483646 h 336"/>
                <a:gd name="T38" fmla="*/ 2147483646 w 279"/>
                <a:gd name="T39" fmla="*/ 2147483646 h 336"/>
                <a:gd name="T40" fmla="*/ 2147483646 w 279"/>
                <a:gd name="T41" fmla="*/ 2147483646 h 336"/>
                <a:gd name="T42" fmla="*/ 2147483646 w 279"/>
                <a:gd name="T43" fmla="*/ 2147483646 h 336"/>
                <a:gd name="T44" fmla="*/ 2147483646 w 279"/>
                <a:gd name="T45" fmla="*/ 2147483646 h 336"/>
                <a:gd name="T46" fmla="*/ 2147483646 w 279"/>
                <a:gd name="T47" fmla="*/ 2147483646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9"/>
                <a:gd name="T73" fmla="*/ 0 h 336"/>
                <a:gd name="T74" fmla="*/ 279 w 279"/>
                <a:gd name="T75" fmla="*/ 336 h 3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9" h="336">
                  <a:moveTo>
                    <a:pt x="35" y="207"/>
                  </a:moveTo>
                  <a:lnTo>
                    <a:pt x="35" y="207"/>
                  </a:lnTo>
                  <a:lnTo>
                    <a:pt x="0" y="240"/>
                  </a:lnTo>
                  <a:lnTo>
                    <a:pt x="0" y="321"/>
                  </a:lnTo>
                  <a:lnTo>
                    <a:pt x="18" y="336"/>
                  </a:lnTo>
                  <a:lnTo>
                    <a:pt x="69" y="288"/>
                  </a:lnTo>
                  <a:lnTo>
                    <a:pt x="141" y="240"/>
                  </a:lnTo>
                  <a:lnTo>
                    <a:pt x="192" y="192"/>
                  </a:lnTo>
                  <a:lnTo>
                    <a:pt x="227" y="159"/>
                  </a:lnTo>
                  <a:lnTo>
                    <a:pt x="279" y="33"/>
                  </a:lnTo>
                  <a:lnTo>
                    <a:pt x="279" y="0"/>
                  </a:lnTo>
                  <a:lnTo>
                    <a:pt x="261" y="0"/>
                  </a:lnTo>
                  <a:lnTo>
                    <a:pt x="227" y="15"/>
                  </a:lnTo>
                  <a:lnTo>
                    <a:pt x="104" y="48"/>
                  </a:lnTo>
                  <a:lnTo>
                    <a:pt x="87" y="33"/>
                  </a:lnTo>
                  <a:lnTo>
                    <a:pt x="69" y="15"/>
                  </a:lnTo>
                  <a:lnTo>
                    <a:pt x="52" y="33"/>
                  </a:lnTo>
                  <a:lnTo>
                    <a:pt x="52" y="48"/>
                  </a:lnTo>
                  <a:lnTo>
                    <a:pt x="87" y="81"/>
                  </a:lnTo>
                  <a:lnTo>
                    <a:pt x="175" y="96"/>
                  </a:lnTo>
                  <a:lnTo>
                    <a:pt x="192" y="96"/>
                  </a:lnTo>
                  <a:lnTo>
                    <a:pt x="121" y="177"/>
                  </a:lnTo>
                  <a:lnTo>
                    <a:pt x="69" y="177"/>
                  </a:lnTo>
                  <a:lnTo>
                    <a:pt x="35" y="207"/>
                  </a:lnTo>
                </a:path>
              </a:pathLst>
            </a:custGeom>
            <a:solidFill>
              <a:srgbClr val="D8CEB8"/>
            </a:solidFill>
            <a:ln w="9525">
              <a:solidFill>
                <a:srgbClr val="BBAD87"/>
              </a:solidFill>
              <a:prstDash val="solid"/>
              <a:round/>
              <a:headEnd/>
              <a:tailEnd/>
            </a:ln>
          </p:spPr>
          <p:txBody>
            <a:bodyPr/>
            <a:lstStyle/>
            <a:p>
              <a:endParaRPr lang="en-US"/>
            </a:p>
          </p:txBody>
        </p:sp>
        <p:sp>
          <p:nvSpPr>
            <p:cNvPr id="6467" name="Freeform 284"/>
            <p:cNvSpPr>
              <a:spLocks/>
            </p:cNvSpPr>
            <p:nvPr>
              <p:custDataLst>
                <p:tags r:id="rId284"/>
              </p:custDataLst>
            </p:nvPr>
          </p:nvSpPr>
          <p:spPr bwMode="auto">
            <a:xfrm>
              <a:off x="5024437" y="4414838"/>
              <a:ext cx="288925" cy="165100"/>
            </a:xfrm>
            <a:custGeom>
              <a:avLst/>
              <a:gdLst>
                <a:gd name="T0" fmla="*/ 2147483646 w 363"/>
                <a:gd name="T1" fmla="*/ 0 h 210"/>
                <a:gd name="T2" fmla="*/ 2147483646 w 363"/>
                <a:gd name="T3" fmla="*/ 0 h 210"/>
                <a:gd name="T4" fmla="*/ 2147483646 w 363"/>
                <a:gd name="T5" fmla="*/ 2147483646 h 210"/>
                <a:gd name="T6" fmla="*/ 2147483646 w 363"/>
                <a:gd name="T7" fmla="*/ 2147483646 h 210"/>
                <a:gd name="T8" fmla="*/ 2147483646 w 363"/>
                <a:gd name="T9" fmla="*/ 2147483646 h 210"/>
                <a:gd name="T10" fmla="*/ 2147483646 w 363"/>
                <a:gd name="T11" fmla="*/ 2147483646 h 210"/>
                <a:gd name="T12" fmla="*/ 2147483646 w 363"/>
                <a:gd name="T13" fmla="*/ 2147483646 h 210"/>
                <a:gd name="T14" fmla="*/ 2147483646 w 363"/>
                <a:gd name="T15" fmla="*/ 2147483646 h 210"/>
                <a:gd name="T16" fmla="*/ 2147483646 w 363"/>
                <a:gd name="T17" fmla="*/ 2147483646 h 210"/>
                <a:gd name="T18" fmla="*/ 2147483646 w 363"/>
                <a:gd name="T19" fmla="*/ 2147483646 h 210"/>
                <a:gd name="T20" fmla="*/ 2147483646 w 363"/>
                <a:gd name="T21" fmla="*/ 2147483646 h 210"/>
                <a:gd name="T22" fmla="*/ 2147483646 w 363"/>
                <a:gd name="T23" fmla="*/ 2147483646 h 210"/>
                <a:gd name="T24" fmla="*/ 2147483646 w 363"/>
                <a:gd name="T25" fmla="*/ 2147483646 h 210"/>
                <a:gd name="T26" fmla="*/ 2147483646 w 363"/>
                <a:gd name="T27" fmla="*/ 2147483646 h 210"/>
                <a:gd name="T28" fmla="*/ 2147483646 w 363"/>
                <a:gd name="T29" fmla="*/ 2147483646 h 210"/>
                <a:gd name="T30" fmla="*/ 0 w 363"/>
                <a:gd name="T31" fmla="*/ 2147483646 h 210"/>
                <a:gd name="T32" fmla="*/ 2147483646 w 363"/>
                <a:gd name="T33" fmla="*/ 2147483646 h 210"/>
                <a:gd name="T34" fmla="*/ 2147483646 w 363"/>
                <a:gd name="T35" fmla="*/ 2147483646 h 210"/>
                <a:gd name="T36" fmla="*/ 2147483646 w 363"/>
                <a:gd name="T37" fmla="*/ 2147483646 h 210"/>
                <a:gd name="T38" fmla="*/ 2147483646 w 363"/>
                <a:gd name="T39" fmla="*/ 2147483646 h 210"/>
                <a:gd name="T40" fmla="*/ 2147483646 w 363"/>
                <a:gd name="T41" fmla="*/ 2147483646 h 210"/>
                <a:gd name="T42" fmla="*/ 2147483646 w 363"/>
                <a:gd name="T43" fmla="*/ 2147483646 h 210"/>
                <a:gd name="T44" fmla="*/ 2147483646 w 363"/>
                <a:gd name="T45" fmla="*/ 0 h 2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63"/>
                <a:gd name="T70" fmla="*/ 0 h 210"/>
                <a:gd name="T71" fmla="*/ 363 w 363"/>
                <a:gd name="T72" fmla="*/ 210 h 2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63" h="210">
                  <a:moveTo>
                    <a:pt x="224" y="0"/>
                  </a:moveTo>
                  <a:lnTo>
                    <a:pt x="224" y="0"/>
                  </a:lnTo>
                  <a:lnTo>
                    <a:pt x="259" y="33"/>
                  </a:lnTo>
                  <a:lnTo>
                    <a:pt x="259" y="66"/>
                  </a:lnTo>
                  <a:lnTo>
                    <a:pt x="294" y="81"/>
                  </a:lnTo>
                  <a:lnTo>
                    <a:pt x="363" y="162"/>
                  </a:lnTo>
                  <a:lnTo>
                    <a:pt x="242" y="162"/>
                  </a:lnTo>
                  <a:lnTo>
                    <a:pt x="224" y="177"/>
                  </a:lnTo>
                  <a:lnTo>
                    <a:pt x="173" y="177"/>
                  </a:lnTo>
                  <a:lnTo>
                    <a:pt x="155" y="162"/>
                  </a:lnTo>
                  <a:lnTo>
                    <a:pt x="138" y="162"/>
                  </a:lnTo>
                  <a:lnTo>
                    <a:pt x="121" y="192"/>
                  </a:lnTo>
                  <a:lnTo>
                    <a:pt x="69" y="210"/>
                  </a:lnTo>
                  <a:lnTo>
                    <a:pt x="52" y="210"/>
                  </a:lnTo>
                  <a:lnTo>
                    <a:pt x="17" y="162"/>
                  </a:lnTo>
                  <a:lnTo>
                    <a:pt x="0" y="144"/>
                  </a:lnTo>
                  <a:lnTo>
                    <a:pt x="34" y="96"/>
                  </a:lnTo>
                  <a:lnTo>
                    <a:pt x="121" y="81"/>
                  </a:lnTo>
                  <a:lnTo>
                    <a:pt x="138" y="66"/>
                  </a:lnTo>
                  <a:lnTo>
                    <a:pt x="121" y="66"/>
                  </a:lnTo>
                  <a:lnTo>
                    <a:pt x="173" y="48"/>
                  </a:lnTo>
                  <a:lnTo>
                    <a:pt x="207" y="18"/>
                  </a:lnTo>
                  <a:lnTo>
                    <a:pt x="224" y="0"/>
                  </a:lnTo>
                  <a:close/>
                </a:path>
              </a:pathLst>
            </a:custGeom>
            <a:solidFill>
              <a:srgbClr val="D8CEB8"/>
            </a:solidFill>
            <a:ln w="9525">
              <a:solidFill>
                <a:srgbClr val="BBAD87"/>
              </a:solidFill>
              <a:round/>
              <a:headEnd/>
              <a:tailEnd/>
            </a:ln>
          </p:spPr>
          <p:txBody>
            <a:bodyPr/>
            <a:lstStyle/>
            <a:p>
              <a:endParaRPr lang="en-US"/>
            </a:p>
          </p:txBody>
        </p:sp>
        <p:sp>
          <p:nvSpPr>
            <p:cNvPr id="6468" name="Freeform 285"/>
            <p:cNvSpPr>
              <a:spLocks/>
            </p:cNvSpPr>
            <p:nvPr>
              <p:custDataLst>
                <p:tags r:id="rId285"/>
              </p:custDataLst>
            </p:nvPr>
          </p:nvSpPr>
          <p:spPr bwMode="auto">
            <a:xfrm>
              <a:off x="5013324" y="4160838"/>
              <a:ext cx="217488" cy="330200"/>
            </a:xfrm>
            <a:custGeom>
              <a:avLst/>
              <a:gdLst>
                <a:gd name="T0" fmla="*/ 2147483646 w 275"/>
                <a:gd name="T1" fmla="*/ 2147483646 h 414"/>
                <a:gd name="T2" fmla="*/ 2147483646 w 275"/>
                <a:gd name="T3" fmla="*/ 2147483646 h 414"/>
                <a:gd name="T4" fmla="*/ 2147483646 w 275"/>
                <a:gd name="T5" fmla="*/ 2147483646 h 414"/>
                <a:gd name="T6" fmla="*/ 2147483646 w 275"/>
                <a:gd name="T7" fmla="*/ 2147483646 h 414"/>
                <a:gd name="T8" fmla="*/ 2147483646 w 275"/>
                <a:gd name="T9" fmla="*/ 2147483646 h 414"/>
                <a:gd name="T10" fmla="*/ 0 w 275"/>
                <a:gd name="T11" fmla="*/ 2147483646 h 414"/>
                <a:gd name="T12" fmla="*/ 0 w 275"/>
                <a:gd name="T13" fmla="*/ 2147483646 h 414"/>
                <a:gd name="T14" fmla="*/ 2147483646 w 275"/>
                <a:gd name="T15" fmla="*/ 2147483646 h 414"/>
                <a:gd name="T16" fmla="*/ 2147483646 w 275"/>
                <a:gd name="T17" fmla="*/ 2147483646 h 414"/>
                <a:gd name="T18" fmla="*/ 2147483646 w 275"/>
                <a:gd name="T19" fmla="*/ 2147483646 h 414"/>
                <a:gd name="T20" fmla="*/ 2147483646 w 275"/>
                <a:gd name="T21" fmla="*/ 2147483646 h 414"/>
                <a:gd name="T22" fmla="*/ 2147483646 w 275"/>
                <a:gd name="T23" fmla="*/ 2147483646 h 414"/>
                <a:gd name="T24" fmla="*/ 2147483646 w 275"/>
                <a:gd name="T25" fmla="*/ 2147483646 h 414"/>
                <a:gd name="T26" fmla="*/ 2147483646 w 275"/>
                <a:gd name="T27" fmla="*/ 2147483646 h 414"/>
                <a:gd name="T28" fmla="*/ 2147483646 w 275"/>
                <a:gd name="T29" fmla="*/ 2147483646 h 414"/>
                <a:gd name="T30" fmla="*/ 2147483646 w 275"/>
                <a:gd name="T31" fmla="*/ 2147483646 h 414"/>
                <a:gd name="T32" fmla="*/ 2147483646 w 275"/>
                <a:gd name="T33" fmla="*/ 2147483646 h 414"/>
                <a:gd name="T34" fmla="*/ 2147483646 w 275"/>
                <a:gd name="T35" fmla="*/ 2147483646 h 414"/>
                <a:gd name="T36" fmla="*/ 2147483646 w 275"/>
                <a:gd name="T37" fmla="*/ 2147483646 h 414"/>
                <a:gd name="T38" fmla="*/ 2147483646 w 275"/>
                <a:gd name="T39" fmla="*/ 2147483646 h 414"/>
                <a:gd name="T40" fmla="*/ 2147483646 w 275"/>
                <a:gd name="T41" fmla="*/ 2147483646 h 414"/>
                <a:gd name="T42" fmla="*/ 2147483646 w 275"/>
                <a:gd name="T43" fmla="*/ 2147483646 h 414"/>
                <a:gd name="T44" fmla="*/ 2147483646 w 275"/>
                <a:gd name="T45" fmla="*/ 2147483646 h 414"/>
                <a:gd name="T46" fmla="*/ 2147483646 w 275"/>
                <a:gd name="T47" fmla="*/ 2147483646 h 414"/>
                <a:gd name="T48" fmla="*/ 2147483646 w 275"/>
                <a:gd name="T49" fmla="*/ 2147483646 h 414"/>
                <a:gd name="T50" fmla="*/ 2147483646 w 275"/>
                <a:gd name="T51" fmla="*/ 2147483646 h 414"/>
                <a:gd name="T52" fmla="*/ 2147483646 w 275"/>
                <a:gd name="T53" fmla="*/ 0 h 414"/>
                <a:gd name="T54" fmla="*/ 2147483646 w 275"/>
                <a:gd name="T55" fmla="*/ 2147483646 h 41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75"/>
                <a:gd name="T85" fmla="*/ 0 h 414"/>
                <a:gd name="T86" fmla="*/ 275 w 275"/>
                <a:gd name="T87" fmla="*/ 414 h 41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75" h="414">
                  <a:moveTo>
                    <a:pt x="35" y="15"/>
                  </a:moveTo>
                  <a:lnTo>
                    <a:pt x="35" y="15"/>
                  </a:lnTo>
                  <a:lnTo>
                    <a:pt x="35" y="48"/>
                  </a:lnTo>
                  <a:lnTo>
                    <a:pt x="70" y="79"/>
                  </a:lnTo>
                  <a:lnTo>
                    <a:pt x="52" y="175"/>
                  </a:lnTo>
                  <a:lnTo>
                    <a:pt x="0" y="240"/>
                  </a:lnTo>
                  <a:lnTo>
                    <a:pt x="0" y="255"/>
                  </a:lnTo>
                  <a:lnTo>
                    <a:pt x="18" y="270"/>
                  </a:lnTo>
                  <a:lnTo>
                    <a:pt x="18" y="288"/>
                  </a:lnTo>
                  <a:lnTo>
                    <a:pt x="52" y="351"/>
                  </a:lnTo>
                  <a:lnTo>
                    <a:pt x="18" y="351"/>
                  </a:lnTo>
                  <a:lnTo>
                    <a:pt x="18" y="366"/>
                  </a:lnTo>
                  <a:lnTo>
                    <a:pt x="35" y="384"/>
                  </a:lnTo>
                  <a:lnTo>
                    <a:pt x="52" y="414"/>
                  </a:lnTo>
                  <a:lnTo>
                    <a:pt x="137" y="399"/>
                  </a:lnTo>
                  <a:lnTo>
                    <a:pt x="154" y="384"/>
                  </a:lnTo>
                  <a:lnTo>
                    <a:pt x="137" y="384"/>
                  </a:lnTo>
                  <a:lnTo>
                    <a:pt x="189" y="366"/>
                  </a:lnTo>
                  <a:lnTo>
                    <a:pt x="223" y="336"/>
                  </a:lnTo>
                  <a:lnTo>
                    <a:pt x="240" y="318"/>
                  </a:lnTo>
                  <a:lnTo>
                    <a:pt x="258" y="318"/>
                  </a:lnTo>
                  <a:lnTo>
                    <a:pt x="223" y="270"/>
                  </a:lnTo>
                  <a:lnTo>
                    <a:pt x="258" y="207"/>
                  </a:lnTo>
                  <a:lnTo>
                    <a:pt x="275" y="207"/>
                  </a:lnTo>
                  <a:lnTo>
                    <a:pt x="275" y="192"/>
                  </a:lnTo>
                  <a:lnTo>
                    <a:pt x="275" y="111"/>
                  </a:lnTo>
                  <a:lnTo>
                    <a:pt x="70" y="0"/>
                  </a:lnTo>
                  <a:lnTo>
                    <a:pt x="35" y="15"/>
                  </a:lnTo>
                  <a:close/>
                </a:path>
              </a:pathLst>
            </a:custGeom>
            <a:solidFill>
              <a:srgbClr val="D8CEB8"/>
            </a:solidFill>
            <a:ln w="9525">
              <a:solidFill>
                <a:srgbClr val="BBAD87"/>
              </a:solidFill>
              <a:round/>
              <a:headEnd/>
              <a:tailEnd/>
            </a:ln>
          </p:spPr>
          <p:txBody>
            <a:bodyPr/>
            <a:lstStyle/>
            <a:p>
              <a:endParaRPr lang="en-US"/>
            </a:p>
          </p:txBody>
        </p:sp>
        <p:sp>
          <p:nvSpPr>
            <p:cNvPr id="6469" name="Freeform 286"/>
            <p:cNvSpPr>
              <a:spLocks/>
            </p:cNvSpPr>
            <p:nvPr>
              <p:custDataLst>
                <p:tags r:id="rId286"/>
              </p:custDataLst>
            </p:nvPr>
          </p:nvSpPr>
          <p:spPr bwMode="auto">
            <a:xfrm>
              <a:off x="5508624" y="4275138"/>
              <a:ext cx="134938" cy="114300"/>
            </a:xfrm>
            <a:custGeom>
              <a:avLst/>
              <a:gdLst>
                <a:gd name="T0" fmla="*/ 2147483646 w 171"/>
                <a:gd name="T1" fmla="*/ 2147483646 h 144"/>
                <a:gd name="T2" fmla="*/ 2147483646 w 171"/>
                <a:gd name="T3" fmla="*/ 2147483646 h 144"/>
                <a:gd name="T4" fmla="*/ 2147483646 w 171"/>
                <a:gd name="T5" fmla="*/ 2147483646 h 144"/>
                <a:gd name="T6" fmla="*/ 2147483646 w 171"/>
                <a:gd name="T7" fmla="*/ 2147483646 h 144"/>
                <a:gd name="T8" fmla="*/ 2147483646 w 171"/>
                <a:gd name="T9" fmla="*/ 2147483646 h 144"/>
                <a:gd name="T10" fmla="*/ 2147483646 w 171"/>
                <a:gd name="T11" fmla="*/ 0 h 144"/>
                <a:gd name="T12" fmla="*/ 2147483646 w 171"/>
                <a:gd name="T13" fmla="*/ 2147483646 h 144"/>
                <a:gd name="T14" fmla="*/ 2147483646 w 171"/>
                <a:gd name="T15" fmla="*/ 2147483646 h 144"/>
                <a:gd name="T16" fmla="*/ 0 w 171"/>
                <a:gd name="T17" fmla="*/ 2147483646 h 144"/>
                <a:gd name="T18" fmla="*/ 2147483646 w 171"/>
                <a:gd name="T19" fmla="*/ 2147483646 h 144"/>
                <a:gd name="T20" fmla="*/ 2147483646 w 171"/>
                <a:gd name="T21" fmla="*/ 2147483646 h 144"/>
                <a:gd name="T22" fmla="*/ 2147483646 w 171"/>
                <a:gd name="T23" fmla="*/ 2147483646 h 144"/>
                <a:gd name="T24" fmla="*/ 2147483646 w 171"/>
                <a:gd name="T25" fmla="*/ 2147483646 h 144"/>
                <a:gd name="T26" fmla="*/ 2147483646 w 171"/>
                <a:gd name="T27" fmla="*/ 2147483646 h 144"/>
                <a:gd name="T28" fmla="*/ 2147483646 w 171"/>
                <a:gd name="T29" fmla="*/ 2147483646 h 1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144"/>
                <a:gd name="T47" fmla="*/ 171 w 171"/>
                <a:gd name="T48" fmla="*/ 144 h 1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144">
                  <a:moveTo>
                    <a:pt x="154" y="144"/>
                  </a:moveTo>
                  <a:lnTo>
                    <a:pt x="154" y="144"/>
                  </a:lnTo>
                  <a:lnTo>
                    <a:pt x="171" y="144"/>
                  </a:lnTo>
                  <a:lnTo>
                    <a:pt x="119" y="96"/>
                  </a:lnTo>
                  <a:lnTo>
                    <a:pt x="85" y="63"/>
                  </a:lnTo>
                  <a:lnTo>
                    <a:pt x="52" y="0"/>
                  </a:lnTo>
                  <a:lnTo>
                    <a:pt x="52" y="15"/>
                  </a:lnTo>
                  <a:lnTo>
                    <a:pt x="18" y="31"/>
                  </a:lnTo>
                  <a:lnTo>
                    <a:pt x="0" y="96"/>
                  </a:lnTo>
                  <a:lnTo>
                    <a:pt x="18" y="96"/>
                  </a:lnTo>
                  <a:lnTo>
                    <a:pt x="35" y="111"/>
                  </a:lnTo>
                  <a:lnTo>
                    <a:pt x="35" y="78"/>
                  </a:lnTo>
                  <a:lnTo>
                    <a:pt x="52" y="96"/>
                  </a:lnTo>
                  <a:lnTo>
                    <a:pt x="102" y="96"/>
                  </a:lnTo>
                  <a:lnTo>
                    <a:pt x="154" y="144"/>
                  </a:lnTo>
                  <a:close/>
                </a:path>
              </a:pathLst>
            </a:custGeom>
            <a:solidFill>
              <a:srgbClr val="D8CEB8"/>
            </a:solidFill>
            <a:ln w="9525">
              <a:solidFill>
                <a:srgbClr val="BBAD87"/>
              </a:solidFill>
              <a:round/>
              <a:headEnd/>
              <a:tailEnd/>
            </a:ln>
          </p:spPr>
          <p:txBody>
            <a:bodyPr/>
            <a:lstStyle/>
            <a:p>
              <a:endParaRPr lang="en-US"/>
            </a:p>
          </p:txBody>
        </p:sp>
        <p:sp>
          <p:nvSpPr>
            <p:cNvPr id="6470" name="Freeform 287b"/>
            <p:cNvSpPr>
              <a:spLocks/>
            </p:cNvSpPr>
            <p:nvPr/>
          </p:nvSpPr>
          <p:spPr bwMode="auto">
            <a:xfrm>
              <a:off x="5231814" y="4394683"/>
              <a:ext cx="263729" cy="172554"/>
            </a:xfrm>
            <a:custGeom>
              <a:avLst/>
              <a:gdLst>
                <a:gd name="T0" fmla="*/ 2147483646 w 262"/>
                <a:gd name="T1" fmla="*/ 2147483646 h 174"/>
                <a:gd name="T2" fmla="*/ 2147483646 w 262"/>
                <a:gd name="T3" fmla="*/ 2147483646 h 174"/>
                <a:gd name="T4" fmla="*/ 2147483646 w 262"/>
                <a:gd name="T5" fmla="*/ 2147483646 h 174"/>
                <a:gd name="T6" fmla="*/ 2147483646 w 262"/>
                <a:gd name="T7" fmla="*/ 2147483646 h 174"/>
                <a:gd name="T8" fmla="*/ 2147483646 w 262"/>
                <a:gd name="T9" fmla="*/ 2147483646 h 174"/>
                <a:gd name="T10" fmla="*/ 2147483646 w 262"/>
                <a:gd name="T11" fmla="*/ 2147483646 h 174"/>
                <a:gd name="T12" fmla="*/ 2147483646 w 262"/>
                <a:gd name="T13" fmla="*/ 2147483646 h 174"/>
                <a:gd name="T14" fmla="*/ 2147483646 w 262"/>
                <a:gd name="T15" fmla="*/ 0 h 174"/>
                <a:gd name="T16" fmla="*/ 2147483646 w 262"/>
                <a:gd name="T17" fmla="*/ 2147483646 h 174"/>
                <a:gd name="T18" fmla="*/ 2147483646 w 262"/>
                <a:gd name="T19" fmla="*/ 2147483646 h 174"/>
                <a:gd name="T20" fmla="*/ 2147483646 w 262"/>
                <a:gd name="T21" fmla="*/ 2147483646 h 174"/>
                <a:gd name="T22" fmla="*/ 2147483646 w 262"/>
                <a:gd name="T23" fmla="*/ 2147483646 h 174"/>
                <a:gd name="T24" fmla="*/ 2147483646 w 262"/>
                <a:gd name="T25" fmla="*/ 2147483646 h 174"/>
                <a:gd name="T26" fmla="*/ 2147483646 w 262"/>
                <a:gd name="T27" fmla="*/ 2147483646 h 174"/>
                <a:gd name="T28" fmla="*/ 2147483646 w 262"/>
                <a:gd name="T29" fmla="*/ 2147483646 h 174"/>
                <a:gd name="T30" fmla="*/ 2147483646 w 262"/>
                <a:gd name="T31" fmla="*/ 2147483646 h 174"/>
                <a:gd name="T32" fmla="*/ 2147483646 w 262"/>
                <a:gd name="T33" fmla="*/ 2147483646 h 174"/>
                <a:gd name="T34" fmla="*/ 2147483646 w 262"/>
                <a:gd name="T35" fmla="*/ 2147483646 h 174"/>
                <a:gd name="T36" fmla="*/ 0 w 262"/>
                <a:gd name="T37" fmla="*/ 2147483646 h 174"/>
                <a:gd name="T38" fmla="*/ 2147483646 w 262"/>
                <a:gd name="T39" fmla="*/ 2147483646 h 174"/>
                <a:gd name="T40" fmla="*/ 2147483646 w 262"/>
                <a:gd name="T41" fmla="*/ 2147483646 h 174"/>
                <a:gd name="T42" fmla="*/ 2147483646 w 262"/>
                <a:gd name="T43" fmla="*/ 2147483646 h 174"/>
                <a:gd name="T44" fmla="*/ 2147483646 w 262"/>
                <a:gd name="T45" fmla="*/ 2147483646 h 174"/>
                <a:gd name="T46" fmla="*/ 2147483646 w 262"/>
                <a:gd name="T47" fmla="*/ 2147483646 h 174"/>
                <a:gd name="T48" fmla="*/ 2147483646 w 262"/>
                <a:gd name="T49" fmla="*/ 2147483646 h 174"/>
                <a:gd name="T50" fmla="*/ 2147483646 w 262"/>
                <a:gd name="T51" fmla="*/ 2147483646 h 174"/>
                <a:gd name="T52" fmla="*/ 2147483646 w 262"/>
                <a:gd name="T53" fmla="*/ 2147483646 h 174"/>
                <a:gd name="T54" fmla="*/ 2147483646 w 262"/>
                <a:gd name="T55" fmla="*/ 2147483646 h 174"/>
                <a:gd name="T56" fmla="*/ 2147483646 w 262"/>
                <a:gd name="T57" fmla="*/ 2147483646 h 174"/>
                <a:gd name="T58" fmla="*/ 2147483646 w 262"/>
                <a:gd name="T59" fmla="*/ 2147483646 h 174"/>
                <a:gd name="T60" fmla="*/ 2147483646 w 262"/>
                <a:gd name="T61" fmla="*/ 2147483646 h 1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62" h="174">
                  <a:moveTo>
                    <a:pt x="248" y="137"/>
                  </a:moveTo>
                  <a:lnTo>
                    <a:pt x="220" y="99"/>
                  </a:lnTo>
                  <a:lnTo>
                    <a:pt x="205" y="85"/>
                  </a:lnTo>
                  <a:lnTo>
                    <a:pt x="217" y="75"/>
                  </a:lnTo>
                  <a:lnTo>
                    <a:pt x="220" y="73"/>
                  </a:lnTo>
                  <a:lnTo>
                    <a:pt x="231" y="40"/>
                  </a:lnTo>
                  <a:lnTo>
                    <a:pt x="213" y="28"/>
                  </a:lnTo>
                  <a:lnTo>
                    <a:pt x="213" y="0"/>
                  </a:lnTo>
                  <a:lnTo>
                    <a:pt x="187" y="4"/>
                  </a:lnTo>
                  <a:lnTo>
                    <a:pt x="189" y="35"/>
                  </a:lnTo>
                  <a:lnTo>
                    <a:pt x="170" y="56"/>
                  </a:lnTo>
                  <a:lnTo>
                    <a:pt x="139" y="44"/>
                  </a:lnTo>
                  <a:lnTo>
                    <a:pt x="99" y="61"/>
                  </a:lnTo>
                  <a:lnTo>
                    <a:pt x="73" y="59"/>
                  </a:lnTo>
                  <a:lnTo>
                    <a:pt x="52" y="37"/>
                  </a:lnTo>
                  <a:lnTo>
                    <a:pt x="38" y="40"/>
                  </a:lnTo>
                  <a:lnTo>
                    <a:pt x="28" y="54"/>
                  </a:lnTo>
                  <a:lnTo>
                    <a:pt x="12" y="73"/>
                  </a:lnTo>
                  <a:lnTo>
                    <a:pt x="0" y="73"/>
                  </a:lnTo>
                  <a:lnTo>
                    <a:pt x="5" y="75"/>
                  </a:lnTo>
                  <a:lnTo>
                    <a:pt x="28" y="85"/>
                  </a:lnTo>
                  <a:lnTo>
                    <a:pt x="83" y="151"/>
                  </a:lnTo>
                  <a:lnTo>
                    <a:pt x="97" y="163"/>
                  </a:lnTo>
                  <a:lnTo>
                    <a:pt x="137" y="163"/>
                  </a:lnTo>
                  <a:lnTo>
                    <a:pt x="151" y="174"/>
                  </a:lnTo>
                  <a:lnTo>
                    <a:pt x="179" y="174"/>
                  </a:lnTo>
                  <a:lnTo>
                    <a:pt x="220" y="163"/>
                  </a:lnTo>
                  <a:lnTo>
                    <a:pt x="234" y="163"/>
                  </a:lnTo>
                  <a:lnTo>
                    <a:pt x="262" y="163"/>
                  </a:lnTo>
                  <a:lnTo>
                    <a:pt x="262" y="137"/>
                  </a:lnTo>
                  <a:lnTo>
                    <a:pt x="248" y="137"/>
                  </a:lnTo>
                  <a:close/>
                </a:path>
              </a:pathLst>
            </a:custGeom>
            <a:solidFill>
              <a:srgbClr val="D8CEB8"/>
            </a:solidFill>
            <a:ln w="9525">
              <a:solidFill>
                <a:srgbClr val="BBAD87"/>
              </a:solidFill>
              <a:round/>
              <a:headEnd/>
              <a:tailEnd/>
            </a:ln>
          </p:spPr>
          <p:txBody>
            <a:bodyPr/>
            <a:lstStyle/>
            <a:p>
              <a:endParaRPr lang="en-US"/>
            </a:p>
          </p:txBody>
        </p:sp>
        <p:sp>
          <p:nvSpPr>
            <p:cNvPr id="6471" name="Freeform 287a"/>
            <p:cNvSpPr>
              <a:spLocks/>
            </p:cNvSpPr>
            <p:nvPr/>
          </p:nvSpPr>
          <p:spPr bwMode="auto">
            <a:xfrm>
              <a:off x="5189537" y="4173537"/>
              <a:ext cx="360363" cy="293540"/>
            </a:xfrm>
            <a:custGeom>
              <a:avLst/>
              <a:gdLst>
                <a:gd name="T0" fmla="*/ 2147483646 w 358"/>
                <a:gd name="T1" fmla="*/ 2147483646 h 296"/>
                <a:gd name="T2" fmla="*/ 2147483646 w 358"/>
                <a:gd name="T3" fmla="*/ 2147483646 h 296"/>
                <a:gd name="T4" fmla="*/ 2147483646 w 358"/>
                <a:gd name="T5" fmla="*/ 0 h 296"/>
                <a:gd name="T6" fmla="*/ 2147483646 w 358"/>
                <a:gd name="T7" fmla="*/ 2147483646 h 296"/>
                <a:gd name="T8" fmla="*/ 2147483646 w 358"/>
                <a:gd name="T9" fmla="*/ 2147483646 h 296"/>
                <a:gd name="T10" fmla="*/ 2147483646 w 358"/>
                <a:gd name="T11" fmla="*/ 2147483646 h 296"/>
                <a:gd name="T12" fmla="*/ 2147483646 w 358"/>
                <a:gd name="T13" fmla="*/ 2147483646 h 296"/>
                <a:gd name="T14" fmla="*/ 2147483646 w 358"/>
                <a:gd name="T15" fmla="*/ 2147483646 h 296"/>
                <a:gd name="T16" fmla="*/ 2147483646 w 358"/>
                <a:gd name="T17" fmla="*/ 2147483646 h 296"/>
                <a:gd name="T18" fmla="*/ 2147483646 w 358"/>
                <a:gd name="T19" fmla="*/ 2147483646 h 296"/>
                <a:gd name="T20" fmla="*/ 2147483646 w 358"/>
                <a:gd name="T21" fmla="*/ 2147483646 h 296"/>
                <a:gd name="T22" fmla="*/ 2147483646 w 358"/>
                <a:gd name="T23" fmla="*/ 2147483646 h 296"/>
                <a:gd name="T24" fmla="*/ 0 w 358"/>
                <a:gd name="T25" fmla="*/ 2147483646 h 296"/>
                <a:gd name="T26" fmla="*/ 2147483646 w 358"/>
                <a:gd name="T27" fmla="*/ 2147483646 h 296"/>
                <a:gd name="T28" fmla="*/ 2147483646 w 358"/>
                <a:gd name="T29" fmla="*/ 2147483646 h 296"/>
                <a:gd name="T30" fmla="*/ 2147483646 w 358"/>
                <a:gd name="T31" fmla="*/ 2147483646 h 296"/>
                <a:gd name="T32" fmla="*/ 2147483646 w 358"/>
                <a:gd name="T33" fmla="*/ 2147483646 h 296"/>
                <a:gd name="T34" fmla="*/ 2147483646 w 358"/>
                <a:gd name="T35" fmla="*/ 2147483646 h 296"/>
                <a:gd name="T36" fmla="*/ 2147483646 w 358"/>
                <a:gd name="T37" fmla="*/ 2147483646 h 296"/>
                <a:gd name="T38" fmla="*/ 2147483646 w 358"/>
                <a:gd name="T39" fmla="*/ 2147483646 h 296"/>
                <a:gd name="T40" fmla="*/ 2147483646 w 358"/>
                <a:gd name="T41" fmla="*/ 2147483646 h 296"/>
                <a:gd name="T42" fmla="*/ 2147483646 w 358"/>
                <a:gd name="T43" fmla="*/ 2147483646 h 296"/>
                <a:gd name="T44" fmla="*/ 2147483646 w 358"/>
                <a:gd name="T45" fmla="*/ 2147483646 h 296"/>
                <a:gd name="T46" fmla="*/ 2147483646 w 358"/>
                <a:gd name="T47" fmla="*/ 2147483646 h 296"/>
                <a:gd name="T48" fmla="*/ 2147483646 w 358"/>
                <a:gd name="T49" fmla="*/ 2147483646 h 296"/>
                <a:gd name="T50" fmla="*/ 2147483646 w 358"/>
                <a:gd name="T51" fmla="*/ 2147483646 h 296"/>
                <a:gd name="T52" fmla="*/ 2147483646 w 358"/>
                <a:gd name="T53" fmla="*/ 2147483646 h 296"/>
                <a:gd name="T54" fmla="*/ 2147483646 w 358"/>
                <a:gd name="T55" fmla="*/ 2147483646 h 296"/>
                <a:gd name="T56" fmla="*/ 2147483646 w 358"/>
                <a:gd name="T57" fmla="*/ 2147483646 h 296"/>
                <a:gd name="T58" fmla="*/ 2147483646 w 358"/>
                <a:gd name="T59" fmla="*/ 2147483646 h 296"/>
                <a:gd name="T60" fmla="*/ 2147483646 w 358"/>
                <a:gd name="T61" fmla="*/ 2147483646 h 296"/>
                <a:gd name="T62" fmla="*/ 2147483646 w 358"/>
                <a:gd name="T63" fmla="*/ 2147483646 h 296"/>
                <a:gd name="T64" fmla="*/ 2147483646 w 358"/>
                <a:gd name="T65" fmla="*/ 2147483646 h 296"/>
                <a:gd name="T66" fmla="*/ 2147483646 w 358"/>
                <a:gd name="T67" fmla="*/ 2147483646 h 296"/>
                <a:gd name="T68" fmla="*/ 2147483646 w 358"/>
                <a:gd name="T69" fmla="*/ 2147483646 h 296"/>
                <a:gd name="T70" fmla="*/ 2147483646 w 358"/>
                <a:gd name="T71" fmla="*/ 2147483646 h 296"/>
                <a:gd name="T72" fmla="*/ 2147483646 w 358"/>
                <a:gd name="T73" fmla="*/ 2147483646 h 296"/>
                <a:gd name="T74" fmla="*/ 2147483646 w 358"/>
                <a:gd name="T75" fmla="*/ 2147483646 h 29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58" h="296">
                  <a:moveTo>
                    <a:pt x="347" y="90"/>
                  </a:moveTo>
                  <a:lnTo>
                    <a:pt x="332" y="15"/>
                  </a:lnTo>
                  <a:lnTo>
                    <a:pt x="304" y="0"/>
                  </a:lnTo>
                  <a:lnTo>
                    <a:pt x="262" y="26"/>
                  </a:lnTo>
                  <a:lnTo>
                    <a:pt x="247" y="15"/>
                  </a:lnTo>
                  <a:lnTo>
                    <a:pt x="70" y="15"/>
                  </a:lnTo>
                  <a:lnTo>
                    <a:pt x="70" y="52"/>
                  </a:lnTo>
                  <a:lnTo>
                    <a:pt x="56" y="67"/>
                  </a:lnTo>
                  <a:lnTo>
                    <a:pt x="42" y="78"/>
                  </a:lnTo>
                  <a:lnTo>
                    <a:pt x="42" y="142"/>
                  </a:lnTo>
                  <a:lnTo>
                    <a:pt x="42" y="154"/>
                  </a:lnTo>
                  <a:lnTo>
                    <a:pt x="28" y="154"/>
                  </a:lnTo>
                  <a:lnTo>
                    <a:pt x="0" y="206"/>
                  </a:lnTo>
                  <a:lnTo>
                    <a:pt x="28" y="244"/>
                  </a:lnTo>
                  <a:lnTo>
                    <a:pt x="14" y="244"/>
                  </a:lnTo>
                  <a:lnTo>
                    <a:pt x="42" y="270"/>
                  </a:lnTo>
                  <a:lnTo>
                    <a:pt x="42" y="296"/>
                  </a:lnTo>
                  <a:lnTo>
                    <a:pt x="54" y="296"/>
                  </a:lnTo>
                  <a:lnTo>
                    <a:pt x="70" y="277"/>
                  </a:lnTo>
                  <a:lnTo>
                    <a:pt x="80" y="263"/>
                  </a:lnTo>
                  <a:lnTo>
                    <a:pt x="94" y="260"/>
                  </a:lnTo>
                  <a:lnTo>
                    <a:pt x="115" y="282"/>
                  </a:lnTo>
                  <a:lnTo>
                    <a:pt x="141" y="284"/>
                  </a:lnTo>
                  <a:lnTo>
                    <a:pt x="181" y="267"/>
                  </a:lnTo>
                  <a:lnTo>
                    <a:pt x="212" y="279"/>
                  </a:lnTo>
                  <a:lnTo>
                    <a:pt x="231" y="258"/>
                  </a:lnTo>
                  <a:lnTo>
                    <a:pt x="229" y="227"/>
                  </a:lnTo>
                  <a:lnTo>
                    <a:pt x="255" y="223"/>
                  </a:lnTo>
                  <a:lnTo>
                    <a:pt x="255" y="251"/>
                  </a:lnTo>
                  <a:lnTo>
                    <a:pt x="273" y="263"/>
                  </a:lnTo>
                  <a:lnTo>
                    <a:pt x="276" y="258"/>
                  </a:lnTo>
                  <a:lnTo>
                    <a:pt x="318" y="206"/>
                  </a:lnTo>
                  <a:lnTo>
                    <a:pt x="318" y="182"/>
                  </a:lnTo>
                  <a:lnTo>
                    <a:pt x="332" y="130"/>
                  </a:lnTo>
                  <a:lnTo>
                    <a:pt x="358" y="116"/>
                  </a:lnTo>
                  <a:lnTo>
                    <a:pt x="358" y="104"/>
                  </a:lnTo>
                  <a:lnTo>
                    <a:pt x="347" y="90"/>
                  </a:lnTo>
                  <a:close/>
                </a:path>
              </a:pathLst>
            </a:custGeom>
            <a:solidFill>
              <a:srgbClr val="D8CEB8"/>
            </a:solidFill>
            <a:ln w="9525">
              <a:solidFill>
                <a:srgbClr val="BBAD87"/>
              </a:solidFill>
              <a:round/>
              <a:headEnd/>
              <a:tailEnd/>
            </a:ln>
          </p:spPr>
          <p:txBody>
            <a:bodyPr/>
            <a:lstStyle/>
            <a:p>
              <a:endParaRPr lang="en-US"/>
            </a:p>
          </p:txBody>
        </p:sp>
        <p:sp>
          <p:nvSpPr>
            <p:cNvPr id="6472" name="Freeform 288"/>
            <p:cNvSpPr>
              <a:spLocks/>
            </p:cNvSpPr>
            <p:nvPr>
              <p:custDataLst>
                <p:tags r:id="rId287"/>
              </p:custDataLst>
            </p:nvPr>
          </p:nvSpPr>
          <p:spPr bwMode="auto">
            <a:xfrm>
              <a:off x="4900613" y="4376738"/>
              <a:ext cx="166688" cy="228600"/>
            </a:xfrm>
            <a:custGeom>
              <a:avLst/>
              <a:gdLst>
                <a:gd name="T0" fmla="*/ 0 w 212"/>
                <a:gd name="T1" fmla="*/ 2147483646 h 288"/>
                <a:gd name="T2" fmla="*/ 0 w 212"/>
                <a:gd name="T3" fmla="*/ 2147483646 h 288"/>
                <a:gd name="T4" fmla="*/ 2147483646 w 212"/>
                <a:gd name="T5" fmla="*/ 2147483646 h 288"/>
                <a:gd name="T6" fmla="*/ 2147483646 w 212"/>
                <a:gd name="T7" fmla="*/ 2147483646 h 288"/>
                <a:gd name="T8" fmla="*/ 2147483646 w 212"/>
                <a:gd name="T9" fmla="*/ 2147483646 h 288"/>
                <a:gd name="T10" fmla="*/ 2147483646 w 212"/>
                <a:gd name="T11" fmla="*/ 2147483646 h 288"/>
                <a:gd name="T12" fmla="*/ 2147483646 w 212"/>
                <a:gd name="T13" fmla="*/ 2147483646 h 288"/>
                <a:gd name="T14" fmla="*/ 2147483646 w 212"/>
                <a:gd name="T15" fmla="*/ 2147483646 h 288"/>
                <a:gd name="T16" fmla="*/ 2147483646 w 212"/>
                <a:gd name="T17" fmla="*/ 2147483646 h 288"/>
                <a:gd name="T18" fmla="*/ 2147483646 w 212"/>
                <a:gd name="T19" fmla="*/ 2147483646 h 288"/>
                <a:gd name="T20" fmla="*/ 2147483646 w 212"/>
                <a:gd name="T21" fmla="*/ 0 h 288"/>
                <a:gd name="T22" fmla="*/ 2147483646 w 212"/>
                <a:gd name="T23" fmla="*/ 2147483646 h 288"/>
                <a:gd name="T24" fmla="*/ 2147483646 w 212"/>
                <a:gd name="T25" fmla="*/ 2147483646 h 288"/>
                <a:gd name="T26" fmla="*/ 2147483646 w 212"/>
                <a:gd name="T27" fmla="*/ 2147483646 h 288"/>
                <a:gd name="T28" fmla="*/ 2147483646 w 212"/>
                <a:gd name="T29" fmla="*/ 2147483646 h 288"/>
                <a:gd name="T30" fmla="*/ 2147483646 w 212"/>
                <a:gd name="T31" fmla="*/ 2147483646 h 288"/>
                <a:gd name="T32" fmla="*/ 2147483646 w 212"/>
                <a:gd name="T33" fmla="*/ 2147483646 h 288"/>
                <a:gd name="T34" fmla="*/ 2147483646 w 212"/>
                <a:gd name="T35" fmla="*/ 2147483646 h 288"/>
                <a:gd name="T36" fmla="*/ 2147483646 w 212"/>
                <a:gd name="T37" fmla="*/ 2147483646 h 288"/>
                <a:gd name="T38" fmla="*/ 2147483646 w 212"/>
                <a:gd name="T39" fmla="*/ 2147483646 h 288"/>
                <a:gd name="T40" fmla="*/ 2147483646 w 212"/>
                <a:gd name="T41" fmla="*/ 2147483646 h 288"/>
                <a:gd name="T42" fmla="*/ 2147483646 w 212"/>
                <a:gd name="T43" fmla="*/ 2147483646 h 288"/>
                <a:gd name="T44" fmla="*/ 2147483646 w 212"/>
                <a:gd name="T45" fmla="*/ 2147483646 h 288"/>
                <a:gd name="T46" fmla="*/ 2147483646 w 212"/>
                <a:gd name="T47" fmla="*/ 2147483646 h 288"/>
                <a:gd name="T48" fmla="*/ 2147483646 w 212"/>
                <a:gd name="T49" fmla="*/ 2147483646 h 288"/>
                <a:gd name="T50" fmla="*/ 2147483646 w 212"/>
                <a:gd name="T51" fmla="*/ 2147483646 h 288"/>
                <a:gd name="T52" fmla="*/ 0 w 212"/>
                <a:gd name="T53" fmla="*/ 2147483646 h 288"/>
                <a:gd name="T54" fmla="*/ 0 w 212"/>
                <a:gd name="T55" fmla="*/ 2147483646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2"/>
                <a:gd name="T85" fmla="*/ 0 h 288"/>
                <a:gd name="T86" fmla="*/ 212 w 212"/>
                <a:gd name="T87" fmla="*/ 288 h 2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2" h="288">
                  <a:moveTo>
                    <a:pt x="0" y="210"/>
                  </a:moveTo>
                  <a:lnTo>
                    <a:pt x="0" y="210"/>
                  </a:lnTo>
                  <a:lnTo>
                    <a:pt x="35" y="162"/>
                  </a:lnTo>
                  <a:lnTo>
                    <a:pt x="52" y="162"/>
                  </a:lnTo>
                  <a:lnTo>
                    <a:pt x="69" y="177"/>
                  </a:lnTo>
                  <a:lnTo>
                    <a:pt x="89" y="162"/>
                  </a:lnTo>
                  <a:lnTo>
                    <a:pt x="123" y="114"/>
                  </a:lnTo>
                  <a:lnTo>
                    <a:pt x="141" y="66"/>
                  </a:lnTo>
                  <a:lnTo>
                    <a:pt x="158" y="33"/>
                  </a:lnTo>
                  <a:lnTo>
                    <a:pt x="158" y="18"/>
                  </a:lnTo>
                  <a:lnTo>
                    <a:pt x="158" y="0"/>
                  </a:lnTo>
                  <a:lnTo>
                    <a:pt x="158" y="18"/>
                  </a:lnTo>
                  <a:lnTo>
                    <a:pt x="194" y="81"/>
                  </a:lnTo>
                  <a:lnTo>
                    <a:pt x="158" y="81"/>
                  </a:lnTo>
                  <a:lnTo>
                    <a:pt x="158" y="96"/>
                  </a:lnTo>
                  <a:lnTo>
                    <a:pt x="177" y="114"/>
                  </a:lnTo>
                  <a:lnTo>
                    <a:pt x="194" y="144"/>
                  </a:lnTo>
                  <a:lnTo>
                    <a:pt x="158" y="192"/>
                  </a:lnTo>
                  <a:lnTo>
                    <a:pt x="177" y="210"/>
                  </a:lnTo>
                  <a:lnTo>
                    <a:pt x="212" y="258"/>
                  </a:lnTo>
                  <a:lnTo>
                    <a:pt x="212" y="288"/>
                  </a:lnTo>
                  <a:lnTo>
                    <a:pt x="123" y="273"/>
                  </a:lnTo>
                  <a:lnTo>
                    <a:pt x="69" y="273"/>
                  </a:lnTo>
                  <a:lnTo>
                    <a:pt x="35" y="273"/>
                  </a:lnTo>
                  <a:lnTo>
                    <a:pt x="35" y="258"/>
                  </a:lnTo>
                  <a:lnTo>
                    <a:pt x="18" y="240"/>
                  </a:lnTo>
                  <a:lnTo>
                    <a:pt x="0" y="225"/>
                  </a:lnTo>
                  <a:lnTo>
                    <a:pt x="0" y="210"/>
                  </a:lnTo>
                  <a:close/>
                </a:path>
              </a:pathLst>
            </a:custGeom>
            <a:solidFill>
              <a:srgbClr val="D8CEB8"/>
            </a:solidFill>
            <a:ln w="9525">
              <a:solidFill>
                <a:srgbClr val="BBAD87"/>
              </a:solidFill>
              <a:round/>
              <a:headEnd/>
              <a:tailEnd/>
            </a:ln>
          </p:spPr>
          <p:txBody>
            <a:bodyPr/>
            <a:lstStyle/>
            <a:p>
              <a:endParaRPr lang="en-US"/>
            </a:p>
          </p:txBody>
        </p:sp>
        <p:sp>
          <p:nvSpPr>
            <p:cNvPr id="6473" name="Freeform 289"/>
            <p:cNvSpPr>
              <a:spLocks/>
            </p:cNvSpPr>
            <p:nvPr>
              <p:custDataLst>
                <p:tags r:id="rId288"/>
              </p:custDataLst>
            </p:nvPr>
          </p:nvSpPr>
          <p:spPr bwMode="auto">
            <a:xfrm>
              <a:off x="4913313" y="4592638"/>
              <a:ext cx="42863" cy="25400"/>
            </a:xfrm>
            <a:custGeom>
              <a:avLst/>
              <a:gdLst>
                <a:gd name="T0" fmla="*/ 2147483646 w 53"/>
                <a:gd name="T1" fmla="*/ 0 h 33"/>
                <a:gd name="T2" fmla="*/ 2147483646 w 53"/>
                <a:gd name="T3" fmla="*/ 0 h 33"/>
                <a:gd name="T4" fmla="*/ 2147483646 w 53"/>
                <a:gd name="T5" fmla="*/ 2147483646 h 33"/>
                <a:gd name="T6" fmla="*/ 2147483646 w 53"/>
                <a:gd name="T7" fmla="*/ 2147483646 h 33"/>
                <a:gd name="T8" fmla="*/ 0 w 53"/>
                <a:gd name="T9" fmla="*/ 2147483646 h 33"/>
                <a:gd name="T10" fmla="*/ 2147483646 w 53"/>
                <a:gd name="T11" fmla="*/ 0 h 33"/>
                <a:gd name="T12" fmla="*/ 2147483646 w 53"/>
                <a:gd name="T13" fmla="*/ 0 h 33"/>
                <a:gd name="T14" fmla="*/ 0 60000 65536"/>
                <a:gd name="T15" fmla="*/ 0 60000 65536"/>
                <a:gd name="T16" fmla="*/ 0 60000 65536"/>
                <a:gd name="T17" fmla="*/ 0 60000 65536"/>
                <a:gd name="T18" fmla="*/ 0 60000 65536"/>
                <a:gd name="T19" fmla="*/ 0 60000 65536"/>
                <a:gd name="T20" fmla="*/ 0 60000 65536"/>
                <a:gd name="T21" fmla="*/ 0 w 53"/>
                <a:gd name="T22" fmla="*/ 0 h 33"/>
                <a:gd name="T23" fmla="*/ 53 w 53"/>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33">
                  <a:moveTo>
                    <a:pt x="53" y="0"/>
                  </a:moveTo>
                  <a:lnTo>
                    <a:pt x="53" y="0"/>
                  </a:lnTo>
                  <a:lnTo>
                    <a:pt x="53" y="33"/>
                  </a:lnTo>
                  <a:lnTo>
                    <a:pt x="17" y="33"/>
                  </a:lnTo>
                  <a:lnTo>
                    <a:pt x="0" y="33"/>
                  </a:lnTo>
                  <a:lnTo>
                    <a:pt x="17" y="0"/>
                  </a:lnTo>
                  <a:lnTo>
                    <a:pt x="53" y="0"/>
                  </a:lnTo>
                </a:path>
              </a:pathLst>
            </a:custGeom>
            <a:solidFill>
              <a:srgbClr val="D8CEB8"/>
            </a:solidFill>
            <a:ln w="9525">
              <a:solidFill>
                <a:srgbClr val="BBAD87"/>
              </a:solidFill>
              <a:prstDash val="solid"/>
              <a:round/>
              <a:headEnd/>
              <a:tailEnd/>
            </a:ln>
          </p:spPr>
          <p:txBody>
            <a:bodyPr/>
            <a:lstStyle/>
            <a:p>
              <a:endParaRPr lang="en-US"/>
            </a:p>
          </p:txBody>
        </p:sp>
        <p:sp>
          <p:nvSpPr>
            <p:cNvPr id="6474" name="Freeform 290"/>
            <p:cNvSpPr>
              <a:spLocks/>
            </p:cNvSpPr>
            <p:nvPr>
              <p:custDataLst>
                <p:tags r:id="rId289"/>
              </p:custDataLst>
            </p:nvPr>
          </p:nvSpPr>
          <p:spPr bwMode="auto">
            <a:xfrm>
              <a:off x="5438774" y="4338638"/>
              <a:ext cx="315913" cy="228600"/>
            </a:xfrm>
            <a:custGeom>
              <a:avLst/>
              <a:gdLst>
                <a:gd name="T0" fmla="*/ 2147483646 w 399"/>
                <a:gd name="T1" fmla="*/ 2147483646 h 288"/>
                <a:gd name="T2" fmla="*/ 2147483646 w 399"/>
                <a:gd name="T3" fmla="*/ 2147483646 h 288"/>
                <a:gd name="T4" fmla="*/ 2147483646 w 399"/>
                <a:gd name="T5" fmla="*/ 2147483646 h 288"/>
                <a:gd name="T6" fmla="*/ 2147483646 w 399"/>
                <a:gd name="T7" fmla="*/ 2147483646 h 288"/>
                <a:gd name="T8" fmla="*/ 2147483646 w 399"/>
                <a:gd name="T9" fmla="*/ 2147483646 h 288"/>
                <a:gd name="T10" fmla="*/ 2147483646 w 399"/>
                <a:gd name="T11" fmla="*/ 2147483646 h 288"/>
                <a:gd name="T12" fmla="*/ 2147483646 w 399"/>
                <a:gd name="T13" fmla="*/ 2147483646 h 288"/>
                <a:gd name="T14" fmla="*/ 2147483646 w 399"/>
                <a:gd name="T15" fmla="*/ 2147483646 h 288"/>
                <a:gd name="T16" fmla="*/ 2147483646 w 399"/>
                <a:gd name="T17" fmla="*/ 2147483646 h 288"/>
                <a:gd name="T18" fmla="*/ 2147483646 w 399"/>
                <a:gd name="T19" fmla="*/ 2147483646 h 288"/>
                <a:gd name="T20" fmla="*/ 2147483646 w 399"/>
                <a:gd name="T21" fmla="*/ 2147483646 h 288"/>
                <a:gd name="T22" fmla="*/ 2147483646 w 399"/>
                <a:gd name="T23" fmla="*/ 2147483646 h 288"/>
                <a:gd name="T24" fmla="*/ 2147483646 w 399"/>
                <a:gd name="T25" fmla="*/ 2147483646 h 288"/>
                <a:gd name="T26" fmla="*/ 2147483646 w 399"/>
                <a:gd name="T27" fmla="*/ 2147483646 h 288"/>
                <a:gd name="T28" fmla="*/ 2147483646 w 399"/>
                <a:gd name="T29" fmla="*/ 2147483646 h 288"/>
                <a:gd name="T30" fmla="*/ 2147483646 w 399"/>
                <a:gd name="T31" fmla="*/ 2147483646 h 288"/>
                <a:gd name="T32" fmla="*/ 2147483646 w 399"/>
                <a:gd name="T33" fmla="*/ 2147483646 h 288"/>
                <a:gd name="T34" fmla="*/ 2147483646 w 399"/>
                <a:gd name="T35" fmla="*/ 2147483646 h 288"/>
                <a:gd name="T36" fmla="*/ 0 w 399"/>
                <a:gd name="T37" fmla="*/ 2147483646 h 288"/>
                <a:gd name="T38" fmla="*/ 2147483646 w 399"/>
                <a:gd name="T39" fmla="*/ 2147483646 h 288"/>
                <a:gd name="T40" fmla="*/ 2147483646 w 399"/>
                <a:gd name="T41" fmla="*/ 2147483646 h 288"/>
                <a:gd name="T42" fmla="*/ 2147483646 w 399"/>
                <a:gd name="T43" fmla="*/ 2147483646 h 288"/>
                <a:gd name="T44" fmla="*/ 2147483646 w 399"/>
                <a:gd name="T45" fmla="*/ 2147483646 h 288"/>
                <a:gd name="T46" fmla="*/ 2147483646 w 399"/>
                <a:gd name="T47" fmla="*/ 2147483646 h 288"/>
                <a:gd name="T48" fmla="*/ 2147483646 w 399"/>
                <a:gd name="T49" fmla="*/ 2147483646 h 288"/>
                <a:gd name="T50" fmla="*/ 2147483646 w 399"/>
                <a:gd name="T51" fmla="*/ 0 h 288"/>
                <a:gd name="T52" fmla="*/ 2147483646 w 399"/>
                <a:gd name="T53" fmla="*/ 2147483646 h 288"/>
                <a:gd name="T54" fmla="*/ 2147483646 w 399"/>
                <a:gd name="T55" fmla="*/ 2147483646 h 288"/>
                <a:gd name="T56" fmla="*/ 2147483646 w 399"/>
                <a:gd name="T57" fmla="*/ 2147483646 h 2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99"/>
                <a:gd name="T88" fmla="*/ 0 h 288"/>
                <a:gd name="T89" fmla="*/ 399 w 399"/>
                <a:gd name="T90" fmla="*/ 288 h 28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99" h="288">
                  <a:moveTo>
                    <a:pt x="244" y="66"/>
                  </a:moveTo>
                  <a:lnTo>
                    <a:pt x="244" y="66"/>
                  </a:lnTo>
                  <a:lnTo>
                    <a:pt x="244" y="96"/>
                  </a:lnTo>
                  <a:lnTo>
                    <a:pt x="244" y="114"/>
                  </a:lnTo>
                  <a:lnTo>
                    <a:pt x="261" y="114"/>
                  </a:lnTo>
                  <a:lnTo>
                    <a:pt x="261" y="129"/>
                  </a:lnTo>
                  <a:lnTo>
                    <a:pt x="296" y="162"/>
                  </a:lnTo>
                  <a:lnTo>
                    <a:pt x="382" y="177"/>
                  </a:lnTo>
                  <a:lnTo>
                    <a:pt x="399" y="177"/>
                  </a:lnTo>
                  <a:lnTo>
                    <a:pt x="330" y="258"/>
                  </a:lnTo>
                  <a:lnTo>
                    <a:pt x="278" y="258"/>
                  </a:lnTo>
                  <a:lnTo>
                    <a:pt x="244" y="288"/>
                  </a:lnTo>
                  <a:lnTo>
                    <a:pt x="207" y="273"/>
                  </a:lnTo>
                  <a:lnTo>
                    <a:pt x="156" y="288"/>
                  </a:lnTo>
                  <a:lnTo>
                    <a:pt x="69" y="273"/>
                  </a:lnTo>
                  <a:lnTo>
                    <a:pt x="69" y="240"/>
                  </a:lnTo>
                  <a:lnTo>
                    <a:pt x="52" y="240"/>
                  </a:lnTo>
                  <a:lnTo>
                    <a:pt x="17" y="192"/>
                  </a:lnTo>
                  <a:lnTo>
                    <a:pt x="0" y="177"/>
                  </a:lnTo>
                  <a:lnTo>
                    <a:pt x="17" y="162"/>
                  </a:lnTo>
                  <a:lnTo>
                    <a:pt x="35" y="114"/>
                  </a:lnTo>
                  <a:lnTo>
                    <a:pt x="86" y="48"/>
                  </a:lnTo>
                  <a:lnTo>
                    <a:pt x="86" y="18"/>
                  </a:lnTo>
                  <a:lnTo>
                    <a:pt x="104" y="18"/>
                  </a:lnTo>
                  <a:lnTo>
                    <a:pt x="121" y="33"/>
                  </a:lnTo>
                  <a:lnTo>
                    <a:pt x="121" y="0"/>
                  </a:lnTo>
                  <a:lnTo>
                    <a:pt x="138" y="18"/>
                  </a:lnTo>
                  <a:lnTo>
                    <a:pt x="190" y="18"/>
                  </a:lnTo>
                  <a:lnTo>
                    <a:pt x="244" y="66"/>
                  </a:lnTo>
                  <a:close/>
                </a:path>
              </a:pathLst>
            </a:custGeom>
            <a:solidFill>
              <a:srgbClr val="D8CEB8"/>
            </a:solidFill>
            <a:ln w="9525">
              <a:solidFill>
                <a:srgbClr val="BBAD87"/>
              </a:solidFill>
              <a:round/>
              <a:headEnd/>
              <a:tailEnd/>
            </a:ln>
          </p:spPr>
          <p:txBody>
            <a:bodyPr/>
            <a:lstStyle/>
            <a:p>
              <a:endParaRPr lang="en-US"/>
            </a:p>
          </p:txBody>
        </p:sp>
        <p:sp>
          <p:nvSpPr>
            <p:cNvPr id="6475" name="Freeform 291"/>
            <p:cNvSpPr>
              <a:spLocks/>
            </p:cNvSpPr>
            <p:nvPr>
              <p:custDataLst>
                <p:tags r:id="rId290"/>
              </p:custDataLst>
            </p:nvPr>
          </p:nvSpPr>
          <p:spPr bwMode="auto">
            <a:xfrm>
              <a:off x="5630862" y="4389438"/>
              <a:ext cx="28575" cy="38100"/>
            </a:xfrm>
            <a:custGeom>
              <a:avLst/>
              <a:gdLst>
                <a:gd name="T0" fmla="*/ 2147483646 w 34"/>
                <a:gd name="T1" fmla="*/ 2147483646 h 48"/>
                <a:gd name="T2" fmla="*/ 2147483646 w 34"/>
                <a:gd name="T3" fmla="*/ 2147483646 h 48"/>
                <a:gd name="T4" fmla="*/ 0 w 34"/>
                <a:gd name="T5" fmla="*/ 2147483646 h 48"/>
                <a:gd name="T6" fmla="*/ 0 w 34"/>
                <a:gd name="T7" fmla="*/ 2147483646 h 48"/>
                <a:gd name="T8" fmla="*/ 0 w 34"/>
                <a:gd name="T9" fmla="*/ 0 h 48"/>
                <a:gd name="T10" fmla="*/ 2147483646 w 34"/>
                <a:gd name="T11" fmla="*/ 0 h 48"/>
                <a:gd name="T12" fmla="*/ 2147483646 w 34"/>
                <a:gd name="T13" fmla="*/ 0 h 48"/>
                <a:gd name="T14" fmla="*/ 2147483646 w 34"/>
                <a:gd name="T15" fmla="*/ 2147483646 h 48"/>
                <a:gd name="T16" fmla="*/ 2147483646 w 34"/>
                <a:gd name="T17" fmla="*/ 2147483646 h 48"/>
                <a:gd name="T18" fmla="*/ 2147483646 w 34"/>
                <a:gd name="T19" fmla="*/ 2147483646 h 48"/>
                <a:gd name="T20" fmla="*/ 2147483646 w 34"/>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48"/>
                <a:gd name="T35" fmla="*/ 34 w 34"/>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48">
                  <a:moveTo>
                    <a:pt x="17" y="48"/>
                  </a:moveTo>
                  <a:lnTo>
                    <a:pt x="17" y="48"/>
                  </a:lnTo>
                  <a:lnTo>
                    <a:pt x="0" y="48"/>
                  </a:lnTo>
                  <a:lnTo>
                    <a:pt x="0" y="30"/>
                  </a:lnTo>
                  <a:lnTo>
                    <a:pt x="0" y="0"/>
                  </a:lnTo>
                  <a:lnTo>
                    <a:pt x="17" y="0"/>
                  </a:lnTo>
                  <a:lnTo>
                    <a:pt x="34" y="0"/>
                  </a:lnTo>
                  <a:lnTo>
                    <a:pt x="34" y="15"/>
                  </a:lnTo>
                  <a:lnTo>
                    <a:pt x="17" y="15"/>
                  </a:lnTo>
                  <a:lnTo>
                    <a:pt x="34" y="30"/>
                  </a:lnTo>
                  <a:lnTo>
                    <a:pt x="17" y="48"/>
                  </a:lnTo>
                </a:path>
              </a:pathLst>
            </a:custGeom>
            <a:solidFill>
              <a:srgbClr val="D8CEB8"/>
            </a:solidFill>
            <a:ln w="9525">
              <a:solidFill>
                <a:srgbClr val="BBAD87"/>
              </a:solidFill>
              <a:prstDash val="solid"/>
              <a:round/>
              <a:headEnd/>
              <a:tailEnd/>
            </a:ln>
          </p:spPr>
          <p:txBody>
            <a:bodyPr/>
            <a:lstStyle/>
            <a:p>
              <a:endParaRPr lang="en-US"/>
            </a:p>
          </p:txBody>
        </p:sp>
        <p:sp>
          <p:nvSpPr>
            <p:cNvPr id="6476" name="Freeform 292"/>
            <p:cNvSpPr>
              <a:spLocks/>
            </p:cNvSpPr>
            <p:nvPr>
              <p:custDataLst>
                <p:tags r:id="rId291"/>
              </p:custDataLst>
            </p:nvPr>
          </p:nvSpPr>
          <p:spPr bwMode="auto">
            <a:xfrm>
              <a:off x="5451474" y="4554538"/>
              <a:ext cx="179388" cy="177800"/>
            </a:xfrm>
            <a:custGeom>
              <a:avLst/>
              <a:gdLst>
                <a:gd name="T0" fmla="*/ 2147483646 w 227"/>
                <a:gd name="T1" fmla="*/ 2147483646 h 224"/>
                <a:gd name="T2" fmla="*/ 2147483646 w 227"/>
                <a:gd name="T3" fmla="*/ 2147483646 h 224"/>
                <a:gd name="T4" fmla="*/ 2147483646 w 227"/>
                <a:gd name="T5" fmla="*/ 0 h 224"/>
                <a:gd name="T6" fmla="*/ 2147483646 w 227"/>
                <a:gd name="T7" fmla="*/ 2147483646 h 224"/>
                <a:gd name="T8" fmla="*/ 2147483646 w 227"/>
                <a:gd name="T9" fmla="*/ 0 h 224"/>
                <a:gd name="T10" fmla="*/ 2147483646 w 227"/>
                <a:gd name="T11" fmla="*/ 0 h 224"/>
                <a:gd name="T12" fmla="*/ 0 w 227"/>
                <a:gd name="T13" fmla="*/ 0 h 224"/>
                <a:gd name="T14" fmla="*/ 2147483646 w 227"/>
                <a:gd name="T15" fmla="*/ 2147483646 h 224"/>
                <a:gd name="T16" fmla="*/ 2147483646 w 227"/>
                <a:gd name="T17" fmla="*/ 2147483646 h 224"/>
                <a:gd name="T18" fmla="*/ 0 w 227"/>
                <a:gd name="T19" fmla="*/ 2147483646 h 224"/>
                <a:gd name="T20" fmla="*/ 0 w 227"/>
                <a:gd name="T21" fmla="*/ 2147483646 h 224"/>
                <a:gd name="T22" fmla="*/ 2147483646 w 227"/>
                <a:gd name="T23" fmla="*/ 2147483646 h 224"/>
                <a:gd name="T24" fmla="*/ 2147483646 w 227"/>
                <a:gd name="T25" fmla="*/ 2147483646 h 224"/>
                <a:gd name="T26" fmla="*/ 2147483646 w 227"/>
                <a:gd name="T27" fmla="*/ 2147483646 h 224"/>
                <a:gd name="T28" fmla="*/ 2147483646 w 227"/>
                <a:gd name="T29" fmla="*/ 2147483646 h 224"/>
                <a:gd name="T30" fmla="*/ 2147483646 w 227"/>
                <a:gd name="T31" fmla="*/ 2147483646 h 224"/>
                <a:gd name="T32" fmla="*/ 2147483646 w 227"/>
                <a:gd name="T33" fmla="*/ 2147483646 h 224"/>
                <a:gd name="T34" fmla="*/ 2147483646 w 227"/>
                <a:gd name="T35" fmla="*/ 2147483646 h 224"/>
                <a:gd name="T36" fmla="*/ 2147483646 w 227"/>
                <a:gd name="T37" fmla="*/ 2147483646 h 224"/>
                <a:gd name="T38" fmla="*/ 2147483646 w 227"/>
                <a:gd name="T39" fmla="*/ 2147483646 h 224"/>
                <a:gd name="T40" fmla="*/ 2147483646 w 227"/>
                <a:gd name="T41" fmla="*/ 2147483646 h 2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7"/>
                <a:gd name="T64" fmla="*/ 0 h 224"/>
                <a:gd name="T65" fmla="*/ 227 w 227"/>
                <a:gd name="T66" fmla="*/ 224 h 22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7" h="224">
                  <a:moveTo>
                    <a:pt x="227" y="15"/>
                  </a:moveTo>
                  <a:lnTo>
                    <a:pt x="227" y="15"/>
                  </a:lnTo>
                  <a:lnTo>
                    <a:pt x="192" y="0"/>
                  </a:lnTo>
                  <a:lnTo>
                    <a:pt x="140" y="15"/>
                  </a:lnTo>
                  <a:lnTo>
                    <a:pt x="52" y="0"/>
                  </a:lnTo>
                  <a:lnTo>
                    <a:pt x="18" y="0"/>
                  </a:lnTo>
                  <a:lnTo>
                    <a:pt x="0" y="0"/>
                  </a:lnTo>
                  <a:lnTo>
                    <a:pt x="18" y="15"/>
                  </a:lnTo>
                  <a:lnTo>
                    <a:pt x="35" y="63"/>
                  </a:lnTo>
                  <a:lnTo>
                    <a:pt x="0" y="111"/>
                  </a:lnTo>
                  <a:lnTo>
                    <a:pt x="0" y="129"/>
                  </a:lnTo>
                  <a:lnTo>
                    <a:pt x="18" y="129"/>
                  </a:lnTo>
                  <a:lnTo>
                    <a:pt x="104" y="176"/>
                  </a:lnTo>
                  <a:lnTo>
                    <a:pt x="104" y="207"/>
                  </a:lnTo>
                  <a:lnTo>
                    <a:pt x="158" y="224"/>
                  </a:lnTo>
                  <a:lnTo>
                    <a:pt x="175" y="176"/>
                  </a:lnTo>
                  <a:lnTo>
                    <a:pt x="192" y="176"/>
                  </a:lnTo>
                  <a:lnTo>
                    <a:pt x="210" y="144"/>
                  </a:lnTo>
                  <a:lnTo>
                    <a:pt x="192" y="129"/>
                  </a:lnTo>
                  <a:lnTo>
                    <a:pt x="192" y="48"/>
                  </a:lnTo>
                  <a:lnTo>
                    <a:pt x="227" y="15"/>
                  </a:lnTo>
                  <a:close/>
                </a:path>
              </a:pathLst>
            </a:custGeom>
            <a:solidFill>
              <a:srgbClr val="D8CEB8"/>
            </a:solidFill>
            <a:ln w="9525">
              <a:solidFill>
                <a:srgbClr val="BBAD87"/>
              </a:solidFill>
              <a:round/>
              <a:headEnd/>
              <a:tailEnd/>
            </a:ln>
          </p:spPr>
          <p:txBody>
            <a:bodyPr/>
            <a:lstStyle/>
            <a:p>
              <a:endParaRPr lang="en-US"/>
            </a:p>
          </p:txBody>
        </p:sp>
        <p:sp>
          <p:nvSpPr>
            <p:cNvPr id="6477" name="Freeform 293"/>
            <p:cNvSpPr>
              <a:spLocks/>
            </p:cNvSpPr>
            <p:nvPr>
              <p:custDataLst>
                <p:tags r:id="rId292"/>
              </p:custDataLst>
            </p:nvPr>
          </p:nvSpPr>
          <p:spPr bwMode="auto">
            <a:xfrm>
              <a:off x="5356224" y="4554538"/>
              <a:ext cx="122238" cy="114300"/>
            </a:xfrm>
            <a:custGeom>
              <a:avLst/>
              <a:gdLst>
                <a:gd name="T0" fmla="*/ 2147483646 w 156"/>
                <a:gd name="T1" fmla="*/ 0 h 144"/>
                <a:gd name="T2" fmla="*/ 2147483646 w 156"/>
                <a:gd name="T3" fmla="*/ 0 h 144"/>
                <a:gd name="T4" fmla="*/ 2147483646 w 156"/>
                <a:gd name="T5" fmla="*/ 2147483646 h 144"/>
                <a:gd name="T6" fmla="*/ 2147483646 w 156"/>
                <a:gd name="T7" fmla="*/ 2147483646 h 144"/>
                <a:gd name="T8" fmla="*/ 2147483646 w 156"/>
                <a:gd name="T9" fmla="*/ 2147483646 h 144"/>
                <a:gd name="T10" fmla="*/ 2147483646 w 156"/>
                <a:gd name="T11" fmla="*/ 2147483646 h 144"/>
                <a:gd name="T12" fmla="*/ 2147483646 w 156"/>
                <a:gd name="T13" fmla="*/ 2147483646 h 144"/>
                <a:gd name="T14" fmla="*/ 2147483646 w 156"/>
                <a:gd name="T15" fmla="*/ 2147483646 h 144"/>
                <a:gd name="T16" fmla="*/ 0 w 156"/>
                <a:gd name="T17" fmla="*/ 2147483646 h 144"/>
                <a:gd name="T18" fmla="*/ 2147483646 w 156"/>
                <a:gd name="T19" fmla="*/ 2147483646 h 144"/>
                <a:gd name="T20" fmla="*/ 2147483646 w 156"/>
                <a:gd name="T21" fmla="*/ 2147483646 h 144"/>
                <a:gd name="T22" fmla="*/ 2147483646 w 156"/>
                <a:gd name="T23" fmla="*/ 2147483646 h 144"/>
                <a:gd name="T24" fmla="*/ 2147483646 w 156"/>
                <a:gd name="T25" fmla="*/ 2147483646 h 144"/>
                <a:gd name="T26" fmla="*/ 2147483646 w 156"/>
                <a:gd name="T27" fmla="*/ 2147483646 h 144"/>
                <a:gd name="T28" fmla="*/ 2147483646 w 156"/>
                <a:gd name="T29" fmla="*/ 2147483646 h 144"/>
                <a:gd name="T30" fmla="*/ 2147483646 w 156"/>
                <a:gd name="T31" fmla="*/ 0 h 1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6"/>
                <a:gd name="T49" fmla="*/ 0 h 144"/>
                <a:gd name="T50" fmla="*/ 156 w 156"/>
                <a:gd name="T51" fmla="*/ 144 h 1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6" h="144">
                  <a:moveTo>
                    <a:pt x="121" y="0"/>
                  </a:moveTo>
                  <a:lnTo>
                    <a:pt x="121" y="0"/>
                  </a:lnTo>
                  <a:lnTo>
                    <a:pt x="139" y="15"/>
                  </a:lnTo>
                  <a:lnTo>
                    <a:pt x="156" y="63"/>
                  </a:lnTo>
                  <a:lnTo>
                    <a:pt x="121" y="111"/>
                  </a:lnTo>
                  <a:lnTo>
                    <a:pt x="121" y="129"/>
                  </a:lnTo>
                  <a:lnTo>
                    <a:pt x="69" y="129"/>
                  </a:lnTo>
                  <a:lnTo>
                    <a:pt x="35" y="129"/>
                  </a:lnTo>
                  <a:lnTo>
                    <a:pt x="0" y="144"/>
                  </a:lnTo>
                  <a:lnTo>
                    <a:pt x="18" y="96"/>
                  </a:lnTo>
                  <a:lnTo>
                    <a:pt x="35" y="81"/>
                  </a:lnTo>
                  <a:lnTo>
                    <a:pt x="52" y="48"/>
                  </a:lnTo>
                  <a:lnTo>
                    <a:pt x="35" y="48"/>
                  </a:lnTo>
                  <a:lnTo>
                    <a:pt x="35" y="15"/>
                  </a:lnTo>
                  <a:lnTo>
                    <a:pt x="69" y="15"/>
                  </a:lnTo>
                  <a:lnTo>
                    <a:pt x="121" y="0"/>
                  </a:lnTo>
                  <a:close/>
                </a:path>
              </a:pathLst>
            </a:custGeom>
            <a:solidFill>
              <a:srgbClr val="D8CEB8"/>
            </a:solidFill>
            <a:ln w="9525">
              <a:solidFill>
                <a:srgbClr val="BBAD87"/>
              </a:solidFill>
              <a:round/>
              <a:headEnd/>
              <a:tailEnd/>
            </a:ln>
          </p:spPr>
          <p:txBody>
            <a:bodyPr/>
            <a:lstStyle/>
            <a:p>
              <a:endParaRPr lang="en-US"/>
            </a:p>
          </p:txBody>
        </p:sp>
        <p:sp>
          <p:nvSpPr>
            <p:cNvPr id="6478" name="Freeform 294"/>
            <p:cNvSpPr>
              <a:spLocks/>
            </p:cNvSpPr>
            <p:nvPr>
              <p:custDataLst>
                <p:tags r:id="rId293"/>
              </p:custDataLst>
            </p:nvPr>
          </p:nvSpPr>
          <p:spPr bwMode="auto">
            <a:xfrm>
              <a:off x="5341937" y="4656138"/>
              <a:ext cx="41275" cy="38100"/>
            </a:xfrm>
            <a:custGeom>
              <a:avLst/>
              <a:gdLst>
                <a:gd name="T0" fmla="*/ 2147483646 w 52"/>
                <a:gd name="T1" fmla="*/ 2147483646 h 47"/>
                <a:gd name="T2" fmla="*/ 2147483646 w 52"/>
                <a:gd name="T3" fmla="*/ 2147483646 h 47"/>
                <a:gd name="T4" fmla="*/ 2147483646 w 52"/>
                <a:gd name="T5" fmla="*/ 2147483646 h 47"/>
                <a:gd name="T6" fmla="*/ 0 w 52"/>
                <a:gd name="T7" fmla="*/ 2147483646 h 47"/>
                <a:gd name="T8" fmla="*/ 2147483646 w 52"/>
                <a:gd name="T9" fmla="*/ 2147483646 h 47"/>
                <a:gd name="T10" fmla="*/ 2147483646 w 52"/>
                <a:gd name="T11" fmla="*/ 0 h 47"/>
                <a:gd name="T12" fmla="*/ 2147483646 w 52"/>
                <a:gd name="T13" fmla="*/ 2147483646 h 47"/>
                <a:gd name="T14" fmla="*/ 2147483646 w 52"/>
                <a:gd name="T15" fmla="*/ 2147483646 h 47"/>
                <a:gd name="T16" fmla="*/ 0 60000 65536"/>
                <a:gd name="T17" fmla="*/ 0 60000 65536"/>
                <a:gd name="T18" fmla="*/ 0 60000 65536"/>
                <a:gd name="T19" fmla="*/ 0 60000 65536"/>
                <a:gd name="T20" fmla="*/ 0 60000 65536"/>
                <a:gd name="T21" fmla="*/ 0 60000 65536"/>
                <a:gd name="T22" fmla="*/ 0 60000 65536"/>
                <a:gd name="T23" fmla="*/ 0 60000 65536"/>
                <a:gd name="T24" fmla="*/ 0 w 52"/>
                <a:gd name="T25" fmla="*/ 0 h 47"/>
                <a:gd name="T26" fmla="*/ 52 w 52"/>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 h="47">
                  <a:moveTo>
                    <a:pt x="52" y="47"/>
                  </a:moveTo>
                  <a:lnTo>
                    <a:pt x="52" y="47"/>
                  </a:lnTo>
                  <a:lnTo>
                    <a:pt x="17" y="47"/>
                  </a:lnTo>
                  <a:lnTo>
                    <a:pt x="0" y="47"/>
                  </a:lnTo>
                  <a:lnTo>
                    <a:pt x="17" y="15"/>
                  </a:lnTo>
                  <a:lnTo>
                    <a:pt x="52" y="0"/>
                  </a:lnTo>
                  <a:lnTo>
                    <a:pt x="52" y="30"/>
                  </a:lnTo>
                  <a:lnTo>
                    <a:pt x="52" y="47"/>
                  </a:lnTo>
                </a:path>
              </a:pathLst>
            </a:custGeom>
            <a:solidFill>
              <a:srgbClr val="D8CEB8"/>
            </a:solidFill>
            <a:ln w="9525">
              <a:solidFill>
                <a:srgbClr val="BBAD87"/>
              </a:solidFill>
              <a:prstDash val="solid"/>
              <a:round/>
              <a:headEnd/>
              <a:tailEnd/>
            </a:ln>
          </p:spPr>
          <p:txBody>
            <a:bodyPr/>
            <a:lstStyle/>
            <a:p>
              <a:endParaRPr lang="en-US"/>
            </a:p>
          </p:txBody>
        </p:sp>
        <p:sp>
          <p:nvSpPr>
            <p:cNvPr id="6479" name="Freeform 295"/>
            <p:cNvSpPr>
              <a:spLocks/>
            </p:cNvSpPr>
            <p:nvPr>
              <p:custDataLst>
                <p:tags r:id="rId294"/>
              </p:custDataLst>
            </p:nvPr>
          </p:nvSpPr>
          <p:spPr bwMode="auto">
            <a:xfrm>
              <a:off x="5356224" y="4694238"/>
              <a:ext cx="26988" cy="38100"/>
            </a:xfrm>
            <a:custGeom>
              <a:avLst/>
              <a:gdLst>
                <a:gd name="T0" fmla="*/ 2147483646 w 35"/>
                <a:gd name="T1" fmla="*/ 0 h 48"/>
                <a:gd name="T2" fmla="*/ 2147483646 w 35"/>
                <a:gd name="T3" fmla="*/ 0 h 48"/>
                <a:gd name="T4" fmla="*/ 2147483646 w 35"/>
                <a:gd name="T5" fmla="*/ 2147483646 h 48"/>
                <a:gd name="T6" fmla="*/ 0 w 35"/>
                <a:gd name="T7" fmla="*/ 2147483646 h 48"/>
                <a:gd name="T8" fmla="*/ 0 w 35"/>
                <a:gd name="T9" fmla="*/ 2147483646 h 48"/>
                <a:gd name="T10" fmla="*/ 0 w 35"/>
                <a:gd name="T11" fmla="*/ 0 h 48"/>
                <a:gd name="T12" fmla="*/ 2147483646 w 35"/>
                <a:gd name="T13" fmla="*/ 0 h 48"/>
                <a:gd name="T14" fmla="*/ 0 60000 65536"/>
                <a:gd name="T15" fmla="*/ 0 60000 65536"/>
                <a:gd name="T16" fmla="*/ 0 60000 65536"/>
                <a:gd name="T17" fmla="*/ 0 60000 65536"/>
                <a:gd name="T18" fmla="*/ 0 60000 65536"/>
                <a:gd name="T19" fmla="*/ 0 60000 65536"/>
                <a:gd name="T20" fmla="*/ 0 60000 65536"/>
                <a:gd name="T21" fmla="*/ 0 w 35"/>
                <a:gd name="T22" fmla="*/ 0 h 48"/>
                <a:gd name="T23" fmla="*/ 35 w 35"/>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48">
                  <a:moveTo>
                    <a:pt x="35" y="0"/>
                  </a:moveTo>
                  <a:lnTo>
                    <a:pt x="35" y="0"/>
                  </a:lnTo>
                  <a:lnTo>
                    <a:pt x="35" y="16"/>
                  </a:lnTo>
                  <a:lnTo>
                    <a:pt x="0" y="48"/>
                  </a:lnTo>
                  <a:lnTo>
                    <a:pt x="0" y="16"/>
                  </a:lnTo>
                  <a:lnTo>
                    <a:pt x="0" y="0"/>
                  </a:lnTo>
                  <a:lnTo>
                    <a:pt x="35" y="0"/>
                  </a:lnTo>
                </a:path>
              </a:pathLst>
            </a:custGeom>
            <a:solidFill>
              <a:srgbClr val="D8CEB8"/>
            </a:solidFill>
            <a:ln w="9525">
              <a:solidFill>
                <a:srgbClr val="BBAD87"/>
              </a:solidFill>
              <a:prstDash val="solid"/>
              <a:round/>
              <a:headEnd/>
              <a:tailEnd/>
            </a:ln>
          </p:spPr>
          <p:txBody>
            <a:bodyPr/>
            <a:lstStyle/>
            <a:p>
              <a:endParaRPr lang="en-US"/>
            </a:p>
          </p:txBody>
        </p:sp>
        <p:sp>
          <p:nvSpPr>
            <p:cNvPr id="6480" name="Freeform 296"/>
            <p:cNvSpPr>
              <a:spLocks/>
            </p:cNvSpPr>
            <p:nvPr>
              <p:custDataLst>
                <p:tags r:id="rId295"/>
              </p:custDataLst>
            </p:nvPr>
          </p:nvSpPr>
          <p:spPr bwMode="auto">
            <a:xfrm>
              <a:off x="4432300" y="3883026"/>
              <a:ext cx="261938" cy="190500"/>
            </a:xfrm>
            <a:custGeom>
              <a:avLst/>
              <a:gdLst>
                <a:gd name="T0" fmla="*/ 2147483646 w 330"/>
                <a:gd name="T1" fmla="*/ 2147483646 h 240"/>
                <a:gd name="T2" fmla="*/ 2147483646 w 330"/>
                <a:gd name="T3" fmla="*/ 2147483646 h 240"/>
                <a:gd name="T4" fmla="*/ 2147483646 w 330"/>
                <a:gd name="T5" fmla="*/ 2147483646 h 240"/>
                <a:gd name="T6" fmla="*/ 2147483646 w 330"/>
                <a:gd name="T7" fmla="*/ 2147483646 h 240"/>
                <a:gd name="T8" fmla="*/ 2147483646 w 330"/>
                <a:gd name="T9" fmla="*/ 2147483646 h 240"/>
                <a:gd name="T10" fmla="*/ 2147483646 w 330"/>
                <a:gd name="T11" fmla="*/ 2147483646 h 240"/>
                <a:gd name="T12" fmla="*/ 2147483646 w 330"/>
                <a:gd name="T13" fmla="*/ 2147483646 h 240"/>
                <a:gd name="T14" fmla="*/ 2147483646 w 330"/>
                <a:gd name="T15" fmla="*/ 2147483646 h 240"/>
                <a:gd name="T16" fmla="*/ 2147483646 w 330"/>
                <a:gd name="T17" fmla="*/ 2147483646 h 240"/>
                <a:gd name="T18" fmla="*/ 2147483646 w 330"/>
                <a:gd name="T19" fmla="*/ 2147483646 h 240"/>
                <a:gd name="T20" fmla="*/ 0 w 330"/>
                <a:gd name="T21" fmla="*/ 2147483646 h 240"/>
                <a:gd name="T22" fmla="*/ 2147483646 w 330"/>
                <a:gd name="T23" fmla="*/ 2147483646 h 240"/>
                <a:gd name="T24" fmla="*/ 2147483646 w 330"/>
                <a:gd name="T25" fmla="*/ 2147483646 h 240"/>
                <a:gd name="T26" fmla="*/ 2147483646 w 330"/>
                <a:gd name="T27" fmla="*/ 2147483646 h 240"/>
                <a:gd name="T28" fmla="*/ 2147483646 w 330"/>
                <a:gd name="T29" fmla="*/ 2147483646 h 240"/>
                <a:gd name="T30" fmla="*/ 2147483646 w 330"/>
                <a:gd name="T31" fmla="*/ 2147483646 h 240"/>
                <a:gd name="T32" fmla="*/ 2147483646 w 330"/>
                <a:gd name="T33" fmla="*/ 2147483646 h 240"/>
                <a:gd name="T34" fmla="*/ 2147483646 w 330"/>
                <a:gd name="T35" fmla="*/ 2147483646 h 240"/>
                <a:gd name="T36" fmla="*/ 2147483646 w 330"/>
                <a:gd name="T37" fmla="*/ 0 h 240"/>
                <a:gd name="T38" fmla="*/ 2147483646 w 330"/>
                <a:gd name="T39" fmla="*/ 0 h 240"/>
                <a:gd name="T40" fmla="*/ 2147483646 w 330"/>
                <a:gd name="T41" fmla="*/ 2147483646 h 240"/>
                <a:gd name="T42" fmla="*/ 2147483646 w 330"/>
                <a:gd name="T43" fmla="*/ 2147483646 h 240"/>
                <a:gd name="T44" fmla="*/ 2147483646 w 330"/>
                <a:gd name="T45" fmla="*/ 2147483646 h 2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0"/>
                <a:gd name="T70" fmla="*/ 0 h 240"/>
                <a:gd name="T71" fmla="*/ 330 w 330"/>
                <a:gd name="T72" fmla="*/ 240 h 2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0" h="240">
                  <a:moveTo>
                    <a:pt x="296" y="17"/>
                  </a:moveTo>
                  <a:lnTo>
                    <a:pt x="296" y="17"/>
                  </a:lnTo>
                  <a:lnTo>
                    <a:pt x="313" y="17"/>
                  </a:lnTo>
                  <a:lnTo>
                    <a:pt x="330" y="96"/>
                  </a:lnTo>
                  <a:lnTo>
                    <a:pt x="261" y="113"/>
                  </a:lnTo>
                  <a:lnTo>
                    <a:pt x="261" y="128"/>
                  </a:lnTo>
                  <a:lnTo>
                    <a:pt x="209" y="161"/>
                  </a:lnTo>
                  <a:lnTo>
                    <a:pt x="140" y="192"/>
                  </a:lnTo>
                  <a:lnTo>
                    <a:pt x="123" y="209"/>
                  </a:lnTo>
                  <a:lnTo>
                    <a:pt x="123" y="240"/>
                  </a:lnTo>
                  <a:lnTo>
                    <a:pt x="0" y="224"/>
                  </a:lnTo>
                  <a:lnTo>
                    <a:pt x="36" y="224"/>
                  </a:lnTo>
                  <a:lnTo>
                    <a:pt x="71" y="192"/>
                  </a:lnTo>
                  <a:lnTo>
                    <a:pt x="88" y="161"/>
                  </a:lnTo>
                  <a:lnTo>
                    <a:pt x="88" y="128"/>
                  </a:lnTo>
                  <a:lnTo>
                    <a:pt x="106" y="96"/>
                  </a:lnTo>
                  <a:lnTo>
                    <a:pt x="123" y="65"/>
                  </a:lnTo>
                  <a:lnTo>
                    <a:pt x="175" y="48"/>
                  </a:lnTo>
                  <a:lnTo>
                    <a:pt x="192" y="0"/>
                  </a:lnTo>
                  <a:lnTo>
                    <a:pt x="209" y="0"/>
                  </a:lnTo>
                  <a:lnTo>
                    <a:pt x="227" y="17"/>
                  </a:lnTo>
                  <a:lnTo>
                    <a:pt x="278" y="17"/>
                  </a:lnTo>
                  <a:lnTo>
                    <a:pt x="296" y="17"/>
                  </a:lnTo>
                </a:path>
              </a:pathLst>
            </a:custGeom>
            <a:solidFill>
              <a:srgbClr val="D8CEB8"/>
            </a:solidFill>
            <a:ln w="9525">
              <a:solidFill>
                <a:srgbClr val="BBAD87"/>
              </a:solidFill>
              <a:prstDash val="solid"/>
              <a:round/>
              <a:headEnd/>
              <a:tailEnd/>
            </a:ln>
          </p:spPr>
          <p:txBody>
            <a:bodyPr/>
            <a:lstStyle/>
            <a:p>
              <a:endParaRPr lang="en-US"/>
            </a:p>
          </p:txBody>
        </p:sp>
        <p:sp>
          <p:nvSpPr>
            <p:cNvPr id="6481" name="Freeform 297"/>
            <p:cNvSpPr>
              <a:spLocks/>
            </p:cNvSpPr>
            <p:nvPr>
              <p:custDataLst>
                <p:tags r:id="rId296"/>
              </p:custDataLst>
            </p:nvPr>
          </p:nvSpPr>
          <p:spPr bwMode="auto">
            <a:xfrm>
              <a:off x="4529138" y="3844926"/>
              <a:ext cx="441325" cy="406400"/>
            </a:xfrm>
            <a:custGeom>
              <a:avLst/>
              <a:gdLst>
                <a:gd name="T0" fmla="*/ 2147483646 w 555"/>
                <a:gd name="T1" fmla="*/ 2147483646 h 512"/>
                <a:gd name="T2" fmla="*/ 2147483646 w 555"/>
                <a:gd name="T3" fmla="*/ 2147483646 h 512"/>
                <a:gd name="T4" fmla="*/ 2147483646 w 555"/>
                <a:gd name="T5" fmla="*/ 2147483646 h 512"/>
                <a:gd name="T6" fmla="*/ 2147483646 w 555"/>
                <a:gd name="T7" fmla="*/ 2147483646 h 512"/>
                <a:gd name="T8" fmla="*/ 2147483646 w 555"/>
                <a:gd name="T9" fmla="*/ 2147483646 h 512"/>
                <a:gd name="T10" fmla="*/ 2147483646 w 555"/>
                <a:gd name="T11" fmla="*/ 2147483646 h 512"/>
                <a:gd name="T12" fmla="*/ 2147483646 w 555"/>
                <a:gd name="T13" fmla="*/ 2147483646 h 512"/>
                <a:gd name="T14" fmla="*/ 2147483646 w 555"/>
                <a:gd name="T15" fmla="*/ 2147483646 h 512"/>
                <a:gd name="T16" fmla="*/ 0 w 555"/>
                <a:gd name="T17" fmla="*/ 2147483646 h 512"/>
                <a:gd name="T18" fmla="*/ 0 w 555"/>
                <a:gd name="T19" fmla="*/ 2147483646 h 512"/>
                <a:gd name="T20" fmla="*/ 2147483646 w 555"/>
                <a:gd name="T21" fmla="*/ 2147483646 h 512"/>
                <a:gd name="T22" fmla="*/ 2147483646 w 555"/>
                <a:gd name="T23" fmla="*/ 2147483646 h 512"/>
                <a:gd name="T24" fmla="*/ 2147483646 w 555"/>
                <a:gd name="T25" fmla="*/ 2147483646 h 512"/>
                <a:gd name="T26" fmla="*/ 2147483646 w 555"/>
                <a:gd name="T27" fmla="*/ 2147483646 h 512"/>
                <a:gd name="T28" fmla="*/ 2147483646 w 555"/>
                <a:gd name="T29" fmla="*/ 2147483646 h 512"/>
                <a:gd name="T30" fmla="*/ 2147483646 w 555"/>
                <a:gd name="T31" fmla="*/ 2147483646 h 512"/>
                <a:gd name="T32" fmla="*/ 2147483646 w 555"/>
                <a:gd name="T33" fmla="*/ 2147483646 h 512"/>
                <a:gd name="T34" fmla="*/ 2147483646 w 555"/>
                <a:gd name="T35" fmla="*/ 2147483646 h 512"/>
                <a:gd name="T36" fmla="*/ 2147483646 w 555"/>
                <a:gd name="T37" fmla="*/ 2147483646 h 512"/>
                <a:gd name="T38" fmla="*/ 2147483646 w 555"/>
                <a:gd name="T39" fmla="*/ 2147483646 h 512"/>
                <a:gd name="T40" fmla="*/ 2147483646 w 555"/>
                <a:gd name="T41" fmla="*/ 2147483646 h 512"/>
                <a:gd name="T42" fmla="*/ 2147483646 w 555"/>
                <a:gd name="T43" fmla="*/ 2147483646 h 512"/>
                <a:gd name="T44" fmla="*/ 2147483646 w 555"/>
                <a:gd name="T45" fmla="*/ 2147483646 h 512"/>
                <a:gd name="T46" fmla="*/ 2147483646 w 555"/>
                <a:gd name="T47" fmla="*/ 2147483646 h 512"/>
                <a:gd name="T48" fmla="*/ 2147483646 w 555"/>
                <a:gd name="T49" fmla="*/ 2147483646 h 512"/>
                <a:gd name="T50" fmla="*/ 2147483646 w 555"/>
                <a:gd name="T51" fmla="*/ 2147483646 h 512"/>
                <a:gd name="T52" fmla="*/ 2147483646 w 555"/>
                <a:gd name="T53" fmla="*/ 2147483646 h 512"/>
                <a:gd name="T54" fmla="*/ 2147483646 w 555"/>
                <a:gd name="T55" fmla="*/ 2147483646 h 512"/>
                <a:gd name="T56" fmla="*/ 2147483646 w 555"/>
                <a:gd name="T57" fmla="*/ 2147483646 h 512"/>
                <a:gd name="T58" fmla="*/ 2147483646 w 555"/>
                <a:gd name="T59" fmla="*/ 2147483646 h 512"/>
                <a:gd name="T60" fmla="*/ 2147483646 w 555"/>
                <a:gd name="T61" fmla="*/ 2147483646 h 512"/>
                <a:gd name="T62" fmla="*/ 2147483646 w 555"/>
                <a:gd name="T63" fmla="*/ 0 h 512"/>
                <a:gd name="T64" fmla="*/ 2147483646 w 555"/>
                <a:gd name="T65" fmla="*/ 2147483646 h 512"/>
                <a:gd name="T66" fmla="*/ 2147483646 w 555"/>
                <a:gd name="T67" fmla="*/ 0 h 512"/>
                <a:gd name="T68" fmla="*/ 2147483646 w 555"/>
                <a:gd name="T69" fmla="*/ 2147483646 h 512"/>
                <a:gd name="T70" fmla="*/ 2147483646 w 555"/>
                <a:gd name="T71" fmla="*/ 0 h 512"/>
                <a:gd name="T72" fmla="*/ 2147483646 w 555"/>
                <a:gd name="T73" fmla="*/ 2147483646 h 512"/>
                <a:gd name="T74" fmla="*/ 2147483646 w 555"/>
                <a:gd name="T75" fmla="*/ 2147483646 h 512"/>
                <a:gd name="T76" fmla="*/ 2147483646 w 555"/>
                <a:gd name="T77" fmla="*/ 2147483646 h 5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5"/>
                <a:gd name="T118" fmla="*/ 0 h 512"/>
                <a:gd name="T119" fmla="*/ 555 w 555"/>
                <a:gd name="T120" fmla="*/ 512 h 5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5" h="512">
                  <a:moveTo>
                    <a:pt x="173" y="65"/>
                  </a:moveTo>
                  <a:lnTo>
                    <a:pt x="173" y="65"/>
                  </a:lnTo>
                  <a:lnTo>
                    <a:pt x="192" y="65"/>
                  </a:lnTo>
                  <a:lnTo>
                    <a:pt x="209" y="144"/>
                  </a:lnTo>
                  <a:lnTo>
                    <a:pt x="138" y="161"/>
                  </a:lnTo>
                  <a:lnTo>
                    <a:pt x="138" y="176"/>
                  </a:lnTo>
                  <a:lnTo>
                    <a:pt x="86" y="209"/>
                  </a:lnTo>
                  <a:lnTo>
                    <a:pt x="17" y="240"/>
                  </a:lnTo>
                  <a:lnTo>
                    <a:pt x="0" y="257"/>
                  </a:lnTo>
                  <a:lnTo>
                    <a:pt x="0" y="288"/>
                  </a:lnTo>
                  <a:lnTo>
                    <a:pt x="104" y="353"/>
                  </a:lnTo>
                  <a:lnTo>
                    <a:pt x="261" y="464"/>
                  </a:lnTo>
                  <a:lnTo>
                    <a:pt x="278" y="480"/>
                  </a:lnTo>
                  <a:lnTo>
                    <a:pt x="313" y="497"/>
                  </a:lnTo>
                  <a:lnTo>
                    <a:pt x="330" y="512"/>
                  </a:lnTo>
                  <a:lnTo>
                    <a:pt x="347" y="512"/>
                  </a:lnTo>
                  <a:lnTo>
                    <a:pt x="382" y="512"/>
                  </a:lnTo>
                  <a:lnTo>
                    <a:pt x="555" y="401"/>
                  </a:lnTo>
                  <a:lnTo>
                    <a:pt x="537" y="368"/>
                  </a:lnTo>
                  <a:lnTo>
                    <a:pt x="520" y="368"/>
                  </a:lnTo>
                  <a:lnTo>
                    <a:pt x="486" y="320"/>
                  </a:lnTo>
                  <a:lnTo>
                    <a:pt x="503" y="305"/>
                  </a:lnTo>
                  <a:lnTo>
                    <a:pt x="503" y="272"/>
                  </a:lnTo>
                  <a:lnTo>
                    <a:pt x="503" y="240"/>
                  </a:lnTo>
                  <a:lnTo>
                    <a:pt x="486" y="224"/>
                  </a:lnTo>
                  <a:lnTo>
                    <a:pt x="486" y="209"/>
                  </a:lnTo>
                  <a:lnTo>
                    <a:pt x="486" y="161"/>
                  </a:lnTo>
                  <a:lnTo>
                    <a:pt x="451" y="144"/>
                  </a:lnTo>
                  <a:lnTo>
                    <a:pt x="434" y="113"/>
                  </a:lnTo>
                  <a:lnTo>
                    <a:pt x="468" y="80"/>
                  </a:lnTo>
                  <a:lnTo>
                    <a:pt x="451" y="17"/>
                  </a:lnTo>
                  <a:lnTo>
                    <a:pt x="468" y="0"/>
                  </a:lnTo>
                  <a:lnTo>
                    <a:pt x="451" y="17"/>
                  </a:lnTo>
                  <a:lnTo>
                    <a:pt x="399" y="0"/>
                  </a:lnTo>
                  <a:lnTo>
                    <a:pt x="382" y="17"/>
                  </a:lnTo>
                  <a:lnTo>
                    <a:pt x="347" y="0"/>
                  </a:lnTo>
                  <a:lnTo>
                    <a:pt x="313" y="17"/>
                  </a:lnTo>
                  <a:lnTo>
                    <a:pt x="261" y="17"/>
                  </a:lnTo>
                  <a:lnTo>
                    <a:pt x="173" y="65"/>
                  </a:lnTo>
                  <a:close/>
                </a:path>
              </a:pathLst>
            </a:custGeom>
            <a:solidFill>
              <a:srgbClr val="D8CEB8"/>
            </a:solidFill>
            <a:ln w="9525">
              <a:solidFill>
                <a:srgbClr val="BBAD87"/>
              </a:solidFill>
              <a:round/>
              <a:headEnd/>
              <a:tailEnd/>
            </a:ln>
          </p:spPr>
          <p:txBody>
            <a:bodyPr/>
            <a:lstStyle/>
            <a:p>
              <a:endParaRPr lang="en-US"/>
            </a:p>
          </p:txBody>
        </p:sp>
        <p:sp>
          <p:nvSpPr>
            <p:cNvPr id="6482" name="Freeform 298"/>
            <p:cNvSpPr>
              <a:spLocks/>
            </p:cNvSpPr>
            <p:nvPr>
              <p:custDataLst>
                <p:tags r:id="rId297"/>
              </p:custDataLst>
            </p:nvPr>
          </p:nvSpPr>
          <p:spPr bwMode="auto">
            <a:xfrm>
              <a:off x="4872038" y="3844926"/>
              <a:ext cx="84138" cy="166688"/>
            </a:xfrm>
            <a:custGeom>
              <a:avLst/>
              <a:gdLst>
                <a:gd name="T0" fmla="*/ 2147483646 w 105"/>
                <a:gd name="T1" fmla="*/ 2147483646 h 209"/>
                <a:gd name="T2" fmla="*/ 2147483646 w 105"/>
                <a:gd name="T3" fmla="*/ 2147483646 h 209"/>
                <a:gd name="T4" fmla="*/ 2147483646 w 105"/>
                <a:gd name="T5" fmla="*/ 2147483646 h 209"/>
                <a:gd name="T6" fmla="*/ 2147483646 w 105"/>
                <a:gd name="T7" fmla="*/ 2147483646 h 209"/>
                <a:gd name="T8" fmla="*/ 2147483646 w 105"/>
                <a:gd name="T9" fmla="*/ 2147483646 h 209"/>
                <a:gd name="T10" fmla="*/ 2147483646 w 105"/>
                <a:gd name="T11" fmla="*/ 2147483646 h 209"/>
                <a:gd name="T12" fmla="*/ 2147483646 w 105"/>
                <a:gd name="T13" fmla="*/ 2147483646 h 209"/>
                <a:gd name="T14" fmla="*/ 2147483646 w 105"/>
                <a:gd name="T15" fmla="*/ 2147483646 h 209"/>
                <a:gd name="T16" fmla="*/ 0 w 105"/>
                <a:gd name="T17" fmla="*/ 2147483646 h 209"/>
                <a:gd name="T18" fmla="*/ 2147483646 w 105"/>
                <a:gd name="T19" fmla="*/ 2147483646 h 209"/>
                <a:gd name="T20" fmla="*/ 2147483646 w 105"/>
                <a:gd name="T21" fmla="*/ 2147483646 h 209"/>
                <a:gd name="T22" fmla="*/ 2147483646 w 105"/>
                <a:gd name="T23" fmla="*/ 0 h 209"/>
                <a:gd name="T24" fmla="*/ 2147483646 w 105"/>
                <a:gd name="T25" fmla="*/ 0 h 209"/>
                <a:gd name="T26" fmla="*/ 2147483646 w 105"/>
                <a:gd name="T27" fmla="*/ 2147483646 h 209"/>
                <a:gd name="T28" fmla="*/ 2147483646 w 105"/>
                <a:gd name="T29" fmla="*/ 0 h 209"/>
                <a:gd name="T30" fmla="*/ 2147483646 w 105"/>
                <a:gd name="T31" fmla="*/ 2147483646 h 209"/>
                <a:gd name="T32" fmla="*/ 2147483646 w 105"/>
                <a:gd name="T33" fmla="*/ 2147483646 h 209"/>
                <a:gd name="T34" fmla="*/ 2147483646 w 105"/>
                <a:gd name="T35" fmla="*/ 2147483646 h 209"/>
                <a:gd name="T36" fmla="*/ 2147483646 w 105"/>
                <a:gd name="T37" fmla="*/ 2147483646 h 209"/>
                <a:gd name="T38" fmla="*/ 2147483646 w 105"/>
                <a:gd name="T39" fmla="*/ 2147483646 h 209"/>
                <a:gd name="T40" fmla="*/ 2147483646 w 105"/>
                <a:gd name="T41" fmla="*/ 2147483646 h 20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5"/>
                <a:gd name="T64" fmla="*/ 0 h 209"/>
                <a:gd name="T65" fmla="*/ 105 w 105"/>
                <a:gd name="T66" fmla="*/ 209 h 20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5" h="209">
                  <a:moveTo>
                    <a:pt x="105" y="128"/>
                  </a:moveTo>
                  <a:lnTo>
                    <a:pt x="105" y="128"/>
                  </a:lnTo>
                  <a:lnTo>
                    <a:pt x="105" y="144"/>
                  </a:lnTo>
                  <a:lnTo>
                    <a:pt x="71" y="176"/>
                  </a:lnTo>
                  <a:lnTo>
                    <a:pt x="71" y="192"/>
                  </a:lnTo>
                  <a:lnTo>
                    <a:pt x="54" y="209"/>
                  </a:lnTo>
                  <a:lnTo>
                    <a:pt x="54" y="161"/>
                  </a:lnTo>
                  <a:lnTo>
                    <a:pt x="17" y="144"/>
                  </a:lnTo>
                  <a:lnTo>
                    <a:pt x="0" y="113"/>
                  </a:lnTo>
                  <a:lnTo>
                    <a:pt x="34" y="80"/>
                  </a:lnTo>
                  <a:lnTo>
                    <a:pt x="17" y="17"/>
                  </a:lnTo>
                  <a:lnTo>
                    <a:pt x="34" y="0"/>
                  </a:lnTo>
                  <a:lnTo>
                    <a:pt x="71" y="0"/>
                  </a:lnTo>
                  <a:lnTo>
                    <a:pt x="88" y="17"/>
                  </a:lnTo>
                  <a:lnTo>
                    <a:pt x="105" y="0"/>
                  </a:lnTo>
                  <a:lnTo>
                    <a:pt x="88" y="32"/>
                  </a:lnTo>
                  <a:lnTo>
                    <a:pt x="105" y="65"/>
                  </a:lnTo>
                  <a:lnTo>
                    <a:pt x="71" y="96"/>
                  </a:lnTo>
                  <a:lnTo>
                    <a:pt x="71" y="113"/>
                  </a:lnTo>
                  <a:lnTo>
                    <a:pt x="105" y="113"/>
                  </a:lnTo>
                  <a:lnTo>
                    <a:pt x="105" y="128"/>
                  </a:lnTo>
                  <a:close/>
                </a:path>
              </a:pathLst>
            </a:custGeom>
            <a:solidFill>
              <a:srgbClr val="D8CEB8"/>
            </a:solidFill>
            <a:ln w="9525">
              <a:solidFill>
                <a:srgbClr val="BBAD87"/>
              </a:solidFill>
              <a:round/>
              <a:headEnd/>
              <a:tailEnd/>
            </a:ln>
          </p:spPr>
          <p:txBody>
            <a:bodyPr/>
            <a:lstStyle/>
            <a:p>
              <a:endParaRPr lang="en-US"/>
            </a:p>
          </p:txBody>
        </p:sp>
        <p:sp>
          <p:nvSpPr>
            <p:cNvPr id="6483" name="Freeform 299"/>
            <p:cNvSpPr>
              <a:spLocks/>
            </p:cNvSpPr>
            <p:nvPr>
              <p:custDataLst>
                <p:tags r:id="rId298"/>
              </p:custDataLst>
            </p:nvPr>
          </p:nvSpPr>
          <p:spPr bwMode="auto">
            <a:xfrm>
              <a:off x="4448175" y="4122738"/>
              <a:ext cx="355600" cy="317500"/>
            </a:xfrm>
            <a:custGeom>
              <a:avLst/>
              <a:gdLst>
                <a:gd name="T0" fmla="*/ 2147483646 w 449"/>
                <a:gd name="T1" fmla="*/ 0 h 399"/>
                <a:gd name="T2" fmla="*/ 2147483646 w 449"/>
                <a:gd name="T3" fmla="*/ 0 h 399"/>
                <a:gd name="T4" fmla="*/ 2147483646 w 449"/>
                <a:gd name="T5" fmla="*/ 2147483646 h 399"/>
                <a:gd name="T6" fmla="*/ 2147483646 w 449"/>
                <a:gd name="T7" fmla="*/ 2147483646 h 399"/>
                <a:gd name="T8" fmla="*/ 2147483646 w 449"/>
                <a:gd name="T9" fmla="*/ 2147483646 h 399"/>
                <a:gd name="T10" fmla="*/ 2147483646 w 449"/>
                <a:gd name="T11" fmla="*/ 2147483646 h 399"/>
                <a:gd name="T12" fmla="*/ 2147483646 w 449"/>
                <a:gd name="T13" fmla="*/ 2147483646 h 399"/>
                <a:gd name="T14" fmla="*/ 2147483646 w 449"/>
                <a:gd name="T15" fmla="*/ 2147483646 h 399"/>
                <a:gd name="T16" fmla="*/ 2147483646 w 449"/>
                <a:gd name="T17" fmla="*/ 2147483646 h 399"/>
                <a:gd name="T18" fmla="*/ 2147483646 w 449"/>
                <a:gd name="T19" fmla="*/ 2147483646 h 399"/>
                <a:gd name="T20" fmla="*/ 2147483646 w 449"/>
                <a:gd name="T21" fmla="*/ 2147483646 h 399"/>
                <a:gd name="T22" fmla="*/ 2147483646 w 449"/>
                <a:gd name="T23" fmla="*/ 2147483646 h 399"/>
                <a:gd name="T24" fmla="*/ 2147483646 w 449"/>
                <a:gd name="T25" fmla="*/ 2147483646 h 399"/>
                <a:gd name="T26" fmla="*/ 2147483646 w 449"/>
                <a:gd name="T27" fmla="*/ 2147483646 h 399"/>
                <a:gd name="T28" fmla="*/ 2147483646 w 449"/>
                <a:gd name="T29" fmla="*/ 2147483646 h 399"/>
                <a:gd name="T30" fmla="*/ 2147483646 w 449"/>
                <a:gd name="T31" fmla="*/ 2147483646 h 399"/>
                <a:gd name="T32" fmla="*/ 2147483646 w 449"/>
                <a:gd name="T33" fmla="*/ 2147483646 h 399"/>
                <a:gd name="T34" fmla="*/ 2147483646 w 449"/>
                <a:gd name="T35" fmla="*/ 2147483646 h 399"/>
                <a:gd name="T36" fmla="*/ 2147483646 w 449"/>
                <a:gd name="T37" fmla="*/ 2147483646 h 399"/>
                <a:gd name="T38" fmla="*/ 2147483646 w 449"/>
                <a:gd name="T39" fmla="*/ 2147483646 h 399"/>
                <a:gd name="T40" fmla="*/ 2147483646 w 449"/>
                <a:gd name="T41" fmla="*/ 2147483646 h 399"/>
                <a:gd name="T42" fmla="*/ 2147483646 w 449"/>
                <a:gd name="T43" fmla="*/ 2147483646 h 399"/>
                <a:gd name="T44" fmla="*/ 2147483646 w 449"/>
                <a:gd name="T45" fmla="*/ 2147483646 h 399"/>
                <a:gd name="T46" fmla="*/ 0 w 449"/>
                <a:gd name="T47" fmla="*/ 2147483646 h 399"/>
                <a:gd name="T48" fmla="*/ 2147483646 w 449"/>
                <a:gd name="T49" fmla="*/ 2147483646 h 399"/>
                <a:gd name="T50" fmla="*/ 2147483646 w 449"/>
                <a:gd name="T51" fmla="*/ 2147483646 h 399"/>
                <a:gd name="T52" fmla="*/ 2147483646 w 449"/>
                <a:gd name="T53" fmla="*/ 2147483646 h 399"/>
                <a:gd name="T54" fmla="*/ 2147483646 w 449"/>
                <a:gd name="T55" fmla="*/ 2147483646 h 399"/>
                <a:gd name="T56" fmla="*/ 2147483646 w 449"/>
                <a:gd name="T57" fmla="*/ 0 h 399"/>
                <a:gd name="T58" fmla="*/ 2147483646 w 449"/>
                <a:gd name="T59" fmla="*/ 0 h 39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49"/>
                <a:gd name="T91" fmla="*/ 0 h 399"/>
                <a:gd name="T92" fmla="*/ 449 w 449"/>
                <a:gd name="T93" fmla="*/ 399 h 39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49" h="399">
                  <a:moveTo>
                    <a:pt x="208" y="0"/>
                  </a:moveTo>
                  <a:lnTo>
                    <a:pt x="208" y="0"/>
                  </a:lnTo>
                  <a:lnTo>
                    <a:pt x="363" y="111"/>
                  </a:lnTo>
                  <a:lnTo>
                    <a:pt x="380" y="127"/>
                  </a:lnTo>
                  <a:lnTo>
                    <a:pt x="415" y="144"/>
                  </a:lnTo>
                  <a:lnTo>
                    <a:pt x="432" y="159"/>
                  </a:lnTo>
                  <a:lnTo>
                    <a:pt x="449" y="159"/>
                  </a:lnTo>
                  <a:lnTo>
                    <a:pt x="449" y="240"/>
                  </a:lnTo>
                  <a:lnTo>
                    <a:pt x="432" y="255"/>
                  </a:lnTo>
                  <a:lnTo>
                    <a:pt x="346" y="270"/>
                  </a:lnTo>
                  <a:lnTo>
                    <a:pt x="311" y="270"/>
                  </a:lnTo>
                  <a:lnTo>
                    <a:pt x="277" y="303"/>
                  </a:lnTo>
                  <a:lnTo>
                    <a:pt x="242" y="318"/>
                  </a:lnTo>
                  <a:lnTo>
                    <a:pt x="208" y="366"/>
                  </a:lnTo>
                  <a:lnTo>
                    <a:pt x="190" y="384"/>
                  </a:lnTo>
                  <a:lnTo>
                    <a:pt x="173" y="399"/>
                  </a:lnTo>
                  <a:lnTo>
                    <a:pt x="156" y="384"/>
                  </a:lnTo>
                  <a:lnTo>
                    <a:pt x="138" y="399"/>
                  </a:lnTo>
                  <a:lnTo>
                    <a:pt x="121" y="399"/>
                  </a:lnTo>
                  <a:lnTo>
                    <a:pt x="87" y="336"/>
                  </a:lnTo>
                  <a:lnTo>
                    <a:pt x="52" y="351"/>
                  </a:lnTo>
                  <a:lnTo>
                    <a:pt x="17" y="351"/>
                  </a:lnTo>
                  <a:lnTo>
                    <a:pt x="35" y="336"/>
                  </a:lnTo>
                  <a:lnTo>
                    <a:pt x="0" y="270"/>
                  </a:lnTo>
                  <a:lnTo>
                    <a:pt x="35" y="255"/>
                  </a:lnTo>
                  <a:lnTo>
                    <a:pt x="52" y="270"/>
                  </a:lnTo>
                  <a:lnTo>
                    <a:pt x="69" y="255"/>
                  </a:lnTo>
                  <a:lnTo>
                    <a:pt x="190" y="255"/>
                  </a:lnTo>
                  <a:lnTo>
                    <a:pt x="156" y="0"/>
                  </a:lnTo>
                  <a:lnTo>
                    <a:pt x="208" y="0"/>
                  </a:lnTo>
                  <a:close/>
                </a:path>
              </a:pathLst>
            </a:custGeom>
            <a:solidFill>
              <a:srgbClr val="D8CEB8"/>
            </a:solidFill>
            <a:ln w="9525">
              <a:solidFill>
                <a:srgbClr val="BBAD87"/>
              </a:solidFill>
              <a:round/>
              <a:headEnd/>
              <a:tailEnd/>
            </a:ln>
          </p:spPr>
          <p:txBody>
            <a:bodyPr/>
            <a:lstStyle/>
            <a:p>
              <a:endParaRPr lang="en-US"/>
            </a:p>
          </p:txBody>
        </p:sp>
        <p:sp>
          <p:nvSpPr>
            <p:cNvPr id="6484" name="Freeform 300"/>
            <p:cNvSpPr>
              <a:spLocks/>
            </p:cNvSpPr>
            <p:nvPr>
              <p:custDataLst>
                <p:tags r:id="rId299"/>
              </p:custDataLst>
            </p:nvPr>
          </p:nvSpPr>
          <p:spPr bwMode="auto">
            <a:xfrm>
              <a:off x="4349750" y="4073526"/>
              <a:ext cx="261938" cy="266700"/>
            </a:xfrm>
            <a:custGeom>
              <a:avLst/>
              <a:gdLst>
                <a:gd name="T0" fmla="*/ 0 w 331"/>
                <a:gd name="T1" fmla="*/ 2147483646 h 335"/>
                <a:gd name="T2" fmla="*/ 0 w 331"/>
                <a:gd name="T3" fmla="*/ 2147483646 h 335"/>
                <a:gd name="T4" fmla="*/ 2147483646 w 331"/>
                <a:gd name="T5" fmla="*/ 2147483646 h 335"/>
                <a:gd name="T6" fmla="*/ 2147483646 w 331"/>
                <a:gd name="T7" fmla="*/ 2147483646 h 335"/>
                <a:gd name="T8" fmla="*/ 2147483646 w 331"/>
                <a:gd name="T9" fmla="*/ 2147483646 h 335"/>
                <a:gd name="T10" fmla="*/ 2147483646 w 331"/>
                <a:gd name="T11" fmla="*/ 2147483646 h 335"/>
                <a:gd name="T12" fmla="*/ 2147483646 w 331"/>
                <a:gd name="T13" fmla="*/ 2147483646 h 335"/>
                <a:gd name="T14" fmla="*/ 2147483646 w 331"/>
                <a:gd name="T15" fmla="*/ 2147483646 h 335"/>
                <a:gd name="T16" fmla="*/ 2147483646 w 331"/>
                <a:gd name="T17" fmla="*/ 0 h 335"/>
                <a:gd name="T18" fmla="*/ 2147483646 w 331"/>
                <a:gd name="T19" fmla="*/ 2147483646 h 335"/>
                <a:gd name="T20" fmla="*/ 2147483646 w 331"/>
                <a:gd name="T21" fmla="*/ 2147483646 h 335"/>
                <a:gd name="T22" fmla="*/ 2147483646 w 331"/>
                <a:gd name="T23" fmla="*/ 2147483646 h 335"/>
                <a:gd name="T24" fmla="*/ 2147483646 w 331"/>
                <a:gd name="T25" fmla="*/ 2147483646 h 335"/>
                <a:gd name="T26" fmla="*/ 2147483646 w 331"/>
                <a:gd name="T27" fmla="*/ 2147483646 h 335"/>
                <a:gd name="T28" fmla="*/ 2147483646 w 331"/>
                <a:gd name="T29" fmla="*/ 2147483646 h 335"/>
                <a:gd name="T30" fmla="*/ 2147483646 w 331"/>
                <a:gd name="T31" fmla="*/ 2147483646 h 335"/>
                <a:gd name="T32" fmla="*/ 2147483646 w 331"/>
                <a:gd name="T33" fmla="*/ 2147483646 h 335"/>
                <a:gd name="T34" fmla="*/ 2147483646 w 331"/>
                <a:gd name="T35" fmla="*/ 2147483646 h 335"/>
                <a:gd name="T36" fmla="*/ 2147483646 w 331"/>
                <a:gd name="T37" fmla="*/ 2147483646 h 335"/>
                <a:gd name="T38" fmla="*/ 0 w 331"/>
                <a:gd name="T39" fmla="*/ 2147483646 h 335"/>
                <a:gd name="T40" fmla="*/ 2147483646 w 331"/>
                <a:gd name="T41" fmla="*/ 2147483646 h 335"/>
                <a:gd name="T42" fmla="*/ 0 w 331"/>
                <a:gd name="T43" fmla="*/ 2147483646 h 335"/>
                <a:gd name="T44" fmla="*/ 2147483646 w 331"/>
                <a:gd name="T45" fmla="*/ 2147483646 h 335"/>
                <a:gd name="T46" fmla="*/ 0 w 331"/>
                <a:gd name="T47" fmla="*/ 2147483646 h 3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
                <a:gd name="T73" fmla="*/ 0 h 335"/>
                <a:gd name="T74" fmla="*/ 331 w 331"/>
                <a:gd name="T75" fmla="*/ 335 h 3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 h="335">
                  <a:moveTo>
                    <a:pt x="0" y="176"/>
                  </a:moveTo>
                  <a:lnTo>
                    <a:pt x="0" y="176"/>
                  </a:lnTo>
                  <a:lnTo>
                    <a:pt x="18" y="161"/>
                  </a:lnTo>
                  <a:lnTo>
                    <a:pt x="106" y="161"/>
                  </a:lnTo>
                  <a:lnTo>
                    <a:pt x="106" y="128"/>
                  </a:lnTo>
                  <a:lnTo>
                    <a:pt x="140" y="113"/>
                  </a:lnTo>
                  <a:lnTo>
                    <a:pt x="140" y="32"/>
                  </a:lnTo>
                  <a:lnTo>
                    <a:pt x="227" y="32"/>
                  </a:lnTo>
                  <a:lnTo>
                    <a:pt x="227" y="0"/>
                  </a:lnTo>
                  <a:lnTo>
                    <a:pt x="331" y="65"/>
                  </a:lnTo>
                  <a:lnTo>
                    <a:pt x="279" y="65"/>
                  </a:lnTo>
                  <a:lnTo>
                    <a:pt x="313" y="320"/>
                  </a:lnTo>
                  <a:lnTo>
                    <a:pt x="192" y="320"/>
                  </a:lnTo>
                  <a:lnTo>
                    <a:pt x="175" y="335"/>
                  </a:lnTo>
                  <a:lnTo>
                    <a:pt x="158" y="320"/>
                  </a:lnTo>
                  <a:lnTo>
                    <a:pt x="123" y="335"/>
                  </a:lnTo>
                  <a:lnTo>
                    <a:pt x="106" y="305"/>
                  </a:lnTo>
                  <a:lnTo>
                    <a:pt x="52" y="288"/>
                  </a:lnTo>
                  <a:lnTo>
                    <a:pt x="18" y="288"/>
                  </a:lnTo>
                  <a:lnTo>
                    <a:pt x="0" y="305"/>
                  </a:lnTo>
                  <a:lnTo>
                    <a:pt x="18" y="240"/>
                  </a:lnTo>
                  <a:lnTo>
                    <a:pt x="0" y="224"/>
                  </a:lnTo>
                  <a:lnTo>
                    <a:pt x="18" y="192"/>
                  </a:lnTo>
                  <a:lnTo>
                    <a:pt x="0" y="176"/>
                  </a:lnTo>
                  <a:close/>
                </a:path>
              </a:pathLst>
            </a:custGeom>
            <a:solidFill>
              <a:srgbClr val="D8CEB8"/>
            </a:solidFill>
            <a:ln w="9525">
              <a:solidFill>
                <a:srgbClr val="BBAD87"/>
              </a:solidFill>
              <a:round/>
              <a:headEnd/>
              <a:tailEnd/>
            </a:ln>
          </p:spPr>
          <p:txBody>
            <a:bodyPr/>
            <a:lstStyle/>
            <a:p>
              <a:endParaRPr lang="en-US"/>
            </a:p>
          </p:txBody>
        </p:sp>
        <p:sp>
          <p:nvSpPr>
            <p:cNvPr id="6485" name="Freeform 301"/>
            <p:cNvSpPr>
              <a:spLocks/>
            </p:cNvSpPr>
            <p:nvPr>
              <p:custDataLst>
                <p:tags r:id="rId300"/>
              </p:custDataLst>
            </p:nvPr>
          </p:nvSpPr>
          <p:spPr bwMode="auto">
            <a:xfrm>
              <a:off x="4349750" y="4060826"/>
              <a:ext cx="179388" cy="152400"/>
            </a:xfrm>
            <a:custGeom>
              <a:avLst/>
              <a:gdLst>
                <a:gd name="T0" fmla="*/ 0 w 227"/>
                <a:gd name="T1" fmla="*/ 2147483646 h 192"/>
                <a:gd name="T2" fmla="*/ 0 w 227"/>
                <a:gd name="T3" fmla="*/ 2147483646 h 192"/>
                <a:gd name="T4" fmla="*/ 2147483646 w 227"/>
                <a:gd name="T5" fmla="*/ 2147483646 h 192"/>
                <a:gd name="T6" fmla="*/ 2147483646 w 227"/>
                <a:gd name="T7" fmla="*/ 2147483646 h 192"/>
                <a:gd name="T8" fmla="*/ 2147483646 w 227"/>
                <a:gd name="T9" fmla="*/ 2147483646 h 192"/>
                <a:gd name="T10" fmla="*/ 2147483646 w 227"/>
                <a:gd name="T11" fmla="*/ 2147483646 h 192"/>
                <a:gd name="T12" fmla="*/ 2147483646 w 227"/>
                <a:gd name="T13" fmla="*/ 2147483646 h 192"/>
                <a:gd name="T14" fmla="*/ 2147483646 w 227"/>
                <a:gd name="T15" fmla="*/ 2147483646 h 192"/>
                <a:gd name="T16" fmla="*/ 2147483646 w 227"/>
                <a:gd name="T17" fmla="*/ 2147483646 h 192"/>
                <a:gd name="T18" fmla="*/ 2147483646 w 227"/>
                <a:gd name="T19" fmla="*/ 0 h 192"/>
                <a:gd name="T20" fmla="*/ 2147483646 w 227"/>
                <a:gd name="T21" fmla="*/ 2147483646 h 192"/>
                <a:gd name="T22" fmla="*/ 2147483646 w 227"/>
                <a:gd name="T23" fmla="*/ 2147483646 h 192"/>
                <a:gd name="T24" fmla="*/ 2147483646 w 227"/>
                <a:gd name="T25" fmla="*/ 2147483646 h 192"/>
                <a:gd name="T26" fmla="*/ 0 w 227"/>
                <a:gd name="T27" fmla="*/ 2147483646 h 192"/>
                <a:gd name="T28" fmla="*/ 0 w 227"/>
                <a:gd name="T29" fmla="*/ 2147483646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7"/>
                <a:gd name="T46" fmla="*/ 0 h 192"/>
                <a:gd name="T47" fmla="*/ 227 w 227"/>
                <a:gd name="T48" fmla="*/ 192 h 19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7" h="192">
                  <a:moveTo>
                    <a:pt x="0" y="192"/>
                  </a:moveTo>
                  <a:lnTo>
                    <a:pt x="0" y="192"/>
                  </a:lnTo>
                  <a:lnTo>
                    <a:pt x="18" y="177"/>
                  </a:lnTo>
                  <a:lnTo>
                    <a:pt x="106" y="177"/>
                  </a:lnTo>
                  <a:lnTo>
                    <a:pt x="106" y="144"/>
                  </a:lnTo>
                  <a:lnTo>
                    <a:pt x="140" y="129"/>
                  </a:lnTo>
                  <a:lnTo>
                    <a:pt x="140" y="48"/>
                  </a:lnTo>
                  <a:lnTo>
                    <a:pt x="227" y="48"/>
                  </a:lnTo>
                  <a:lnTo>
                    <a:pt x="227" y="16"/>
                  </a:lnTo>
                  <a:lnTo>
                    <a:pt x="106" y="0"/>
                  </a:lnTo>
                  <a:lnTo>
                    <a:pt x="89" y="33"/>
                  </a:lnTo>
                  <a:lnTo>
                    <a:pt x="69" y="48"/>
                  </a:lnTo>
                  <a:lnTo>
                    <a:pt x="52" y="96"/>
                  </a:lnTo>
                  <a:lnTo>
                    <a:pt x="0" y="160"/>
                  </a:lnTo>
                  <a:lnTo>
                    <a:pt x="0" y="192"/>
                  </a:lnTo>
                </a:path>
              </a:pathLst>
            </a:custGeom>
            <a:solidFill>
              <a:srgbClr val="D8CEB8"/>
            </a:solidFill>
            <a:ln w="9525">
              <a:solidFill>
                <a:srgbClr val="BBAD87"/>
              </a:solidFill>
              <a:prstDash val="solid"/>
              <a:round/>
              <a:headEnd/>
              <a:tailEnd/>
            </a:ln>
          </p:spPr>
          <p:txBody>
            <a:bodyPr/>
            <a:lstStyle/>
            <a:p>
              <a:endParaRPr lang="en-US"/>
            </a:p>
          </p:txBody>
        </p:sp>
        <p:sp>
          <p:nvSpPr>
            <p:cNvPr id="6486" name="Freeform 302"/>
            <p:cNvSpPr>
              <a:spLocks/>
            </p:cNvSpPr>
            <p:nvPr>
              <p:custDataLst>
                <p:tags r:id="rId301"/>
              </p:custDataLst>
            </p:nvPr>
          </p:nvSpPr>
          <p:spPr bwMode="auto">
            <a:xfrm>
              <a:off x="4348163" y="4364038"/>
              <a:ext cx="68263" cy="12700"/>
            </a:xfrm>
            <a:custGeom>
              <a:avLst/>
              <a:gdLst>
                <a:gd name="T0" fmla="*/ 0 w 87"/>
                <a:gd name="T1" fmla="*/ 2147483646 h 15"/>
                <a:gd name="T2" fmla="*/ 0 w 87"/>
                <a:gd name="T3" fmla="*/ 2147483646 h 15"/>
                <a:gd name="T4" fmla="*/ 2147483646 w 87"/>
                <a:gd name="T5" fmla="*/ 2147483646 h 15"/>
                <a:gd name="T6" fmla="*/ 2147483646 w 87"/>
                <a:gd name="T7" fmla="*/ 0 h 15"/>
                <a:gd name="T8" fmla="*/ 2147483646 w 87"/>
                <a:gd name="T9" fmla="*/ 2147483646 h 15"/>
                <a:gd name="T10" fmla="*/ 2147483646 w 87"/>
                <a:gd name="T11" fmla="*/ 0 h 15"/>
                <a:gd name="T12" fmla="*/ 2147483646 w 87"/>
                <a:gd name="T13" fmla="*/ 0 h 15"/>
                <a:gd name="T14" fmla="*/ 0 w 87"/>
                <a:gd name="T15" fmla="*/ 0 h 15"/>
                <a:gd name="T16" fmla="*/ 0 w 87"/>
                <a:gd name="T17" fmla="*/ 2147483646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5"/>
                <a:gd name="T29" fmla="*/ 87 w 87"/>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5">
                  <a:moveTo>
                    <a:pt x="0" y="15"/>
                  </a:moveTo>
                  <a:lnTo>
                    <a:pt x="0" y="15"/>
                  </a:lnTo>
                  <a:lnTo>
                    <a:pt x="18" y="15"/>
                  </a:lnTo>
                  <a:lnTo>
                    <a:pt x="52" y="0"/>
                  </a:lnTo>
                  <a:lnTo>
                    <a:pt x="69" y="15"/>
                  </a:lnTo>
                  <a:lnTo>
                    <a:pt x="87" y="0"/>
                  </a:lnTo>
                  <a:lnTo>
                    <a:pt x="52" y="0"/>
                  </a:lnTo>
                  <a:lnTo>
                    <a:pt x="0" y="0"/>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487" name="Freeform 303"/>
            <p:cNvSpPr>
              <a:spLocks/>
            </p:cNvSpPr>
            <p:nvPr>
              <p:custDataLst>
                <p:tags r:id="rId302"/>
              </p:custDataLst>
            </p:nvPr>
          </p:nvSpPr>
          <p:spPr bwMode="auto">
            <a:xfrm>
              <a:off x="4348163" y="4389438"/>
              <a:ext cx="68263" cy="38100"/>
            </a:xfrm>
            <a:custGeom>
              <a:avLst/>
              <a:gdLst>
                <a:gd name="T0" fmla="*/ 2147483646 w 87"/>
                <a:gd name="T1" fmla="*/ 2147483646 h 48"/>
                <a:gd name="T2" fmla="*/ 2147483646 w 87"/>
                <a:gd name="T3" fmla="*/ 2147483646 h 48"/>
                <a:gd name="T4" fmla="*/ 2147483646 w 87"/>
                <a:gd name="T5" fmla="*/ 2147483646 h 48"/>
                <a:gd name="T6" fmla="*/ 2147483646 w 87"/>
                <a:gd name="T7" fmla="*/ 0 h 48"/>
                <a:gd name="T8" fmla="*/ 0 w 87"/>
                <a:gd name="T9" fmla="*/ 0 h 48"/>
                <a:gd name="T10" fmla="*/ 2147483646 w 87"/>
                <a:gd name="T11" fmla="*/ 2147483646 h 48"/>
                <a:gd name="T12" fmla="*/ 2147483646 w 87"/>
                <a:gd name="T13" fmla="*/ 2147483646 h 48"/>
                <a:gd name="T14" fmla="*/ 2147483646 w 87"/>
                <a:gd name="T15" fmla="*/ 2147483646 h 48"/>
                <a:gd name="T16" fmla="*/ 0 60000 65536"/>
                <a:gd name="T17" fmla="*/ 0 60000 65536"/>
                <a:gd name="T18" fmla="*/ 0 60000 65536"/>
                <a:gd name="T19" fmla="*/ 0 60000 65536"/>
                <a:gd name="T20" fmla="*/ 0 60000 65536"/>
                <a:gd name="T21" fmla="*/ 0 60000 65536"/>
                <a:gd name="T22" fmla="*/ 0 60000 65536"/>
                <a:gd name="T23" fmla="*/ 0 60000 65536"/>
                <a:gd name="T24" fmla="*/ 0 w 87"/>
                <a:gd name="T25" fmla="*/ 0 h 48"/>
                <a:gd name="T26" fmla="*/ 87 w 87"/>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7" h="48">
                  <a:moveTo>
                    <a:pt x="52" y="48"/>
                  </a:moveTo>
                  <a:lnTo>
                    <a:pt x="52" y="48"/>
                  </a:lnTo>
                  <a:lnTo>
                    <a:pt x="87" y="15"/>
                  </a:lnTo>
                  <a:lnTo>
                    <a:pt x="87" y="0"/>
                  </a:lnTo>
                  <a:lnTo>
                    <a:pt x="0" y="0"/>
                  </a:lnTo>
                  <a:lnTo>
                    <a:pt x="35" y="15"/>
                  </a:lnTo>
                  <a:lnTo>
                    <a:pt x="35" y="30"/>
                  </a:lnTo>
                  <a:lnTo>
                    <a:pt x="52" y="48"/>
                  </a:lnTo>
                </a:path>
              </a:pathLst>
            </a:custGeom>
            <a:solidFill>
              <a:srgbClr val="D8CEB8"/>
            </a:solidFill>
            <a:ln w="9525">
              <a:solidFill>
                <a:srgbClr val="BBAD87"/>
              </a:solidFill>
              <a:prstDash val="solid"/>
              <a:round/>
              <a:headEnd/>
              <a:tailEnd/>
            </a:ln>
          </p:spPr>
          <p:txBody>
            <a:bodyPr/>
            <a:lstStyle/>
            <a:p>
              <a:endParaRPr lang="en-US"/>
            </a:p>
          </p:txBody>
        </p:sp>
        <p:sp>
          <p:nvSpPr>
            <p:cNvPr id="6488" name="Freeform 304"/>
            <p:cNvSpPr>
              <a:spLocks/>
            </p:cNvSpPr>
            <p:nvPr>
              <p:custDataLst>
                <p:tags r:id="rId303"/>
              </p:custDataLst>
            </p:nvPr>
          </p:nvSpPr>
          <p:spPr bwMode="auto">
            <a:xfrm>
              <a:off x="4430713" y="4440238"/>
              <a:ext cx="57150" cy="63500"/>
            </a:xfrm>
            <a:custGeom>
              <a:avLst/>
              <a:gdLst>
                <a:gd name="T0" fmla="*/ 0 w 71"/>
                <a:gd name="T1" fmla="*/ 2147483646 h 81"/>
                <a:gd name="T2" fmla="*/ 0 w 71"/>
                <a:gd name="T3" fmla="*/ 2147483646 h 81"/>
                <a:gd name="T4" fmla="*/ 2147483646 w 71"/>
                <a:gd name="T5" fmla="*/ 0 h 81"/>
                <a:gd name="T6" fmla="*/ 2147483646 w 71"/>
                <a:gd name="T7" fmla="*/ 0 h 81"/>
                <a:gd name="T8" fmla="*/ 2147483646 w 71"/>
                <a:gd name="T9" fmla="*/ 2147483646 h 81"/>
                <a:gd name="T10" fmla="*/ 2147483646 w 71"/>
                <a:gd name="T11" fmla="*/ 2147483646 h 81"/>
                <a:gd name="T12" fmla="*/ 2147483646 w 71"/>
                <a:gd name="T13" fmla="*/ 2147483646 h 81"/>
                <a:gd name="T14" fmla="*/ 2147483646 w 71"/>
                <a:gd name="T15" fmla="*/ 2147483646 h 81"/>
                <a:gd name="T16" fmla="*/ 0 w 71"/>
                <a:gd name="T17" fmla="*/ 2147483646 h 81"/>
                <a:gd name="T18" fmla="*/ 0 w 71"/>
                <a:gd name="T19" fmla="*/ 214748364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81"/>
                <a:gd name="T32" fmla="*/ 71 w 71"/>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81">
                  <a:moveTo>
                    <a:pt x="0" y="15"/>
                  </a:moveTo>
                  <a:lnTo>
                    <a:pt x="0" y="15"/>
                  </a:lnTo>
                  <a:lnTo>
                    <a:pt x="19" y="0"/>
                  </a:lnTo>
                  <a:lnTo>
                    <a:pt x="36" y="0"/>
                  </a:lnTo>
                  <a:lnTo>
                    <a:pt x="71" y="33"/>
                  </a:lnTo>
                  <a:lnTo>
                    <a:pt x="71" y="48"/>
                  </a:lnTo>
                  <a:lnTo>
                    <a:pt x="36" y="81"/>
                  </a:lnTo>
                  <a:lnTo>
                    <a:pt x="19" y="63"/>
                  </a:lnTo>
                  <a:lnTo>
                    <a:pt x="0" y="63"/>
                  </a:lnTo>
                  <a:lnTo>
                    <a:pt x="0" y="15"/>
                  </a:lnTo>
                </a:path>
              </a:pathLst>
            </a:custGeom>
            <a:solidFill>
              <a:srgbClr val="D8CEB8"/>
            </a:solidFill>
            <a:ln w="9525">
              <a:solidFill>
                <a:srgbClr val="BBAD87"/>
              </a:solidFill>
              <a:prstDash val="solid"/>
              <a:round/>
              <a:headEnd/>
              <a:tailEnd/>
            </a:ln>
          </p:spPr>
          <p:txBody>
            <a:bodyPr/>
            <a:lstStyle/>
            <a:p>
              <a:endParaRPr lang="en-US"/>
            </a:p>
          </p:txBody>
        </p:sp>
        <p:sp>
          <p:nvSpPr>
            <p:cNvPr id="6489" name="Freeform 305"/>
            <p:cNvSpPr>
              <a:spLocks/>
            </p:cNvSpPr>
            <p:nvPr>
              <p:custDataLst>
                <p:tags r:id="rId304"/>
              </p:custDataLst>
            </p:nvPr>
          </p:nvSpPr>
          <p:spPr bwMode="auto">
            <a:xfrm>
              <a:off x="4457700" y="4465638"/>
              <a:ext cx="98425" cy="88900"/>
            </a:xfrm>
            <a:custGeom>
              <a:avLst/>
              <a:gdLst>
                <a:gd name="T0" fmla="*/ 2147483646 w 122"/>
                <a:gd name="T1" fmla="*/ 2147483646 h 111"/>
                <a:gd name="T2" fmla="*/ 2147483646 w 122"/>
                <a:gd name="T3" fmla="*/ 2147483646 h 111"/>
                <a:gd name="T4" fmla="*/ 2147483646 w 122"/>
                <a:gd name="T5" fmla="*/ 2147483646 h 111"/>
                <a:gd name="T6" fmla="*/ 2147483646 w 122"/>
                <a:gd name="T7" fmla="*/ 2147483646 h 111"/>
                <a:gd name="T8" fmla="*/ 2147483646 w 122"/>
                <a:gd name="T9" fmla="*/ 2147483646 h 111"/>
                <a:gd name="T10" fmla="*/ 2147483646 w 122"/>
                <a:gd name="T11" fmla="*/ 2147483646 h 111"/>
                <a:gd name="T12" fmla="*/ 2147483646 w 122"/>
                <a:gd name="T13" fmla="*/ 0 h 111"/>
                <a:gd name="T14" fmla="*/ 2147483646 w 122"/>
                <a:gd name="T15" fmla="*/ 2147483646 h 111"/>
                <a:gd name="T16" fmla="*/ 0 w 122"/>
                <a:gd name="T17" fmla="*/ 2147483646 h 111"/>
                <a:gd name="T18" fmla="*/ 2147483646 w 122"/>
                <a:gd name="T19" fmla="*/ 2147483646 h 111"/>
                <a:gd name="T20" fmla="*/ 2147483646 w 122"/>
                <a:gd name="T21" fmla="*/ 2147483646 h 1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2"/>
                <a:gd name="T34" fmla="*/ 0 h 111"/>
                <a:gd name="T35" fmla="*/ 122 w 122"/>
                <a:gd name="T36" fmla="*/ 111 h 1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2" h="111">
                  <a:moveTo>
                    <a:pt x="122" y="111"/>
                  </a:moveTo>
                  <a:lnTo>
                    <a:pt x="122" y="111"/>
                  </a:lnTo>
                  <a:lnTo>
                    <a:pt x="122" y="78"/>
                  </a:lnTo>
                  <a:lnTo>
                    <a:pt x="86" y="63"/>
                  </a:lnTo>
                  <a:lnTo>
                    <a:pt x="86" y="30"/>
                  </a:lnTo>
                  <a:lnTo>
                    <a:pt x="69" y="30"/>
                  </a:lnTo>
                  <a:lnTo>
                    <a:pt x="51" y="0"/>
                  </a:lnTo>
                  <a:lnTo>
                    <a:pt x="34" y="15"/>
                  </a:lnTo>
                  <a:lnTo>
                    <a:pt x="0" y="48"/>
                  </a:lnTo>
                  <a:lnTo>
                    <a:pt x="86" y="111"/>
                  </a:lnTo>
                  <a:lnTo>
                    <a:pt x="122" y="111"/>
                  </a:lnTo>
                </a:path>
              </a:pathLst>
            </a:custGeom>
            <a:solidFill>
              <a:srgbClr val="D8CEB8"/>
            </a:solidFill>
            <a:ln w="9525">
              <a:solidFill>
                <a:srgbClr val="BBAD87"/>
              </a:solidFill>
              <a:prstDash val="solid"/>
              <a:round/>
              <a:headEnd/>
              <a:tailEnd/>
            </a:ln>
          </p:spPr>
          <p:txBody>
            <a:bodyPr/>
            <a:lstStyle/>
            <a:p>
              <a:endParaRPr lang="en-US"/>
            </a:p>
          </p:txBody>
        </p:sp>
        <p:sp>
          <p:nvSpPr>
            <p:cNvPr id="6490" name="Freeform 306"/>
            <p:cNvSpPr>
              <a:spLocks/>
            </p:cNvSpPr>
            <p:nvPr>
              <p:custDataLst>
                <p:tags r:id="rId305"/>
              </p:custDataLst>
            </p:nvPr>
          </p:nvSpPr>
          <p:spPr bwMode="auto">
            <a:xfrm>
              <a:off x="4527550" y="4427538"/>
              <a:ext cx="138113" cy="127000"/>
            </a:xfrm>
            <a:custGeom>
              <a:avLst/>
              <a:gdLst>
                <a:gd name="T0" fmla="*/ 2147483646 w 173"/>
                <a:gd name="T1" fmla="*/ 2147483646 h 159"/>
                <a:gd name="T2" fmla="*/ 2147483646 w 173"/>
                <a:gd name="T3" fmla="*/ 2147483646 h 159"/>
                <a:gd name="T4" fmla="*/ 2147483646 w 173"/>
                <a:gd name="T5" fmla="*/ 2147483646 h 159"/>
                <a:gd name="T6" fmla="*/ 2147483646 w 173"/>
                <a:gd name="T7" fmla="*/ 2147483646 h 159"/>
                <a:gd name="T8" fmla="*/ 2147483646 w 173"/>
                <a:gd name="T9" fmla="*/ 2147483646 h 159"/>
                <a:gd name="T10" fmla="*/ 2147483646 w 173"/>
                <a:gd name="T11" fmla="*/ 2147483646 h 159"/>
                <a:gd name="T12" fmla="*/ 2147483646 w 173"/>
                <a:gd name="T13" fmla="*/ 2147483646 h 159"/>
                <a:gd name="T14" fmla="*/ 2147483646 w 173"/>
                <a:gd name="T15" fmla="*/ 0 h 159"/>
                <a:gd name="T16" fmla="*/ 2147483646 w 173"/>
                <a:gd name="T17" fmla="*/ 2147483646 h 159"/>
                <a:gd name="T18" fmla="*/ 2147483646 w 173"/>
                <a:gd name="T19" fmla="*/ 0 h 159"/>
                <a:gd name="T20" fmla="*/ 2147483646 w 173"/>
                <a:gd name="T21" fmla="*/ 2147483646 h 159"/>
                <a:gd name="T22" fmla="*/ 2147483646 w 173"/>
                <a:gd name="T23" fmla="*/ 2147483646 h 159"/>
                <a:gd name="T24" fmla="*/ 2147483646 w 173"/>
                <a:gd name="T25" fmla="*/ 2147483646 h 159"/>
                <a:gd name="T26" fmla="*/ 2147483646 w 173"/>
                <a:gd name="T27" fmla="*/ 2147483646 h 159"/>
                <a:gd name="T28" fmla="*/ 2147483646 w 173"/>
                <a:gd name="T29" fmla="*/ 2147483646 h 159"/>
                <a:gd name="T30" fmla="*/ 2147483646 w 173"/>
                <a:gd name="T31" fmla="*/ 2147483646 h 159"/>
                <a:gd name="T32" fmla="*/ 0 w 173"/>
                <a:gd name="T33" fmla="*/ 2147483646 h 159"/>
                <a:gd name="T34" fmla="*/ 0 w 173"/>
                <a:gd name="T35" fmla="*/ 2147483646 h 159"/>
                <a:gd name="T36" fmla="*/ 2147483646 w 173"/>
                <a:gd name="T37" fmla="*/ 2147483646 h 159"/>
                <a:gd name="T38" fmla="*/ 2147483646 w 173"/>
                <a:gd name="T39" fmla="*/ 2147483646 h 159"/>
                <a:gd name="T40" fmla="*/ 2147483646 w 173"/>
                <a:gd name="T41" fmla="*/ 2147483646 h 159"/>
                <a:gd name="T42" fmla="*/ 2147483646 w 173"/>
                <a:gd name="T43" fmla="*/ 2147483646 h 159"/>
                <a:gd name="T44" fmla="*/ 2147483646 w 173"/>
                <a:gd name="T45" fmla="*/ 2147483646 h 1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3"/>
                <a:gd name="T70" fmla="*/ 0 h 159"/>
                <a:gd name="T71" fmla="*/ 173 w 173"/>
                <a:gd name="T72" fmla="*/ 159 h 1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3" h="159">
                  <a:moveTo>
                    <a:pt x="155" y="144"/>
                  </a:moveTo>
                  <a:lnTo>
                    <a:pt x="155" y="144"/>
                  </a:lnTo>
                  <a:lnTo>
                    <a:pt x="155" y="96"/>
                  </a:lnTo>
                  <a:lnTo>
                    <a:pt x="173" y="63"/>
                  </a:lnTo>
                  <a:lnTo>
                    <a:pt x="155" y="30"/>
                  </a:lnTo>
                  <a:lnTo>
                    <a:pt x="138" y="15"/>
                  </a:lnTo>
                  <a:lnTo>
                    <a:pt x="104" y="15"/>
                  </a:lnTo>
                  <a:lnTo>
                    <a:pt x="86" y="0"/>
                  </a:lnTo>
                  <a:lnTo>
                    <a:pt x="69" y="15"/>
                  </a:lnTo>
                  <a:lnTo>
                    <a:pt x="52" y="0"/>
                  </a:lnTo>
                  <a:lnTo>
                    <a:pt x="34" y="15"/>
                  </a:lnTo>
                  <a:lnTo>
                    <a:pt x="17" y="15"/>
                  </a:lnTo>
                  <a:lnTo>
                    <a:pt x="17" y="30"/>
                  </a:lnTo>
                  <a:lnTo>
                    <a:pt x="17" y="48"/>
                  </a:lnTo>
                  <a:lnTo>
                    <a:pt x="17" y="63"/>
                  </a:lnTo>
                  <a:lnTo>
                    <a:pt x="17" y="78"/>
                  </a:lnTo>
                  <a:lnTo>
                    <a:pt x="0" y="78"/>
                  </a:lnTo>
                  <a:lnTo>
                    <a:pt x="0" y="111"/>
                  </a:lnTo>
                  <a:lnTo>
                    <a:pt x="34" y="126"/>
                  </a:lnTo>
                  <a:lnTo>
                    <a:pt x="34" y="159"/>
                  </a:lnTo>
                  <a:lnTo>
                    <a:pt x="69" y="144"/>
                  </a:lnTo>
                  <a:lnTo>
                    <a:pt x="121" y="144"/>
                  </a:lnTo>
                  <a:lnTo>
                    <a:pt x="155" y="144"/>
                  </a:lnTo>
                  <a:close/>
                </a:path>
              </a:pathLst>
            </a:custGeom>
            <a:solidFill>
              <a:srgbClr val="D8CEB8"/>
            </a:solidFill>
            <a:ln w="9525">
              <a:solidFill>
                <a:srgbClr val="BBAD87"/>
              </a:solidFill>
              <a:round/>
              <a:headEnd/>
              <a:tailEnd/>
            </a:ln>
          </p:spPr>
          <p:txBody>
            <a:bodyPr/>
            <a:lstStyle/>
            <a:p>
              <a:endParaRPr lang="en-US"/>
            </a:p>
          </p:txBody>
        </p:sp>
        <p:sp>
          <p:nvSpPr>
            <p:cNvPr id="6491" name="Freeform 307"/>
            <p:cNvSpPr>
              <a:spLocks/>
            </p:cNvSpPr>
            <p:nvPr>
              <p:custDataLst>
                <p:tags r:id="rId306"/>
              </p:custDataLst>
            </p:nvPr>
          </p:nvSpPr>
          <p:spPr bwMode="auto">
            <a:xfrm>
              <a:off x="4597400" y="4338638"/>
              <a:ext cx="163513" cy="114300"/>
            </a:xfrm>
            <a:custGeom>
              <a:avLst/>
              <a:gdLst>
                <a:gd name="T0" fmla="*/ 0 w 208"/>
                <a:gd name="T1" fmla="*/ 2147483646 h 144"/>
                <a:gd name="T2" fmla="*/ 0 w 208"/>
                <a:gd name="T3" fmla="*/ 2147483646 h 144"/>
                <a:gd name="T4" fmla="*/ 2147483646 w 208"/>
                <a:gd name="T5" fmla="*/ 2147483646 h 144"/>
                <a:gd name="T6" fmla="*/ 2147483646 w 208"/>
                <a:gd name="T7" fmla="*/ 2147483646 h 144"/>
                <a:gd name="T8" fmla="*/ 2147483646 w 208"/>
                <a:gd name="T9" fmla="*/ 2147483646 h 144"/>
                <a:gd name="T10" fmla="*/ 2147483646 w 208"/>
                <a:gd name="T11" fmla="*/ 0 h 144"/>
                <a:gd name="T12" fmla="*/ 2147483646 w 208"/>
                <a:gd name="T13" fmla="*/ 0 h 144"/>
                <a:gd name="T14" fmla="*/ 2147483646 w 208"/>
                <a:gd name="T15" fmla="*/ 2147483646 h 144"/>
                <a:gd name="T16" fmla="*/ 2147483646 w 208"/>
                <a:gd name="T17" fmla="*/ 2147483646 h 144"/>
                <a:gd name="T18" fmla="*/ 2147483646 w 208"/>
                <a:gd name="T19" fmla="*/ 2147483646 h 144"/>
                <a:gd name="T20" fmla="*/ 2147483646 w 208"/>
                <a:gd name="T21" fmla="*/ 2147483646 h 144"/>
                <a:gd name="T22" fmla="*/ 2147483646 w 208"/>
                <a:gd name="T23" fmla="*/ 2147483646 h 144"/>
                <a:gd name="T24" fmla="*/ 2147483646 w 208"/>
                <a:gd name="T25" fmla="*/ 2147483646 h 144"/>
                <a:gd name="T26" fmla="*/ 2147483646 w 208"/>
                <a:gd name="T27" fmla="*/ 2147483646 h 144"/>
                <a:gd name="T28" fmla="*/ 2147483646 w 208"/>
                <a:gd name="T29" fmla="*/ 2147483646 h 144"/>
                <a:gd name="T30" fmla="*/ 2147483646 w 208"/>
                <a:gd name="T31" fmla="*/ 2147483646 h 144"/>
                <a:gd name="T32" fmla="*/ 2147483646 w 208"/>
                <a:gd name="T33" fmla="*/ 2147483646 h 144"/>
                <a:gd name="T34" fmla="*/ 2147483646 w 208"/>
                <a:gd name="T35" fmla="*/ 2147483646 h 144"/>
                <a:gd name="T36" fmla="*/ 0 w 208"/>
                <a:gd name="T37" fmla="*/ 2147483646 h 1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8"/>
                <a:gd name="T58" fmla="*/ 0 h 144"/>
                <a:gd name="T59" fmla="*/ 208 w 208"/>
                <a:gd name="T60" fmla="*/ 144 h 1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8" h="144">
                  <a:moveTo>
                    <a:pt x="0" y="114"/>
                  </a:moveTo>
                  <a:lnTo>
                    <a:pt x="0" y="114"/>
                  </a:lnTo>
                  <a:lnTo>
                    <a:pt x="18" y="96"/>
                  </a:lnTo>
                  <a:lnTo>
                    <a:pt x="52" y="48"/>
                  </a:lnTo>
                  <a:lnTo>
                    <a:pt x="87" y="33"/>
                  </a:lnTo>
                  <a:lnTo>
                    <a:pt x="121" y="0"/>
                  </a:lnTo>
                  <a:lnTo>
                    <a:pt x="156" y="0"/>
                  </a:lnTo>
                  <a:lnTo>
                    <a:pt x="156" y="33"/>
                  </a:lnTo>
                  <a:lnTo>
                    <a:pt x="190" y="66"/>
                  </a:lnTo>
                  <a:lnTo>
                    <a:pt x="208" y="66"/>
                  </a:lnTo>
                  <a:lnTo>
                    <a:pt x="208" y="81"/>
                  </a:lnTo>
                  <a:lnTo>
                    <a:pt x="173" y="96"/>
                  </a:lnTo>
                  <a:lnTo>
                    <a:pt x="138" y="96"/>
                  </a:lnTo>
                  <a:lnTo>
                    <a:pt x="69" y="96"/>
                  </a:lnTo>
                  <a:lnTo>
                    <a:pt x="69" y="114"/>
                  </a:lnTo>
                  <a:lnTo>
                    <a:pt x="69" y="144"/>
                  </a:lnTo>
                  <a:lnTo>
                    <a:pt x="52" y="129"/>
                  </a:lnTo>
                  <a:lnTo>
                    <a:pt x="18" y="129"/>
                  </a:lnTo>
                  <a:lnTo>
                    <a:pt x="0" y="114"/>
                  </a:lnTo>
                  <a:close/>
                </a:path>
              </a:pathLst>
            </a:custGeom>
            <a:solidFill>
              <a:srgbClr val="D8CEB8"/>
            </a:solidFill>
            <a:ln w="9525">
              <a:solidFill>
                <a:srgbClr val="BBAD87"/>
              </a:solidFill>
              <a:round/>
              <a:headEnd/>
              <a:tailEnd/>
            </a:ln>
          </p:spPr>
          <p:txBody>
            <a:bodyPr/>
            <a:lstStyle/>
            <a:p>
              <a:endParaRPr lang="en-US"/>
            </a:p>
          </p:txBody>
        </p:sp>
        <p:sp>
          <p:nvSpPr>
            <p:cNvPr id="6492" name="Freeform 308"/>
            <p:cNvSpPr>
              <a:spLocks/>
            </p:cNvSpPr>
            <p:nvPr>
              <p:custDataLst>
                <p:tags r:id="rId307"/>
              </p:custDataLst>
            </p:nvPr>
          </p:nvSpPr>
          <p:spPr bwMode="auto">
            <a:xfrm>
              <a:off x="4706938" y="4414838"/>
              <a:ext cx="41275" cy="101600"/>
            </a:xfrm>
            <a:custGeom>
              <a:avLst/>
              <a:gdLst>
                <a:gd name="T0" fmla="*/ 2147483646 w 52"/>
                <a:gd name="T1" fmla="*/ 0 h 129"/>
                <a:gd name="T2" fmla="*/ 2147483646 w 52"/>
                <a:gd name="T3" fmla="*/ 0 h 129"/>
                <a:gd name="T4" fmla="*/ 0 w 52"/>
                <a:gd name="T5" fmla="*/ 0 h 129"/>
                <a:gd name="T6" fmla="*/ 2147483646 w 52"/>
                <a:gd name="T7" fmla="*/ 2147483646 h 129"/>
                <a:gd name="T8" fmla="*/ 2147483646 w 52"/>
                <a:gd name="T9" fmla="*/ 2147483646 h 129"/>
                <a:gd name="T10" fmla="*/ 2147483646 w 52"/>
                <a:gd name="T11" fmla="*/ 2147483646 h 129"/>
                <a:gd name="T12" fmla="*/ 2147483646 w 52"/>
                <a:gd name="T13" fmla="*/ 2147483646 h 129"/>
                <a:gd name="T14" fmla="*/ 2147483646 w 52"/>
                <a:gd name="T15" fmla="*/ 2147483646 h 129"/>
                <a:gd name="T16" fmla="*/ 2147483646 w 52"/>
                <a:gd name="T17" fmla="*/ 2147483646 h 129"/>
                <a:gd name="T18" fmla="*/ 2147483646 w 52"/>
                <a:gd name="T19" fmla="*/ 2147483646 h 129"/>
                <a:gd name="T20" fmla="*/ 2147483646 w 52"/>
                <a:gd name="T21" fmla="*/ 0 h 1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129"/>
                <a:gd name="T35" fmla="*/ 52 w 52"/>
                <a:gd name="T36" fmla="*/ 129 h 1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129">
                  <a:moveTo>
                    <a:pt x="35" y="0"/>
                  </a:moveTo>
                  <a:lnTo>
                    <a:pt x="35" y="0"/>
                  </a:lnTo>
                  <a:lnTo>
                    <a:pt x="0" y="0"/>
                  </a:lnTo>
                  <a:lnTo>
                    <a:pt x="18" y="66"/>
                  </a:lnTo>
                  <a:lnTo>
                    <a:pt x="35" y="114"/>
                  </a:lnTo>
                  <a:lnTo>
                    <a:pt x="35" y="129"/>
                  </a:lnTo>
                  <a:lnTo>
                    <a:pt x="52" y="129"/>
                  </a:lnTo>
                  <a:lnTo>
                    <a:pt x="52" y="66"/>
                  </a:lnTo>
                  <a:lnTo>
                    <a:pt x="52" y="33"/>
                  </a:lnTo>
                  <a:lnTo>
                    <a:pt x="35" y="18"/>
                  </a:lnTo>
                  <a:lnTo>
                    <a:pt x="35" y="0"/>
                  </a:lnTo>
                </a:path>
              </a:pathLst>
            </a:custGeom>
            <a:solidFill>
              <a:srgbClr val="D8CEB8"/>
            </a:solidFill>
            <a:ln w="9525">
              <a:solidFill>
                <a:srgbClr val="BBAD87"/>
              </a:solidFill>
              <a:prstDash val="solid"/>
              <a:round/>
              <a:headEnd/>
              <a:tailEnd/>
            </a:ln>
          </p:spPr>
          <p:txBody>
            <a:bodyPr/>
            <a:lstStyle/>
            <a:p>
              <a:endParaRPr lang="en-US"/>
            </a:p>
          </p:txBody>
        </p:sp>
        <p:sp>
          <p:nvSpPr>
            <p:cNvPr id="6493" name="Freeform 309"/>
            <p:cNvSpPr>
              <a:spLocks/>
            </p:cNvSpPr>
            <p:nvPr>
              <p:custDataLst>
                <p:tags r:id="rId308"/>
              </p:custDataLst>
            </p:nvPr>
          </p:nvSpPr>
          <p:spPr bwMode="auto">
            <a:xfrm>
              <a:off x="4721225" y="4160838"/>
              <a:ext cx="346075" cy="241300"/>
            </a:xfrm>
            <a:custGeom>
              <a:avLst/>
              <a:gdLst>
                <a:gd name="T0" fmla="*/ 2147483646 w 436"/>
                <a:gd name="T1" fmla="*/ 2147483646 h 303"/>
                <a:gd name="T2" fmla="*/ 2147483646 w 436"/>
                <a:gd name="T3" fmla="*/ 2147483646 h 303"/>
                <a:gd name="T4" fmla="*/ 2147483646 w 436"/>
                <a:gd name="T5" fmla="*/ 2147483646 h 303"/>
                <a:gd name="T6" fmla="*/ 2147483646 w 436"/>
                <a:gd name="T7" fmla="*/ 2147483646 h 303"/>
                <a:gd name="T8" fmla="*/ 2147483646 w 436"/>
                <a:gd name="T9" fmla="*/ 2147483646 h 303"/>
                <a:gd name="T10" fmla="*/ 2147483646 w 436"/>
                <a:gd name="T11" fmla="*/ 2147483646 h 303"/>
                <a:gd name="T12" fmla="*/ 2147483646 w 436"/>
                <a:gd name="T13" fmla="*/ 2147483646 h 303"/>
                <a:gd name="T14" fmla="*/ 2147483646 w 436"/>
                <a:gd name="T15" fmla="*/ 0 h 303"/>
                <a:gd name="T16" fmla="*/ 2147483646 w 436"/>
                <a:gd name="T17" fmla="*/ 0 h 303"/>
                <a:gd name="T18" fmla="*/ 2147483646 w 436"/>
                <a:gd name="T19" fmla="*/ 2147483646 h 303"/>
                <a:gd name="T20" fmla="*/ 2147483646 w 436"/>
                <a:gd name="T21" fmla="*/ 2147483646 h 303"/>
                <a:gd name="T22" fmla="*/ 2147483646 w 436"/>
                <a:gd name="T23" fmla="*/ 2147483646 h 303"/>
                <a:gd name="T24" fmla="*/ 2147483646 w 436"/>
                <a:gd name="T25" fmla="*/ 2147483646 h 303"/>
                <a:gd name="T26" fmla="*/ 0 w 436"/>
                <a:gd name="T27" fmla="*/ 2147483646 h 303"/>
                <a:gd name="T28" fmla="*/ 0 w 436"/>
                <a:gd name="T29" fmla="*/ 2147483646 h 303"/>
                <a:gd name="T30" fmla="*/ 2147483646 w 436"/>
                <a:gd name="T31" fmla="*/ 2147483646 h 303"/>
                <a:gd name="T32" fmla="*/ 2147483646 w 436"/>
                <a:gd name="T33" fmla="*/ 2147483646 h 303"/>
                <a:gd name="T34" fmla="*/ 2147483646 w 436"/>
                <a:gd name="T35" fmla="*/ 2147483646 h 303"/>
                <a:gd name="T36" fmla="*/ 2147483646 w 436"/>
                <a:gd name="T37" fmla="*/ 2147483646 h 303"/>
                <a:gd name="T38" fmla="*/ 2147483646 w 436"/>
                <a:gd name="T39" fmla="*/ 2147483646 h 303"/>
                <a:gd name="T40" fmla="*/ 2147483646 w 436"/>
                <a:gd name="T41" fmla="*/ 2147483646 h 303"/>
                <a:gd name="T42" fmla="*/ 2147483646 w 436"/>
                <a:gd name="T43" fmla="*/ 2147483646 h 303"/>
                <a:gd name="T44" fmla="*/ 2147483646 w 436"/>
                <a:gd name="T45" fmla="*/ 2147483646 h 303"/>
                <a:gd name="T46" fmla="*/ 2147483646 w 436"/>
                <a:gd name="T47" fmla="*/ 2147483646 h 303"/>
                <a:gd name="T48" fmla="*/ 2147483646 w 436"/>
                <a:gd name="T49" fmla="*/ 2147483646 h 303"/>
                <a:gd name="T50" fmla="*/ 2147483646 w 436"/>
                <a:gd name="T51" fmla="*/ 2147483646 h 303"/>
                <a:gd name="T52" fmla="*/ 2147483646 w 436"/>
                <a:gd name="T53" fmla="*/ 2147483646 h 303"/>
                <a:gd name="T54" fmla="*/ 2147483646 w 436"/>
                <a:gd name="T55" fmla="*/ 2147483646 h 303"/>
                <a:gd name="T56" fmla="*/ 2147483646 w 436"/>
                <a:gd name="T57" fmla="*/ 2147483646 h 303"/>
                <a:gd name="T58" fmla="*/ 2147483646 w 436"/>
                <a:gd name="T59" fmla="*/ 2147483646 h 303"/>
                <a:gd name="T60" fmla="*/ 2147483646 w 436"/>
                <a:gd name="T61" fmla="*/ 2147483646 h 30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6"/>
                <a:gd name="T94" fmla="*/ 0 h 303"/>
                <a:gd name="T95" fmla="*/ 436 w 436"/>
                <a:gd name="T96" fmla="*/ 303 h 30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6" h="303">
                  <a:moveTo>
                    <a:pt x="366" y="255"/>
                  </a:moveTo>
                  <a:lnTo>
                    <a:pt x="366" y="255"/>
                  </a:lnTo>
                  <a:lnTo>
                    <a:pt x="366" y="240"/>
                  </a:lnTo>
                  <a:lnTo>
                    <a:pt x="418" y="175"/>
                  </a:lnTo>
                  <a:lnTo>
                    <a:pt x="436" y="79"/>
                  </a:lnTo>
                  <a:lnTo>
                    <a:pt x="401" y="48"/>
                  </a:lnTo>
                  <a:lnTo>
                    <a:pt x="401" y="15"/>
                  </a:lnTo>
                  <a:lnTo>
                    <a:pt x="384" y="0"/>
                  </a:lnTo>
                  <a:lnTo>
                    <a:pt x="313" y="0"/>
                  </a:lnTo>
                  <a:lnTo>
                    <a:pt x="140" y="111"/>
                  </a:lnTo>
                  <a:lnTo>
                    <a:pt x="105" y="111"/>
                  </a:lnTo>
                  <a:lnTo>
                    <a:pt x="105" y="192"/>
                  </a:lnTo>
                  <a:lnTo>
                    <a:pt x="86" y="207"/>
                  </a:lnTo>
                  <a:lnTo>
                    <a:pt x="0" y="222"/>
                  </a:lnTo>
                  <a:lnTo>
                    <a:pt x="0" y="255"/>
                  </a:lnTo>
                  <a:lnTo>
                    <a:pt x="34" y="288"/>
                  </a:lnTo>
                  <a:lnTo>
                    <a:pt x="52" y="288"/>
                  </a:lnTo>
                  <a:lnTo>
                    <a:pt x="52" y="303"/>
                  </a:lnTo>
                  <a:lnTo>
                    <a:pt x="52" y="288"/>
                  </a:lnTo>
                  <a:lnTo>
                    <a:pt x="69" y="288"/>
                  </a:lnTo>
                  <a:lnTo>
                    <a:pt x="86" y="303"/>
                  </a:lnTo>
                  <a:lnTo>
                    <a:pt x="86" y="288"/>
                  </a:lnTo>
                  <a:lnTo>
                    <a:pt x="123" y="255"/>
                  </a:lnTo>
                  <a:lnTo>
                    <a:pt x="140" y="255"/>
                  </a:lnTo>
                  <a:lnTo>
                    <a:pt x="192" y="270"/>
                  </a:lnTo>
                  <a:lnTo>
                    <a:pt x="209" y="270"/>
                  </a:lnTo>
                  <a:lnTo>
                    <a:pt x="244" y="288"/>
                  </a:lnTo>
                  <a:lnTo>
                    <a:pt x="278" y="270"/>
                  </a:lnTo>
                  <a:lnTo>
                    <a:pt x="332" y="270"/>
                  </a:lnTo>
                  <a:lnTo>
                    <a:pt x="349" y="255"/>
                  </a:lnTo>
                  <a:lnTo>
                    <a:pt x="366" y="255"/>
                  </a:lnTo>
                  <a:close/>
                </a:path>
              </a:pathLst>
            </a:custGeom>
            <a:solidFill>
              <a:srgbClr val="D8CEB8"/>
            </a:solidFill>
            <a:ln w="9525">
              <a:solidFill>
                <a:srgbClr val="BBAD87"/>
              </a:solidFill>
              <a:round/>
              <a:headEnd/>
              <a:tailEnd/>
            </a:ln>
          </p:spPr>
          <p:txBody>
            <a:bodyPr/>
            <a:lstStyle/>
            <a:p>
              <a:endParaRPr lang="en-US"/>
            </a:p>
          </p:txBody>
        </p:sp>
        <p:sp>
          <p:nvSpPr>
            <p:cNvPr id="6494" name="Freeform 310"/>
            <p:cNvSpPr>
              <a:spLocks/>
            </p:cNvSpPr>
            <p:nvPr>
              <p:custDataLst>
                <p:tags r:id="rId309"/>
              </p:custDataLst>
            </p:nvPr>
          </p:nvSpPr>
          <p:spPr bwMode="auto">
            <a:xfrm>
              <a:off x="4337050" y="4300538"/>
              <a:ext cx="136525" cy="88900"/>
            </a:xfrm>
            <a:custGeom>
              <a:avLst/>
              <a:gdLst>
                <a:gd name="T0" fmla="*/ 2147483646 w 173"/>
                <a:gd name="T1" fmla="*/ 2147483646 h 113"/>
                <a:gd name="T2" fmla="*/ 2147483646 w 173"/>
                <a:gd name="T3" fmla="*/ 2147483646 h 113"/>
                <a:gd name="T4" fmla="*/ 2147483646 w 173"/>
                <a:gd name="T5" fmla="*/ 2147483646 h 113"/>
                <a:gd name="T6" fmla="*/ 2147483646 w 173"/>
                <a:gd name="T7" fmla="*/ 2147483646 h 113"/>
                <a:gd name="T8" fmla="*/ 2147483646 w 173"/>
                <a:gd name="T9" fmla="*/ 2147483646 h 113"/>
                <a:gd name="T10" fmla="*/ 2147483646 w 173"/>
                <a:gd name="T11" fmla="*/ 2147483646 h 113"/>
                <a:gd name="T12" fmla="*/ 2147483646 w 173"/>
                <a:gd name="T13" fmla="*/ 2147483646 h 113"/>
                <a:gd name="T14" fmla="*/ 2147483646 w 173"/>
                <a:gd name="T15" fmla="*/ 2147483646 h 113"/>
                <a:gd name="T16" fmla="*/ 0 w 173"/>
                <a:gd name="T17" fmla="*/ 2147483646 h 113"/>
                <a:gd name="T18" fmla="*/ 2147483646 w 173"/>
                <a:gd name="T19" fmla="*/ 2147483646 h 113"/>
                <a:gd name="T20" fmla="*/ 2147483646 w 173"/>
                <a:gd name="T21" fmla="*/ 0 h 113"/>
                <a:gd name="T22" fmla="*/ 2147483646 w 173"/>
                <a:gd name="T23" fmla="*/ 0 h 113"/>
                <a:gd name="T24" fmla="*/ 2147483646 w 173"/>
                <a:gd name="T25" fmla="*/ 2147483646 h 113"/>
                <a:gd name="T26" fmla="*/ 2147483646 w 173"/>
                <a:gd name="T27" fmla="*/ 2147483646 h 113"/>
                <a:gd name="T28" fmla="*/ 2147483646 w 173"/>
                <a:gd name="T29" fmla="*/ 2147483646 h 113"/>
                <a:gd name="T30" fmla="*/ 2147483646 w 173"/>
                <a:gd name="T31" fmla="*/ 2147483646 h 113"/>
                <a:gd name="T32" fmla="*/ 2147483646 w 173"/>
                <a:gd name="T33" fmla="*/ 2147483646 h 113"/>
                <a:gd name="T34" fmla="*/ 2147483646 w 173"/>
                <a:gd name="T35" fmla="*/ 2147483646 h 1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3"/>
                <a:gd name="T55" fmla="*/ 0 h 113"/>
                <a:gd name="T56" fmla="*/ 173 w 173"/>
                <a:gd name="T57" fmla="*/ 113 h 1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3" h="113">
                  <a:moveTo>
                    <a:pt x="17" y="95"/>
                  </a:moveTo>
                  <a:lnTo>
                    <a:pt x="17" y="95"/>
                  </a:lnTo>
                  <a:lnTo>
                    <a:pt x="35" y="95"/>
                  </a:lnTo>
                  <a:lnTo>
                    <a:pt x="69" y="80"/>
                  </a:lnTo>
                  <a:lnTo>
                    <a:pt x="86" y="95"/>
                  </a:lnTo>
                  <a:lnTo>
                    <a:pt x="104" y="80"/>
                  </a:lnTo>
                  <a:lnTo>
                    <a:pt x="69" y="80"/>
                  </a:lnTo>
                  <a:lnTo>
                    <a:pt x="17" y="80"/>
                  </a:lnTo>
                  <a:lnTo>
                    <a:pt x="0" y="47"/>
                  </a:lnTo>
                  <a:lnTo>
                    <a:pt x="17" y="17"/>
                  </a:lnTo>
                  <a:lnTo>
                    <a:pt x="35" y="0"/>
                  </a:lnTo>
                  <a:lnTo>
                    <a:pt x="69" y="0"/>
                  </a:lnTo>
                  <a:lnTo>
                    <a:pt x="121" y="17"/>
                  </a:lnTo>
                  <a:lnTo>
                    <a:pt x="138" y="47"/>
                  </a:lnTo>
                  <a:lnTo>
                    <a:pt x="173" y="113"/>
                  </a:lnTo>
                  <a:lnTo>
                    <a:pt x="104" y="113"/>
                  </a:lnTo>
                  <a:lnTo>
                    <a:pt x="17" y="113"/>
                  </a:lnTo>
                  <a:lnTo>
                    <a:pt x="17" y="95"/>
                  </a:lnTo>
                  <a:close/>
                </a:path>
              </a:pathLst>
            </a:custGeom>
            <a:solidFill>
              <a:srgbClr val="D8CEB8"/>
            </a:solidFill>
            <a:ln w="9525">
              <a:solidFill>
                <a:srgbClr val="BBAD87"/>
              </a:solidFill>
              <a:round/>
              <a:headEnd/>
              <a:tailEnd/>
            </a:ln>
          </p:spPr>
          <p:txBody>
            <a:bodyPr/>
            <a:lstStyle/>
            <a:p>
              <a:endParaRPr lang="en-US"/>
            </a:p>
          </p:txBody>
        </p:sp>
        <p:sp>
          <p:nvSpPr>
            <p:cNvPr id="6495" name="Freeform 311"/>
            <p:cNvSpPr>
              <a:spLocks/>
            </p:cNvSpPr>
            <p:nvPr>
              <p:custDataLst>
                <p:tags r:id="rId310"/>
              </p:custDataLst>
            </p:nvPr>
          </p:nvSpPr>
          <p:spPr bwMode="auto">
            <a:xfrm>
              <a:off x="4652963" y="4414838"/>
              <a:ext cx="82550" cy="127000"/>
            </a:xfrm>
            <a:custGeom>
              <a:avLst/>
              <a:gdLst>
                <a:gd name="T0" fmla="*/ 0 w 104"/>
                <a:gd name="T1" fmla="*/ 2147483646 h 162"/>
                <a:gd name="T2" fmla="*/ 0 w 104"/>
                <a:gd name="T3" fmla="*/ 2147483646 h 162"/>
                <a:gd name="T4" fmla="*/ 0 w 104"/>
                <a:gd name="T5" fmla="*/ 2147483646 h 162"/>
                <a:gd name="T6" fmla="*/ 0 w 104"/>
                <a:gd name="T7" fmla="*/ 0 h 162"/>
                <a:gd name="T8" fmla="*/ 2147483646 w 104"/>
                <a:gd name="T9" fmla="*/ 0 h 162"/>
                <a:gd name="T10" fmla="*/ 2147483646 w 104"/>
                <a:gd name="T11" fmla="*/ 2147483646 h 162"/>
                <a:gd name="T12" fmla="*/ 2147483646 w 104"/>
                <a:gd name="T13" fmla="*/ 2147483646 h 162"/>
                <a:gd name="T14" fmla="*/ 2147483646 w 104"/>
                <a:gd name="T15" fmla="*/ 2147483646 h 162"/>
                <a:gd name="T16" fmla="*/ 2147483646 w 104"/>
                <a:gd name="T17" fmla="*/ 2147483646 h 162"/>
                <a:gd name="T18" fmla="*/ 0 w 104"/>
                <a:gd name="T19" fmla="*/ 2147483646 h 162"/>
                <a:gd name="T20" fmla="*/ 0 w 104"/>
                <a:gd name="T21" fmla="*/ 2147483646 h 162"/>
                <a:gd name="T22" fmla="*/ 2147483646 w 104"/>
                <a:gd name="T23" fmla="*/ 2147483646 h 162"/>
                <a:gd name="T24" fmla="*/ 0 w 104"/>
                <a:gd name="T25" fmla="*/ 2147483646 h 1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
                <a:gd name="T40" fmla="*/ 0 h 162"/>
                <a:gd name="T41" fmla="*/ 104 w 104"/>
                <a:gd name="T42" fmla="*/ 162 h 1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 h="162">
                  <a:moveTo>
                    <a:pt x="0" y="48"/>
                  </a:moveTo>
                  <a:lnTo>
                    <a:pt x="0" y="48"/>
                  </a:lnTo>
                  <a:lnTo>
                    <a:pt x="0" y="18"/>
                  </a:lnTo>
                  <a:lnTo>
                    <a:pt x="0" y="0"/>
                  </a:lnTo>
                  <a:lnTo>
                    <a:pt x="69" y="0"/>
                  </a:lnTo>
                  <a:lnTo>
                    <a:pt x="87" y="66"/>
                  </a:lnTo>
                  <a:lnTo>
                    <a:pt x="104" y="114"/>
                  </a:lnTo>
                  <a:lnTo>
                    <a:pt x="104" y="129"/>
                  </a:lnTo>
                  <a:lnTo>
                    <a:pt x="18" y="162"/>
                  </a:lnTo>
                  <a:lnTo>
                    <a:pt x="0" y="162"/>
                  </a:lnTo>
                  <a:lnTo>
                    <a:pt x="0" y="114"/>
                  </a:lnTo>
                  <a:lnTo>
                    <a:pt x="18" y="81"/>
                  </a:lnTo>
                  <a:lnTo>
                    <a:pt x="0" y="48"/>
                  </a:lnTo>
                  <a:close/>
                </a:path>
              </a:pathLst>
            </a:custGeom>
            <a:solidFill>
              <a:srgbClr val="D8CEB8"/>
            </a:solidFill>
            <a:ln w="9525">
              <a:solidFill>
                <a:srgbClr val="BBAD87"/>
              </a:solidFill>
              <a:round/>
              <a:headEnd/>
              <a:tailEnd/>
            </a:ln>
          </p:spPr>
          <p:txBody>
            <a:bodyPr/>
            <a:lstStyle/>
            <a:p>
              <a:endParaRPr lang="en-US"/>
            </a:p>
          </p:txBody>
        </p:sp>
        <p:sp>
          <p:nvSpPr>
            <p:cNvPr id="6496" name="Freeform 312"/>
            <p:cNvSpPr>
              <a:spLocks/>
            </p:cNvSpPr>
            <p:nvPr>
              <p:custDataLst>
                <p:tags r:id="rId311"/>
              </p:custDataLst>
            </p:nvPr>
          </p:nvSpPr>
          <p:spPr bwMode="auto">
            <a:xfrm>
              <a:off x="4775200" y="4364038"/>
              <a:ext cx="250825" cy="190500"/>
            </a:xfrm>
            <a:custGeom>
              <a:avLst/>
              <a:gdLst>
                <a:gd name="T0" fmla="*/ 2147483646 w 317"/>
                <a:gd name="T1" fmla="*/ 2147483646 h 240"/>
                <a:gd name="T2" fmla="*/ 2147483646 w 317"/>
                <a:gd name="T3" fmla="*/ 2147483646 h 240"/>
                <a:gd name="T4" fmla="*/ 2147483646 w 317"/>
                <a:gd name="T5" fmla="*/ 2147483646 h 240"/>
                <a:gd name="T6" fmla="*/ 2147483646 w 317"/>
                <a:gd name="T7" fmla="*/ 2147483646 h 240"/>
                <a:gd name="T8" fmla="*/ 2147483646 w 317"/>
                <a:gd name="T9" fmla="*/ 2147483646 h 240"/>
                <a:gd name="T10" fmla="*/ 2147483646 w 317"/>
                <a:gd name="T11" fmla="*/ 2147483646 h 240"/>
                <a:gd name="T12" fmla="*/ 2147483646 w 317"/>
                <a:gd name="T13" fmla="*/ 2147483646 h 240"/>
                <a:gd name="T14" fmla="*/ 2147483646 w 317"/>
                <a:gd name="T15" fmla="*/ 2147483646 h 240"/>
                <a:gd name="T16" fmla="*/ 2147483646 w 317"/>
                <a:gd name="T17" fmla="*/ 2147483646 h 240"/>
                <a:gd name="T18" fmla="*/ 2147483646 w 317"/>
                <a:gd name="T19" fmla="*/ 2147483646 h 240"/>
                <a:gd name="T20" fmla="*/ 2147483646 w 317"/>
                <a:gd name="T21" fmla="*/ 2147483646 h 240"/>
                <a:gd name="T22" fmla="*/ 2147483646 w 317"/>
                <a:gd name="T23" fmla="*/ 0 h 240"/>
                <a:gd name="T24" fmla="*/ 2147483646 w 317"/>
                <a:gd name="T25" fmla="*/ 0 h 240"/>
                <a:gd name="T26" fmla="*/ 2147483646 w 317"/>
                <a:gd name="T27" fmla="*/ 2147483646 h 240"/>
                <a:gd name="T28" fmla="*/ 2147483646 w 317"/>
                <a:gd name="T29" fmla="*/ 2147483646 h 240"/>
                <a:gd name="T30" fmla="*/ 2147483646 w 317"/>
                <a:gd name="T31" fmla="*/ 2147483646 h 240"/>
                <a:gd name="T32" fmla="*/ 2147483646 w 317"/>
                <a:gd name="T33" fmla="*/ 2147483646 h 240"/>
                <a:gd name="T34" fmla="*/ 2147483646 w 317"/>
                <a:gd name="T35" fmla="*/ 2147483646 h 240"/>
                <a:gd name="T36" fmla="*/ 2147483646 w 317"/>
                <a:gd name="T37" fmla="*/ 0 h 240"/>
                <a:gd name="T38" fmla="*/ 2147483646 w 317"/>
                <a:gd name="T39" fmla="*/ 0 h 240"/>
                <a:gd name="T40" fmla="*/ 2147483646 w 317"/>
                <a:gd name="T41" fmla="*/ 2147483646 h 240"/>
                <a:gd name="T42" fmla="*/ 2147483646 w 317"/>
                <a:gd name="T43" fmla="*/ 2147483646 h 240"/>
                <a:gd name="T44" fmla="*/ 2147483646 w 317"/>
                <a:gd name="T45" fmla="*/ 2147483646 h 240"/>
                <a:gd name="T46" fmla="*/ 0 w 317"/>
                <a:gd name="T47" fmla="*/ 2147483646 h 240"/>
                <a:gd name="T48" fmla="*/ 0 w 317"/>
                <a:gd name="T49" fmla="*/ 2147483646 h 240"/>
                <a:gd name="T50" fmla="*/ 2147483646 w 317"/>
                <a:gd name="T51" fmla="*/ 2147483646 h 240"/>
                <a:gd name="T52" fmla="*/ 2147483646 w 317"/>
                <a:gd name="T53" fmla="*/ 2147483646 h 240"/>
                <a:gd name="T54" fmla="*/ 2147483646 w 317"/>
                <a:gd name="T55" fmla="*/ 2147483646 h 240"/>
                <a:gd name="T56" fmla="*/ 2147483646 w 317"/>
                <a:gd name="T57" fmla="*/ 2147483646 h 240"/>
                <a:gd name="T58" fmla="*/ 2147483646 w 317"/>
                <a:gd name="T59" fmla="*/ 2147483646 h 240"/>
                <a:gd name="T60" fmla="*/ 2147483646 w 317"/>
                <a:gd name="T61" fmla="*/ 2147483646 h 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7"/>
                <a:gd name="T94" fmla="*/ 0 h 240"/>
                <a:gd name="T95" fmla="*/ 317 w 317"/>
                <a:gd name="T96" fmla="*/ 240 h 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7" h="240">
                  <a:moveTo>
                    <a:pt x="159" y="225"/>
                  </a:moveTo>
                  <a:lnTo>
                    <a:pt x="159" y="225"/>
                  </a:lnTo>
                  <a:lnTo>
                    <a:pt x="194" y="177"/>
                  </a:lnTo>
                  <a:lnTo>
                    <a:pt x="211" y="177"/>
                  </a:lnTo>
                  <a:lnTo>
                    <a:pt x="228" y="192"/>
                  </a:lnTo>
                  <a:lnTo>
                    <a:pt x="246" y="177"/>
                  </a:lnTo>
                  <a:lnTo>
                    <a:pt x="282" y="129"/>
                  </a:lnTo>
                  <a:lnTo>
                    <a:pt x="299" y="81"/>
                  </a:lnTo>
                  <a:lnTo>
                    <a:pt x="317" y="48"/>
                  </a:lnTo>
                  <a:lnTo>
                    <a:pt x="317" y="33"/>
                  </a:lnTo>
                  <a:lnTo>
                    <a:pt x="317" y="15"/>
                  </a:lnTo>
                  <a:lnTo>
                    <a:pt x="299" y="0"/>
                  </a:lnTo>
                  <a:lnTo>
                    <a:pt x="282" y="0"/>
                  </a:lnTo>
                  <a:lnTo>
                    <a:pt x="265" y="15"/>
                  </a:lnTo>
                  <a:lnTo>
                    <a:pt x="211" y="15"/>
                  </a:lnTo>
                  <a:lnTo>
                    <a:pt x="177" y="33"/>
                  </a:lnTo>
                  <a:lnTo>
                    <a:pt x="142" y="15"/>
                  </a:lnTo>
                  <a:lnTo>
                    <a:pt x="123" y="15"/>
                  </a:lnTo>
                  <a:lnTo>
                    <a:pt x="71" y="0"/>
                  </a:lnTo>
                  <a:lnTo>
                    <a:pt x="54" y="0"/>
                  </a:lnTo>
                  <a:lnTo>
                    <a:pt x="19" y="33"/>
                  </a:lnTo>
                  <a:lnTo>
                    <a:pt x="19" y="48"/>
                  </a:lnTo>
                  <a:lnTo>
                    <a:pt x="19" y="81"/>
                  </a:lnTo>
                  <a:lnTo>
                    <a:pt x="0" y="144"/>
                  </a:lnTo>
                  <a:lnTo>
                    <a:pt x="0" y="192"/>
                  </a:lnTo>
                  <a:lnTo>
                    <a:pt x="54" y="192"/>
                  </a:lnTo>
                  <a:lnTo>
                    <a:pt x="54" y="207"/>
                  </a:lnTo>
                  <a:lnTo>
                    <a:pt x="71" y="240"/>
                  </a:lnTo>
                  <a:lnTo>
                    <a:pt x="88" y="240"/>
                  </a:lnTo>
                  <a:lnTo>
                    <a:pt x="159" y="240"/>
                  </a:lnTo>
                  <a:lnTo>
                    <a:pt x="159" y="225"/>
                  </a:lnTo>
                  <a:close/>
                </a:path>
              </a:pathLst>
            </a:custGeom>
            <a:solidFill>
              <a:srgbClr val="D8CEB8"/>
            </a:solidFill>
            <a:ln w="9525">
              <a:solidFill>
                <a:srgbClr val="BBAD87"/>
              </a:solidFill>
              <a:round/>
              <a:headEnd/>
              <a:tailEnd/>
            </a:ln>
          </p:spPr>
          <p:txBody>
            <a:bodyPr/>
            <a:lstStyle/>
            <a:p>
              <a:endParaRPr lang="en-US"/>
            </a:p>
          </p:txBody>
        </p:sp>
        <p:sp>
          <p:nvSpPr>
            <p:cNvPr id="6497" name="Freeform 313"/>
            <p:cNvSpPr>
              <a:spLocks/>
            </p:cNvSpPr>
            <p:nvPr>
              <p:custDataLst>
                <p:tags r:id="rId312"/>
              </p:custDataLst>
            </p:nvPr>
          </p:nvSpPr>
          <p:spPr bwMode="auto">
            <a:xfrm>
              <a:off x="4735513" y="4389438"/>
              <a:ext cx="55563" cy="127000"/>
            </a:xfrm>
            <a:custGeom>
              <a:avLst/>
              <a:gdLst>
                <a:gd name="T0" fmla="*/ 2147483646 w 69"/>
                <a:gd name="T1" fmla="*/ 2147483646 h 159"/>
                <a:gd name="T2" fmla="*/ 2147483646 w 69"/>
                <a:gd name="T3" fmla="*/ 2147483646 h 159"/>
                <a:gd name="T4" fmla="*/ 0 w 69"/>
                <a:gd name="T5" fmla="*/ 2147483646 h 159"/>
                <a:gd name="T6" fmla="*/ 0 w 69"/>
                <a:gd name="T7" fmla="*/ 2147483646 h 159"/>
                <a:gd name="T8" fmla="*/ 2147483646 w 69"/>
                <a:gd name="T9" fmla="*/ 2147483646 h 159"/>
                <a:gd name="T10" fmla="*/ 2147483646 w 69"/>
                <a:gd name="T11" fmla="*/ 2147483646 h 159"/>
                <a:gd name="T12" fmla="*/ 2147483646 w 69"/>
                <a:gd name="T13" fmla="*/ 2147483646 h 159"/>
                <a:gd name="T14" fmla="*/ 2147483646 w 69"/>
                <a:gd name="T15" fmla="*/ 2147483646 h 159"/>
                <a:gd name="T16" fmla="*/ 2147483646 w 69"/>
                <a:gd name="T17" fmla="*/ 2147483646 h 159"/>
                <a:gd name="T18" fmla="*/ 2147483646 w 69"/>
                <a:gd name="T19" fmla="*/ 2147483646 h 159"/>
                <a:gd name="T20" fmla="*/ 2147483646 w 69"/>
                <a:gd name="T21" fmla="*/ 2147483646 h 159"/>
                <a:gd name="T22" fmla="*/ 2147483646 w 69"/>
                <a:gd name="T23" fmla="*/ 0 h 159"/>
                <a:gd name="T24" fmla="*/ 2147483646 w 69"/>
                <a:gd name="T25" fmla="*/ 0 h 159"/>
                <a:gd name="T26" fmla="*/ 2147483646 w 69"/>
                <a:gd name="T27" fmla="*/ 2147483646 h 1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59"/>
                <a:gd name="T44" fmla="*/ 69 w 69"/>
                <a:gd name="T45" fmla="*/ 159 h 1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59">
                  <a:moveTo>
                    <a:pt x="35" y="15"/>
                  </a:moveTo>
                  <a:lnTo>
                    <a:pt x="35" y="15"/>
                  </a:lnTo>
                  <a:lnTo>
                    <a:pt x="0" y="30"/>
                  </a:lnTo>
                  <a:lnTo>
                    <a:pt x="0" y="48"/>
                  </a:lnTo>
                  <a:lnTo>
                    <a:pt x="17" y="63"/>
                  </a:lnTo>
                  <a:lnTo>
                    <a:pt x="17" y="96"/>
                  </a:lnTo>
                  <a:lnTo>
                    <a:pt x="17" y="159"/>
                  </a:lnTo>
                  <a:lnTo>
                    <a:pt x="52" y="159"/>
                  </a:lnTo>
                  <a:lnTo>
                    <a:pt x="52" y="111"/>
                  </a:lnTo>
                  <a:lnTo>
                    <a:pt x="69" y="48"/>
                  </a:lnTo>
                  <a:lnTo>
                    <a:pt x="69" y="15"/>
                  </a:lnTo>
                  <a:lnTo>
                    <a:pt x="52" y="0"/>
                  </a:lnTo>
                  <a:lnTo>
                    <a:pt x="35" y="0"/>
                  </a:lnTo>
                  <a:lnTo>
                    <a:pt x="35" y="15"/>
                  </a:lnTo>
                </a:path>
              </a:pathLst>
            </a:custGeom>
            <a:solidFill>
              <a:srgbClr val="D8CEB8"/>
            </a:solidFill>
            <a:ln w="9525">
              <a:solidFill>
                <a:srgbClr val="BBAD87"/>
              </a:solidFill>
              <a:prstDash val="solid"/>
              <a:round/>
              <a:headEnd/>
              <a:tailEnd/>
            </a:ln>
          </p:spPr>
          <p:txBody>
            <a:bodyPr/>
            <a:lstStyle/>
            <a:p>
              <a:endParaRPr lang="en-US"/>
            </a:p>
          </p:txBody>
        </p:sp>
        <p:sp>
          <p:nvSpPr>
            <p:cNvPr id="6498" name="Freeform 314"/>
            <p:cNvSpPr>
              <a:spLocks/>
            </p:cNvSpPr>
            <p:nvPr>
              <p:custDataLst>
                <p:tags r:id="rId313"/>
              </p:custDataLst>
            </p:nvPr>
          </p:nvSpPr>
          <p:spPr bwMode="auto">
            <a:xfrm>
              <a:off x="4391025" y="4389438"/>
              <a:ext cx="150813" cy="101600"/>
            </a:xfrm>
            <a:custGeom>
              <a:avLst/>
              <a:gdLst>
                <a:gd name="T0" fmla="*/ 2147483646 w 190"/>
                <a:gd name="T1" fmla="*/ 2147483646 h 126"/>
                <a:gd name="T2" fmla="*/ 2147483646 w 190"/>
                <a:gd name="T3" fmla="*/ 2147483646 h 126"/>
                <a:gd name="T4" fmla="*/ 2147483646 w 190"/>
                <a:gd name="T5" fmla="*/ 2147483646 h 126"/>
                <a:gd name="T6" fmla="*/ 2147483646 w 190"/>
                <a:gd name="T7" fmla="*/ 2147483646 h 126"/>
                <a:gd name="T8" fmla="*/ 2147483646 w 190"/>
                <a:gd name="T9" fmla="*/ 2147483646 h 126"/>
                <a:gd name="T10" fmla="*/ 2147483646 w 190"/>
                <a:gd name="T11" fmla="*/ 2147483646 h 126"/>
                <a:gd name="T12" fmla="*/ 2147483646 w 190"/>
                <a:gd name="T13" fmla="*/ 2147483646 h 126"/>
                <a:gd name="T14" fmla="*/ 2147483646 w 190"/>
                <a:gd name="T15" fmla="*/ 0 h 126"/>
                <a:gd name="T16" fmla="*/ 2147483646 w 190"/>
                <a:gd name="T17" fmla="*/ 2147483646 h 126"/>
                <a:gd name="T18" fmla="*/ 2147483646 w 190"/>
                <a:gd name="T19" fmla="*/ 2147483646 h 126"/>
                <a:gd name="T20" fmla="*/ 2147483646 w 190"/>
                <a:gd name="T21" fmla="*/ 0 h 126"/>
                <a:gd name="T22" fmla="*/ 2147483646 w 190"/>
                <a:gd name="T23" fmla="*/ 0 h 126"/>
                <a:gd name="T24" fmla="*/ 2147483646 w 190"/>
                <a:gd name="T25" fmla="*/ 2147483646 h 126"/>
                <a:gd name="T26" fmla="*/ 0 w 190"/>
                <a:gd name="T27" fmla="*/ 2147483646 h 126"/>
                <a:gd name="T28" fmla="*/ 2147483646 w 190"/>
                <a:gd name="T29" fmla="*/ 2147483646 h 126"/>
                <a:gd name="T30" fmla="*/ 2147483646 w 190"/>
                <a:gd name="T31" fmla="*/ 2147483646 h 126"/>
                <a:gd name="T32" fmla="*/ 2147483646 w 190"/>
                <a:gd name="T33" fmla="*/ 2147483646 h 126"/>
                <a:gd name="T34" fmla="*/ 2147483646 w 190"/>
                <a:gd name="T35" fmla="*/ 2147483646 h 126"/>
                <a:gd name="T36" fmla="*/ 2147483646 w 190"/>
                <a:gd name="T37" fmla="*/ 2147483646 h 126"/>
                <a:gd name="T38" fmla="*/ 2147483646 w 190"/>
                <a:gd name="T39" fmla="*/ 2147483646 h 126"/>
                <a:gd name="T40" fmla="*/ 2147483646 w 190"/>
                <a:gd name="T41" fmla="*/ 2147483646 h 126"/>
                <a:gd name="T42" fmla="*/ 2147483646 w 190"/>
                <a:gd name="T43" fmla="*/ 2147483646 h 1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0"/>
                <a:gd name="T67" fmla="*/ 0 h 126"/>
                <a:gd name="T68" fmla="*/ 190 w 190"/>
                <a:gd name="T69" fmla="*/ 126 h 1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0" h="126">
                  <a:moveTo>
                    <a:pt x="173" y="126"/>
                  </a:moveTo>
                  <a:lnTo>
                    <a:pt x="173" y="126"/>
                  </a:lnTo>
                  <a:lnTo>
                    <a:pt x="190" y="126"/>
                  </a:lnTo>
                  <a:lnTo>
                    <a:pt x="190" y="111"/>
                  </a:lnTo>
                  <a:lnTo>
                    <a:pt x="190" y="96"/>
                  </a:lnTo>
                  <a:lnTo>
                    <a:pt x="190" y="78"/>
                  </a:lnTo>
                  <a:lnTo>
                    <a:pt x="190" y="63"/>
                  </a:lnTo>
                  <a:lnTo>
                    <a:pt x="156" y="0"/>
                  </a:lnTo>
                  <a:lnTo>
                    <a:pt x="121" y="15"/>
                  </a:lnTo>
                  <a:lnTo>
                    <a:pt x="87" y="15"/>
                  </a:lnTo>
                  <a:lnTo>
                    <a:pt x="104" y="0"/>
                  </a:lnTo>
                  <a:lnTo>
                    <a:pt x="35" y="0"/>
                  </a:lnTo>
                  <a:lnTo>
                    <a:pt x="35" y="15"/>
                  </a:lnTo>
                  <a:lnTo>
                    <a:pt x="0" y="48"/>
                  </a:lnTo>
                  <a:lnTo>
                    <a:pt x="52" y="78"/>
                  </a:lnTo>
                  <a:lnTo>
                    <a:pt x="69" y="63"/>
                  </a:lnTo>
                  <a:lnTo>
                    <a:pt x="87" y="63"/>
                  </a:lnTo>
                  <a:lnTo>
                    <a:pt x="121" y="96"/>
                  </a:lnTo>
                  <a:lnTo>
                    <a:pt x="121" y="111"/>
                  </a:lnTo>
                  <a:lnTo>
                    <a:pt x="138" y="96"/>
                  </a:lnTo>
                  <a:lnTo>
                    <a:pt x="156" y="126"/>
                  </a:lnTo>
                  <a:lnTo>
                    <a:pt x="173" y="126"/>
                  </a:lnTo>
                  <a:close/>
                </a:path>
              </a:pathLst>
            </a:custGeom>
            <a:solidFill>
              <a:srgbClr val="D8CEB8"/>
            </a:solidFill>
            <a:ln w="9525">
              <a:solidFill>
                <a:srgbClr val="BBAD87"/>
              </a:solidFill>
              <a:round/>
              <a:headEnd/>
              <a:tailEnd/>
            </a:ln>
          </p:spPr>
          <p:txBody>
            <a:bodyPr/>
            <a:lstStyle/>
            <a:p>
              <a:endParaRPr lang="en-US"/>
            </a:p>
          </p:txBody>
        </p:sp>
        <p:sp>
          <p:nvSpPr>
            <p:cNvPr id="6499" name="Freeform 315"/>
            <p:cNvSpPr>
              <a:spLocks/>
            </p:cNvSpPr>
            <p:nvPr>
              <p:custDataLst>
                <p:tags r:id="rId314"/>
              </p:custDataLst>
            </p:nvPr>
          </p:nvSpPr>
          <p:spPr bwMode="auto">
            <a:xfrm>
              <a:off x="6196012" y="3832222"/>
              <a:ext cx="630238" cy="646115"/>
            </a:xfrm>
            <a:custGeom>
              <a:avLst/>
              <a:gdLst>
                <a:gd name="T0" fmla="*/ 2147483646 w 10000"/>
                <a:gd name="T1" fmla="*/ 2147483646 h 10599"/>
                <a:gd name="T2" fmla="*/ 2147483646 w 10000"/>
                <a:gd name="T3" fmla="*/ 2147483646 h 10599"/>
                <a:gd name="T4" fmla="*/ 2147483646 w 10000"/>
                <a:gd name="T5" fmla="*/ 2147483646 h 10599"/>
                <a:gd name="T6" fmla="*/ 2147483646 w 10000"/>
                <a:gd name="T7" fmla="*/ 2147483646 h 10599"/>
                <a:gd name="T8" fmla="*/ 2147483646 w 10000"/>
                <a:gd name="T9" fmla="*/ 2147483646 h 10599"/>
                <a:gd name="T10" fmla="*/ 2147483646 w 10000"/>
                <a:gd name="T11" fmla="*/ 2147483646 h 10599"/>
                <a:gd name="T12" fmla="*/ 2147483646 w 10000"/>
                <a:gd name="T13" fmla="*/ 2147483646 h 10599"/>
                <a:gd name="T14" fmla="*/ 2147483646 w 10000"/>
                <a:gd name="T15" fmla="*/ 2147483646 h 10599"/>
                <a:gd name="T16" fmla="*/ 2147483646 w 10000"/>
                <a:gd name="T17" fmla="*/ 2147483646 h 10599"/>
                <a:gd name="T18" fmla="*/ 2147483646 w 10000"/>
                <a:gd name="T19" fmla="*/ 2147483646 h 10599"/>
                <a:gd name="T20" fmla="*/ 2147483646 w 10000"/>
                <a:gd name="T21" fmla="*/ 2147483646 h 10599"/>
                <a:gd name="T22" fmla="*/ 2147483646 w 10000"/>
                <a:gd name="T23" fmla="*/ 2147483646 h 10599"/>
                <a:gd name="T24" fmla="*/ 2147483646 w 10000"/>
                <a:gd name="T25" fmla="*/ 2147483646 h 10599"/>
                <a:gd name="T26" fmla="*/ 2147483646 w 10000"/>
                <a:gd name="T27" fmla="*/ 2147483646 h 10599"/>
                <a:gd name="T28" fmla="*/ 2147483646 w 10000"/>
                <a:gd name="T29" fmla="*/ 2147483646 h 10599"/>
                <a:gd name="T30" fmla="*/ 2147483646 w 10000"/>
                <a:gd name="T31" fmla="*/ 2147483646 h 10599"/>
                <a:gd name="T32" fmla="*/ 2147483646 w 10000"/>
                <a:gd name="T33" fmla="*/ 2147483646 h 10599"/>
                <a:gd name="T34" fmla="*/ 2147483646 w 10000"/>
                <a:gd name="T35" fmla="*/ 2147483646 h 10599"/>
                <a:gd name="T36" fmla="*/ 2147483646 w 10000"/>
                <a:gd name="T37" fmla="*/ 2147483646 h 10599"/>
                <a:gd name="T38" fmla="*/ 2147483646 w 10000"/>
                <a:gd name="T39" fmla="*/ 2147483646 h 10599"/>
                <a:gd name="T40" fmla="*/ 2147483646 w 10000"/>
                <a:gd name="T41" fmla="*/ 2147483646 h 10599"/>
                <a:gd name="T42" fmla="*/ 2147483646 w 10000"/>
                <a:gd name="T43" fmla="*/ 2147483646 h 10599"/>
                <a:gd name="T44" fmla="*/ 2147483646 w 10000"/>
                <a:gd name="T45" fmla="*/ 2147483646 h 10599"/>
                <a:gd name="T46" fmla="*/ 2147483646 w 10000"/>
                <a:gd name="T47" fmla="*/ 2147483646 h 10599"/>
                <a:gd name="T48" fmla="*/ 2147483646 w 10000"/>
                <a:gd name="T49" fmla="*/ 2147483646 h 10599"/>
                <a:gd name="T50" fmla="*/ 2147483646 w 10000"/>
                <a:gd name="T51" fmla="*/ 2147483646 h 10599"/>
                <a:gd name="T52" fmla="*/ 0 w 10000"/>
                <a:gd name="T53" fmla="*/ 2147483646 h 10599"/>
                <a:gd name="T54" fmla="*/ 2147483646 w 10000"/>
                <a:gd name="T55" fmla="*/ 2147483646 h 10599"/>
                <a:gd name="T56" fmla="*/ 2147483646 w 10000"/>
                <a:gd name="T57" fmla="*/ 2147483646 h 10599"/>
                <a:gd name="T58" fmla="*/ 2147483646 w 10000"/>
                <a:gd name="T59" fmla="*/ 2147483646 h 10599"/>
                <a:gd name="T60" fmla="*/ 2147483646 w 10000"/>
                <a:gd name="T61" fmla="*/ 2147483646 h 10599"/>
                <a:gd name="T62" fmla="*/ 2147483646 w 10000"/>
                <a:gd name="T63" fmla="*/ 2147483646 h 10599"/>
                <a:gd name="T64" fmla="*/ 2147483646 w 10000"/>
                <a:gd name="T65" fmla="*/ 2147483646 h 10599"/>
                <a:gd name="T66" fmla="*/ 2147483646 w 10000"/>
                <a:gd name="T67" fmla="*/ 2147483646 h 10599"/>
                <a:gd name="T68" fmla="*/ 2147483646 w 10000"/>
                <a:gd name="T69" fmla="*/ 2147483646 h 10599"/>
                <a:gd name="T70" fmla="*/ 2147483646 w 10000"/>
                <a:gd name="T71" fmla="*/ 2147483646 h 10599"/>
                <a:gd name="T72" fmla="*/ 2147483646 w 10000"/>
                <a:gd name="T73" fmla="*/ 2147483646 h 10599"/>
                <a:gd name="T74" fmla="*/ 2147483646 w 10000"/>
                <a:gd name="T75" fmla="*/ 2147483646 h 10599"/>
                <a:gd name="T76" fmla="*/ 2147483646 w 10000"/>
                <a:gd name="T77" fmla="*/ 2147483646 h 10599"/>
                <a:gd name="T78" fmla="*/ 2147483646 w 10000"/>
                <a:gd name="T79" fmla="*/ 2147483646 h 10599"/>
                <a:gd name="T80" fmla="*/ 2147483646 w 10000"/>
                <a:gd name="T81" fmla="*/ 2147483646 h 10599"/>
                <a:gd name="T82" fmla="*/ 2147483646 w 10000"/>
                <a:gd name="T83" fmla="*/ 2147483646 h 10599"/>
                <a:gd name="T84" fmla="*/ 2147483646 w 10000"/>
                <a:gd name="T85" fmla="*/ 2147483646 h 10599"/>
                <a:gd name="T86" fmla="*/ 2147483646 w 10000"/>
                <a:gd name="T87" fmla="*/ 2147483646 h 10599"/>
                <a:gd name="T88" fmla="*/ 2147483646 w 10000"/>
                <a:gd name="T89" fmla="*/ 2147483646 h 10599"/>
                <a:gd name="T90" fmla="*/ 2147483646 w 10000"/>
                <a:gd name="T91" fmla="*/ 2147483646 h 10599"/>
                <a:gd name="T92" fmla="*/ 2147483646 w 10000"/>
                <a:gd name="T93" fmla="*/ 2147483646 h 10599"/>
                <a:gd name="T94" fmla="*/ 2147483646 w 10000"/>
                <a:gd name="T95" fmla="*/ 2147483646 h 105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00" h="10599">
                  <a:moveTo>
                    <a:pt x="9144" y="3307"/>
                  </a:moveTo>
                  <a:lnTo>
                    <a:pt x="9144" y="3307"/>
                  </a:lnTo>
                  <a:lnTo>
                    <a:pt x="9572" y="3307"/>
                  </a:lnTo>
                  <a:lnTo>
                    <a:pt x="10000" y="3724"/>
                  </a:lnTo>
                  <a:lnTo>
                    <a:pt x="10000" y="4167"/>
                  </a:lnTo>
                  <a:lnTo>
                    <a:pt x="9572" y="4167"/>
                  </a:lnTo>
                  <a:lnTo>
                    <a:pt x="9345" y="4349"/>
                  </a:lnTo>
                  <a:lnTo>
                    <a:pt x="8917" y="5182"/>
                  </a:lnTo>
                  <a:lnTo>
                    <a:pt x="8690" y="5417"/>
                  </a:lnTo>
                  <a:lnTo>
                    <a:pt x="8489" y="5807"/>
                  </a:lnTo>
                  <a:lnTo>
                    <a:pt x="8489" y="6042"/>
                  </a:lnTo>
                  <a:cubicBezTo>
                    <a:pt x="8413" y="5834"/>
                    <a:pt x="8338" y="5625"/>
                    <a:pt x="8262" y="5417"/>
                  </a:cubicBezTo>
                  <a:lnTo>
                    <a:pt x="8262" y="5182"/>
                  </a:lnTo>
                  <a:lnTo>
                    <a:pt x="8035" y="5417"/>
                  </a:lnTo>
                  <a:lnTo>
                    <a:pt x="7834" y="5417"/>
                  </a:lnTo>
                  <a:lnTo>
                    <a:pt x="7834" y="5182"/>
                  </a:lnTo>
                  <a:lnTo>
                    <a:pt x="8262" y="4792"/>
                  </a:lnTo>
                  <a:lnTo>
                    <a:pt x="7406" y="4792"/>
                  </a:lnTo>
                  <a:lnTo>
                    <a:pt x="7406" y="4349"/>
                  </a:lnTo>
                  <a:lnTo>
                    <a:pt x="7179" y="4349"/>
                  </a:lnTo>
                  <a:lnTo>
                    <a:pt x="6952" y="4349"/>
                  </a:lnTo>
                  <a:lnTo>
                    <a:pt x="6952" y="4557"/>
                  </a:lnTo>
                  <a:lnTo>
                    <a:pt x="6751" y="4974"/>
                  </a:lnTo>
                  <a:lnTo>
                    <a:pt x="6952" y="4974"/>
                  </a:lnTo>
                  <a:cubicBezTo>
                    <a:pt x="7028" y="5330"/>
                    <a:pt x="7103" y="5686"/>
                    <a:pt x="7179" y="6042"/>
                  </a:cubicBezTo>
                  <a:lnTo>
                    <a:pt x="6952" y="6042"/>
                  </a:lnTo>
                  <a:lnTo>
                    <a:pt x="6952" y="5807"/>
                  </a:lnTo>
                  <a:lnTo>
                    <a:pt x="6524" y="6042"/>
                  </a:lnTo>
                  <a:cubicBezTo>
                    <a:pt x="6448" y="6250"/>
                    <a:pt x="6373" y="6459"/>
                    <a:pt x="6297" y="6667"/>
                  </a:cubicBezTo>
                  <a:lnTo>
                    <a:pt x="5869" y="6849"/>
                  </a:lnTo>
                  <a:lnTo>
                    <a:pt x="4786" y="7682"/>
                  </a:lnTo>
                  <a:lnTo>
                    <a:pt x="4786" y="7917"/>
                  </a:lnTo>
                  <a:lnTo>
                    <a:pt x="4559" y="7917"/>
                  </a:lnTo>
                  <a:lnTo>
                    <a:pt x="4358" y="8099"/>
                  </a:lnTo>
                  <a:lnTo>
                    <a:pt x="4131" y="8099"/>
                  </a:lnTo>
                  <a:lnTo>
                    <a:pt x="4131" y="8307"/>
                  </a:lnTo>
                  <a:lnTo>
                    <a:pt x="4131" y="8932"/>
                  </a:lnTo>
                  <a:lnTo>
                    <a:pt x="3904" y="9349"/>
                  </a:lnTo>
                  <a:lnTo>
                    <a:pt x="3904" y="9974"/>
                  </a:lnTo>
                  <a:lnTo>
                    <a:pt x="3703" y="10182"/>
                  </a:lnTo>
                  <a:lnTo>
                    <a:pt x="3476" y="10417"/>
                  </a:lnTo>
                  <a:lnTo>
                    <a:pt x="3249" y="10599"/>
                  </a:lnTo>
                  <a:lnTo>
                    <a:pt x="2821" y="10417"/>
                  </a:lnTo>
                  <a:lnTo>
                    <a:pt x="2166" y="8542"/>
                  </a:lnTo>
                  <a:lnTo>
                    <a:pt x="1738" y="7917"/>
                  </a:lnTo>
                  <a:cubicBezTo>
                    <a:pt x="1662" y="7500"/>
                    <a:pt x="1587" y="7084"/>
                    <a:pt x="1511" y="6667"/>
                  </a:cubicBezTo>
                  <a:lnTo>
                    <a:pt x="1511" y="5807"/>
                  </a:lnTo>
                  <a:lnTo>
                    <a:pt x="1310" y="6224"/>
                  </a:lnTo>
                  <a:lnTo>
                    <a:pt x="856" y="6432"/>
                  </a:lnTo>
                  <a:lnTo>
                    <a:pt x="202" y="5807"/>
                  </a:lnTo>
                  <a:lnTo>
                    <a:pt x="655" y="5807"/>
                  </a:lnTo>
                  <a:lnTo>
                    <a:pt x="655" y="5599"/>
                  </a:lnTo>
                  <a:lnTo>
                    <a:pt x="428" y="5599"/>
                  </a:lnTo>
                  <a:lnTo>
                    <a:pt x="0" y="5417"/>
                  </a:lnTo>
                  <a:lnTo>
                    <a:pt x="202" y="5182"/>
                  </a:lnTo>
                  <a:lnTo>
                    <a:pt x="856" y="5182"/>
                  </a:lnTo>
                  <a:lnTo>
                    <a:pt x="856" y="4974"/>
                  </a:lnTo>
                  <a:lnTo>
                    <a:pt x="856" y="4557"/>
                  </a:lnTo>
                  <a:lnTo>
                    <a:pt x="655" y="4557"/>
                  </a:lnTo>
                  <a:lnTo>
                    <a:pt x="655" y="4349"/>
                  </a:lnTo>
                  <a:lnTo>
                    <a:pt x="428" y="4349"/>
                  </a:lnTo>
                  <a:lnTo>
                    <a:pt x="428" y="3932"/>
                  </a:lnTo>
                  <a:lnTo>
                    <a:pt x="655" y="3724"/>
                  </a:lnTo>
                  <a:lnTo>
                    <a:pt x="856" y="3932"/>
                  </a:lnTo>
                  <a:lnTo>
                    <a:pt x="1310" y="3724"/>
                  </a:lnTo>
                  <a:lnTo>
                    <a:pt x="2393" y="2474"/>
                  </a:lnTo>
                  <a:lnTo>
                    <a:pt x="2166" y="2292"/>
                  </a:lnTo>
                  <a:lnTo>
                    <a:pt x="2393" y="2292"/>
                  </a:lnTo>
                  <a:lnTo>
                    <a:pt x="2393" y="2057"/>
                  </a:lnTo>
                  <a:lnTo>
                    <a:pt x="2596" y="1849"/>
                  </a:lnTo>
                  <a:lnTo>
                    <a:pt x="2166" y="1432"/>
                  </a:lnTo>
                  <a:lnTo>
                    <a:pt x="1965" y="1224"/>
                  </a:lnTo>
                  <a:cubicBezTo>
                    <a:pt x="1925" y="1133"/>
                    <a:pt x="2193" y="941"/>
                    <a:pt x="2189" y="807"/>
                  </a:cubicBezTo>
                  <a:cubicBezTo>
                    <a:pt x="2185" y="673"/>
                    <a:pt x="1829" y="565"/>
                    <a:pt x="1940" y="417"/>
                  </a:cubicBezTo>
                  <a:lnTo>
                    <a:pt x="2596" y="0"/>
                  </a:lnTo>
                  <a:lnTo>
                    <a:pt x="3382" y="599"/>
                  </a:lnTo>
                  <a:lnTo>
                    <a:pt x="4131" y="495"/>
                  </a:lnTo>
                  <a:lnTo>
                    <a:pt x="4131" y="807"/>
                  </a:lnTo>
                  <a:lnTo>
                    <a:pt x="4131" y="1224"/>
                  </a:lnTo>
                  <a:lnTo>
                    <a:pt x="3703" y="1667"/>
                  </a:lnTo>
                  <a:lnTo>
                    <a:pt x="3904" y="2057"/>
                  </a:lnTo>
                  <a:lnTo>
                    <a:pt x="3476" y="2057"/>
                  </a:lnTo>
                  <a:cubicBezTo>
                    <a:pt x="3552" y="2265"/>
                    <a:pt x="3627" y="2474"/>
                    <a:pt x="3703" y="2682"/>
                  </a:cubicBezTo>
                  <a:lnTo>
                    <a:pt x="4358" y="2917"/>
                  </a:lnTo>
                  <a:cubicBezTo>
                    <a:pt x="4282" y="3125"/>
                    <a:pt x="4207" y="3334"/>
                    <a:pt x="4131" y="3542"/>
                  </a:cubicBezTo>
                  <a:lnTo>
                    <a:pt x="4559" y="3724"/>
                  </a:lnTo>
                  <a:lnTo>
                    <a:pt x="6524" y="4349"/>
                  </a:lnTo>
                  <a:lnTo>
                    <a:pt x="6751" y="4349"/>
                  </a:lnTo>
                  <a:lnTo>
                    <a:pt x="6751" y="4167"/>
                  </a:lnTo>
                  <a:lnTo>
                    <a:pt x="6751" y="3724"/>
                  </a:lnTo>
                  <a:lnTo>
                    <a:pt x="6952" y="3724"/>
                  </a:lnTo>
                  <a:lnTo>
                    <a:pt x="7179" y="3932"/>
                  </a:lnTo>
                  <a:lnTo>
                    <a:pt x="7179" y="4167"/>
                  </a:lnTo>
                  <a:lnTo>
                    <a:pt x="8035" y="4167"/>
                  </a:lnTo>
                  <a:lnTo>
                    <a:pt x="8262" y="4167"/>
                  </a:lnTo>
                  <a:lnTo>
                    <a:pt x="8035" y="3724"/>
                  </a:lnTo>
                  <a:lnTo>
                    <a:pt x="9144" y="3307"/>
                  </a:lnTo>
                  <a:close/>
                </a:path>
              </a:pathLst>
            </a:custGeom>
            <a:solidFill>
              <a:srgbClr val="D8CEB8"/>
            </a:solidFill>
            <a:ln w="9525">
              <a:solidFill>
                <a:srgbClr val="BBAD87"/>
              </a:solidFill>
              <a:round/>
              <a:headEnd/>
              <a:tailEnd/>
            </a:ln>
          </p:spPr>
          <p:txBody>
            <a:bodyPr/>
            <a:lstStyle/>
            <a:p>
              <a:endParaRPr lang="en-US"/>
            </a:p>
          </p:txBody>
        </p:sp>
      </p:grpSp>
      <p:sp>
        <p:nvSpPr>
          <p:cNvPr id="353" name="5-Point Star 352"/>
          <p:cNvSpPr/>
          <p:nvPr/>
        </p:nvSpPr>
        <p:spPr>
          <a:xfrm>
            <a:off x="8348663" y="5192713"/>
            <a:ext cx="192087" cy="184150"/>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827" name="Rectangle 826"/>
          <p:cNvSpPr/>
          <p:nvPr/>
        </p:nvSpPr>
        <p:spPr>
          <a:xfrm>
            <a:off x="5430838" y="5962650"/>
            <a:ext cx="3275012" cy="277813"/>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lnSpc>
                <a:spcPct val="120000"/>
              </a:lnSpc>
              <a:defRPr/>
            </a:pPr>
            <a:r>
              <a:rPr lang="en-US" sz="900" b="1" dirty="0">
                <a:solidFill>
                  <a:schemeClr val="tx2"/>
                </a:solidFill>
                <a:ea typeface="MS PGothic" charset="0"/>
                <a:cs typeface="MS PGothic" charset="0"/>
              </a:rPr>
              <a:t>Royal Melbourne Hospital</a:t>
            </a:r>
            <a:r>
              <a:rPr lang="en-US" sz="900" dirty="0">
                <a:solidFill>
                  <a:schemeClr val="tx2"/>
                </a:solidFill>
                <a:ea typeface="MS PGothic" charset="0"/>
                <a:cs typeface="MS PGothic" charset="0"/>
              </a:rPr>
              <a:t>, Melbourne, Australia</a:t>
            </a:r>
          </a:p>
        </p:txBody>
      </p:sp>
      <p:sp>
        <p:nvSpPr>
          <p:cNvPr id="332" name="Rectangle 331"/>
          <p:cNvSpPr/>
          <p:nvPr/>
        </p:nvSpPr>
        <p:spPr>
          <a:xfrm>
            <a:off x="5367338" y="1417003"/>
            <a:ext cx="3857625" cy="1220662"/>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lnSpc>
                <a:spcPct val="120000"/>
              </a:lnSpc>
              <a:defRPr/>
            </a:pPr>
            <a:r>
              <a:rPr lang="en-US" sz="900" b="1" dirty="0">
                <a:solidFill>
                  <a:schemeClr val="tx2"/>
                </a:solidFill>
                <a:ea typeface="MS PGothic" charset="0"/>
                <a:cs typeface="MS PGothic" charset="0"/>
              </a:rPr>
              <a:t>Leiden University Medical Center</a:t>
            </a:r>
            <a:r>
              <a:rPr lang="en-US" sz="900" dirty="0">
                <a:solidFill>
                  <a:schemeClr val="tx2"/>
                </a:solidFill>
                <a:ea typeface="MS PGothic" charset="0"/>
                <a:cs typeface="MS PGothic" charset="0"/>
              </a:rPr>
              <a:t>, Leiden, Netherlands</a:t>
            </a:r>
          </a:p>
          <a:p>
            <a:pPr eaLnBrk="1" hangingPunct="1">
              <a:lnSpc>
                <a:spcPct val="120000"/>
              </a:lnSpc>
              <a:defRPr/>
            </a:pPr>
            <a:r>
              <a:rPr lang="en-US" sz="900" b="1" dirty="0">
                <a:solidFill>
                  <a:schemeClr val="tx2"/>
                </a:solidFill>
                <a:ea typeface="MS PGothic" charset="0"/>
                <a:cs typeface="MS PGothic" charset="0"/>
              </a:rPr>
              <a:t>Martini hospital</a:t>
            </a:r>
            <a:r>
              <a:rPr lang="en-US" sz="900" dirty="0">
                <a:solidFill>
                  <a:schemeClr val="tx2"/>
                </a:solidFill>
                <a:ea typeface="MS PGothic" charset="0"/>
                <a:cs typeface="MS PGothic" charset="0"/>
              </a:rPr>
              <a:t>, Groningen, Netherlands</a:t>
            </a:r>
          </a:p>
          <a:p>
            <a:pPr>
              <a:lnSpc>
                <a:spcPct val="120000"/>
              </a:lnSpc>
              <a:defRPr/>
            </a:pPr>
            <a:r>
              <a:rPr lang="en-US" sz="900" b="1" dirty="0" err="1" smtClean="0">
                <a:solidFill>
                  <a:schemeClr val="tx2"/>
                </a:solidFill>
                <a:ea typeface="MS PGothic" charset="0"/>
                <a:cs typeface="MS PGothic" charset="0"/>
              </a:rPr>
              <a:t>Medisch</a:t>
            </a:r>
            <a:r>
              <a:rPr lang="en-US" sz="900" b="1" dirty="0" smtClean="0">
                <a:solidFill>
                  <a:schemeClr val="tx2"/>
                </a:solidFill>
                <a:ea typeface="MS PGothic" charset="0"/>
                <a:cs typeface="MS PGothic" charset="0"/>
              </a:rPr>
              <a:t> Spectrum </a:t>
            </a:r>
            <a:r>
              <a:rPr lang="en-US" sz="900" b="1" dirty="0" err="1" smtClean="0">
                <a:solidFill>
                  <a:schemeClr val="tx2"/>
                </a:solidFill>
                <a:ea typeface="MS PGothic" charset="0"/>
                <a:cs typeface="MS PGothic" charset="0"/>
              </a:rPr>
              <a:t>Twente</a:t>
            </a:r>
            <a:r>
              <a:rPr lang="en-US" sz="900" dirty="0" smtClean="0">
                <a:solidFill>
                  <a:schemeClr val="tx2"/>
                </a:solidFill>
                <a:ea typeface="MS PGothic" charset="0"/>
                <a:cs typeface="MS PGothic" charset="0"/>
              </a:rPr>
              <a:t>, </a:t>
            </a:r>
            <a:r>
              <a:rPr lang="en-US" sz="900" dirty="0" err="1">
                <a:solidFill>
                  <a:schemeClr val="tx2"/>
                </a:solidFill>
                <a:ea typeface="MS PGothic" charset="0"/>
                <a:cs typeface="MS PGothic" charset="0"/>
              </a:rPr>
              <a:t>Enschede</a:t>
            </a:r>
            <a:r>
              <a:rPr lang="en-US" sz="900" dirty="0">
                <a:solidFill>
                  <a:schemeClr val="tx2"/>
                </a:solidFill>
                <a:ea typeface="MS PGothic" charset="0"/>
                <a:cs typeface="MS PGothic" charset="0"/>
              </a:rPr>
              <a:t>, </a:t>
            </a:r>
            <a:r>
              <a:rPr lang="en-US" sz="900" dirty="0" smtClean="0">
                <a:solidFill>
                  <a:schemeClr val="tx2"/>
                </a:solidFill>
                <a:ea typeface="MS PGothic" charset="0"/>
                <a:cs typeface="MS PGothic" charset="0"/>
              </a:rPr>
              <a:t>Netherlands</a:t>
            </a:r>
          </a:p>
          <a:p>
            <a:pPr>
              <a:lnSpc>
                <a:spcPct val="120000"/>
              </a:lnSpc>
              <a:defRPr/>
            </a:pPr>
            <a:r>
              <a:rPr lang="en-US" sz="900" b="1" dirty="0" smtClean="0">
                <a:solidFill>
                  <a:schemeClr val="tx2"/>
                </a:solidFill>
                <a:ea typeface="MS PGothic" charset="0"/>
                <a:cs typeface="MS PGothic" charset="0"/>
              </a:rPr>
              <a:t>Bergman </a:t>
            </a:r>
            <a:r>
              <a:rPr lang="en-US" sz="900" b="1" dirty="0">
                <a:solidFill>
                  <a:schemeClr val="tx2"/>
                </a:solidFill>
                <a:ea typeface="MS PGothic" charset="0"/>
                <a:cs typeface="MS PGothic" charset="0"/>
              </a:rPr>
              <a:t>clinics</a:t>
            </a:r>
            <a:r>
              <a:rPr lang="en-US" sz="900" dirty="0">
                <a:solidFill>
                  <a:schemeClr val="tx2"/>
                </a:solidFill>
                <a:ea typeface="MS PGothic" charset="0"/>
                <a:cs typeface="MS PGothic" charset="0"/>
              </a:rPr>
              <a:t>, Naarden, </a:t>
            </a:r>
            <a:r>
              <a:rPr lang="en-US" sz="900" dirty="0" smtClean="0">
                <a:solidFill>
                  <a:schemeClr val="tx2"/>
                </a:solidFill>
                <a:ea typeface="MS PGothic" charset="0"/>
                <a:cs typeface="MS PGothic" charset="0"/>
              </a:rPr>
              <a:t>Netherlands</a:t>
            </a:r>
          </a:p>
          <a:p>
            <a:pPr>
              <a:lnSpc>
                <a:spcPct val="120000"/>
              </a:lnSpc>
              <a:defRPr/>
            </a:pPr>
            <a:r>
              <a:rPr lang="en-US" sz="900" b="1" dirty="0">
                <a:solidFill>
                  <a:schemeClr val="tx2"/>
                </a:solidFill>
                <a:ea typeface="MS PGothic" charset="0"/>
                <a:cs typeface="MS PGothic" charset="0"/>
              </a:rPr>
              <a:t>Catharina </a:t>
            </a:r>
            <a:r>
              <a:rPr lang="en-US" sz="900" b="1" dirty="0" err="1">
                <a:solidFill>
                  <a:schemeClr val="tx2"/>
                </a:solidFill>
                <a:ea typeface="MS PGothic" charset="0"/>
                <a:cs typeface="MS PGothic" charset="0"/>
              </a:rPr>
              <a:t>Z</a:t>
            </a:r>
            <a:r>
              <a:rPr lang="en-US" sz="900" b="1" dirty="0" err="1" smtClean="0">
                <a:solidFill>
                  <a:schemeClr val="tx2"/>
                </a:solidFill>
                <a:ea typeface="MS PGothic" charset="0"/>
                <a:cs typeface="MS PGothic" charset="0"/>
              </a:rPr>
              <a:t>iekenhuis</a:t>
            </a:r>
            <a:r>
              <a:rPr lang="en-US" sz="900" b="1" dirty="0" smtClean="0">
                <a:solidFill>
                  <a:schemeClr val="tx2"/>
                </a:solidFill>
                <a:ea typeface="MS PGothic" charset="0"/>
                <a:cs typeface="MS PGothic" charset="0"/>
              </a:rPr>
              <a:t>, </a:t>
            </a:r>
            <a:r>
              <a:rPr lang="en-US" sz="900" dirty="0" smtClean="0">
                <a:solidFill>
                  <a:schemeClr val="tx2"/>
                </a:solidFill>
                <a:ea typeface="MS PGothic" charset="0"/>
                <a:cs typeface="MS PGothic" charset="0"/>
              </a:rPr>
              <a:t>Eindhoven</a:t>
            </a:r>
            <a:r>
              <a:rPr lang="en-US" sz="900" dirty="0">
                <a:solidFill>
                  <a:schemeClr val="tx2"/>
                </a:solidFill>
                <a:ea typeface="MS PGothic" charset="0"/>
                <a:cs typeface="MS PGothic" charset="0"/>
              </a:rPr>
              <a:t>, Netherlands</a:t>
            </a:r>
          </a:p>
          <a:p>
            <a:pPr eaLnBrk="1" hangingPunct="1">
              <a:lnSpc>
                <a:spcPct val="120000"/>
              </a:lnSpc>
              <a:defRPr/>
            </a:pPr>
            <a:r>
              <a:rPr lang="en-US" sz="900" b="1" dirty="0" smtClean="0">
                <a:solidFill>
                  <a:schemeClr val="hlink"/>
                </a:solidFill>
                <a:ea typeface="MS PGothic" charset="0"/>
                <a:cs typeface="MS PGothic" charset="0"/>
              </a:rPr>
              <a:t>Erasmus</a:t>
            </a:r>
            <a:r>
              <a:rPr lang="en-US" sz="900" dirty="0">
                <a:solidFill>
                  <a:schemeClr val="hlink"/>
                </a:solidFill>
                <a:ea typeface="MS PGothic" charset="0"/>
                <a:cs typeface="MS PGothic" charset="0"/>
              </a:rPr>
              <a:t>, Rotterdam, </a:t>
            </a:r>
            <a:r>
              <a:rPr lang="en-US" sz="900" dirty="0" smtClean="0">
                <a:solidFill>
                  <a:schemeClr val="hlink"/>
                </a:solidFill>
                <a:ea typeface="MS PGothic" charset="0"/>
                <a:cs typeface="MS PGothic" charset="0"/>
              </a:rPr>
              <a:t>Netherlands</a:t>
            </a:r>
          </a:p>
          <a:p>
            <a:pPr eaLnBrk="1" hangingPunct="1">
              <a:lnSpc>
                <a:spcPct val="120000"/>
              </a:lnSpc>
              <a:defRPr/>
            </a:pPr>
            <a:r>
              <a:rPr lang="en-US" sz="900" b="1" dirty="0" smtClean="0">
                <a:solidFill>
                  <a:schemeClr val="hlink"/>
                </a:solidFill>
                <a:ea typeface="MS PGothic" charset="0"/>
                <a:cs typeface="MS PGothic" charset="0"/>
              </a:rPr>
              <a:t>OLVG </a:t>
            </a:r>
            <a:r>
              <a:rPr lang="en-US" sz="900" b="1" dirty="0" err="1" smtClean="0">
                <a:solidFill>
                  <a:schemeClr val="hlink"/>
                </a:solidFill>
                <a:ea typeface="MS PGothic" charset="0"/>
                <a:cs typeface="MS PGothic" charset="0"/>
              </a:rPr>
              <a:t>Santeon</a:t>
            </a:r>
            <a:r>
              <a:rPr lang="en-US" sz="900" dirty="0" smtClean="0">
                <a:solidFill>
                  <a:schemeClr val="hlink"/>
                </a:solidFill>
                <a:ea typeface="MS PGothic" charset="0"/>
                <a:cs typeface="MS PGothic" charset="0"/>
              </a:rPr>
              <a:t>, Amsterdam, Netherlands</a:t>
            </a:r>
            <a:endParaRPr lang="en-US" sz="900" dirty="0">
              <a:solidFill>
                <a:schemeClr val="hlink"/>
              </a:solidFill>
              <a:ea typeface="MS PGothic" charset="0"/>
              <a:cs typeface="MS PGothic" charset="0"/>
            </a:endParaRPr>
          </a:p>
        </p:txBody>
      </p:sp>
      <p:sp>
        <p:nvSpPr>
          <p:cNvPr id="333" name="Rectangle 332"/>
          <p:cNvSpPr/>
          <p:nvPr/>
        </p:nvSpPr>
        <p:spPr>
          <a:xfrm>
            <a:off x="2651125" y="1868966"/>
            <a:ext cx="2462213" cy="374172"/>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err="1">
                <a:solidFill>
                  <a:schemeClr val="tx2"/>
                </a:solidFill>
                <a:ea typeface="MS PGothic" charset="0"/>
                <a:cs typeface="MS PGothic" charset="0"/>
              </a:rPr>
              <a:t>Sahlgrenska</a:t>
            </a:r>
            <a:r>
              <a:rPr lang="en-US" sz="900" dirty="0">
                <a:solidFill>
                  <a:schemeClr val="tx2"/>
                </a:solidFill>
                <a:ea typeface="MS PGothic" charset="0"/>
                <a:cs typeface="MS PGothic" charset="0"/>
              </a:rPr>
              <a:t>, Gothenburg, </a:t>
            </a:r>
            <a:r>
              <a:rPr lang="en-US" sz="900" dirty="0" smtClean="0">
                <a:solidFill>
                  <a:schemeClr val="tx2"/>
                </a:solidFill>
                <a:ea typeface="MS PGothic" charset="0"/>
                <a:cs typeface="MS PGothic" charset="0"/>
              </a:rPr>
              <a:t>Sweden</a:t>
            </a:r>
          </a:p>
          <a:p>
            <a:pPr eaLnBrk="1" hangingPunct="1">
              <a:defRPr/>
            </a:pPr>
            <a:r>
              <a:rPr lang="en-US" sz="900" b="1" dirty="0" smtClean="0">
                <a:solidFill>
                  <a:schemeClr val="hlink"/>
                </a:solidFill>
                <a:ea typeface="MS PGothic" charset="0"/>
                <a:cs typeface="MS PGothic" charset="0"/>
              </a:rPr>
              <a:t>St </a:t>
            </a:r>
            <a:r>
              <a:rPr lang="en-US" sz="900" b="1" dirty="0">
                <a:solidFill>
                  <a:schemeClr val="hlink"/>
                </a:solidFill>
                <a:ea typeface="MS PGothic" charset="0"/>
                <a:cs typeface="MS PGothic" charset="0"/>
              </a:rPr>
              <a:t>Erik's</a:t>
            </a:r>
            <a:r>
              <a:rPr lang="en-US" sz="900" dirty="0">
                <a:solidFill>
                  <a:schemeClr val="hlink"/>
                </a:solidFill>
                <a:ea typeface="MS PGothic" charset="0"/>
                <a:cs typeface="MS PGothic" charset="0"/>
              </a:rPr>
              <a:t>, Stockholm, Sweden</a:t>
            </a:r>
          </a:p>
        </p:txBody>
      </p:sp>
      <p:sp>
        <p:nvSpPr>
          <p:cNvPr id="337" name="Rectangle 336"/>
          <p:cNvSpPr/>
          <p:nvPr/>
        </p:nvSpPr>
        <p:spPr>
          <a:xfrm>
            <a:off x="55563" y="1319213"/>
            <a:ext cx="4489450" cy="317500"/>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lnSpc>
                <a:spcPct val="120000"/>
              </a:lnSpc>
              <a:defRPr/>
            </a:pPr>
            <a:r>
              <a:rPr lang="en-US" sz="900" b="1" dirty="0">
                <a:solidFill>
                  <a:schemeClr val="tx2"/>
                </a:solidFill>
                <a:ea typeface="MS PGothic" charset="0"/>
                <a:cs typeface="MS PGothic" charset="0"/>
              </a:rPr>
              <a:t>Connecticut Joint Replacement Institute (CJRI)</a:t>
            </a:r>
            <a:r>
              <a:rPr lang="en-US" sz="900" dirty="0">
                <a:solidFill>
                  <a:schemeClr val="tx2"/>
                </a:solidFill>
                <a:ea typeface="MS PGothic" charset="0"/>
                <a:cs typeface="MS PGothic" charset="0"/>
              </a:rPr>
              <a:t>, Conneticut, USA</a:t>
            </a:r>
          </a:p>
          <a:p>
            <a:pPr eaLnBrk="1" hangingPunct="1">
              <a:lnSpc>
                <a:spcPct val="120000"/>
              </a:lnSpc>
              <a:defRPr/>
            </a:pPr>
            <a:r>
              <a:rPr lang="en-US" sz="900" b="1" dirty="0">
                <a:solidFill>
                  <a:schemeClr val="tx2"/>
                </a:solidFill>
                <a:ea typeface="MS PGothic" charset="0"/>
                <a:cs typeface="MS PGothic" charset="0"/>
              </a:rPr>
              <a:t>Brigham and Women's hospital</a:t>
            </a:r>
            <a:r>
              <a:rPr lang="en-US" sz="900" dirty="0">
                <a:solidFill>
                  <a:schemeClr val="tx2"/>
                </a:solidFill>
                <a:ea typeface="MS PGothic" charset="0"/>
                <a:cs typeface="MS PGothic" charset="0"/>
              </a:rPr>
              <a:t>, Massachusetts, USA</a:t>
            </a:r>
          </a:p>
        </p:txBody>
      </p:sp>
      <p:sp>
        <p:nvSpPr>
          <p:cNvPr id="338" name="5-Point Star 337"/>
          <p:cNvSpPr/>
          <p:nvPr/>
        </p:nvSpPr>
        <p:spPr>
          <a:xfrm>
            <a:off x="2452688" y="3335338"/>
            <a:ext cx="192087" cy="182562"/>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340" name="5-Point Star 339"/>
          <p:cNvSpPr/>
          <p:nvPr/>
        </p:nvSpPr>
        <p:spPr>
          <a:xfrm>
            <a:off x="4797425" y="2730500"/>
            <a:ext cx="192088" cy="184150"/>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346" name="Straight Arrow Connector 345"/>
          <p:cNvCxnSpPr>
            <a:stCxn id="340" idx="4"/>
            <a:endCxn id="333" idx="2"/>
          </p:cNvCxnSpPr>
          <p:nvPr/>
        </p:nvCxnSpPr>
        <p:spPr>
          <a:xfrm flipH="1" flipV="1">
            <a:off x="3882232" y="2243138"/>
            <a:ext cx="1107281" cy="557701"/>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70" name="Straight Arrow Connector 369"/>
          <p:cNvCxnSpPr>
            <a:stCxn id="353" idx="2"/>
            <a:endCxn id="827" idx="0"/>
          </p:cNvCxnSpPr>
          <p:nvPr/>
        </p:nvCxnSpPr>
        <p:spPr>
          <a:xfrm flipH="1">
            <a:off x="7068344" y="5376863"/>
            <a:ext cx="1317004" cy="585787"/>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75" name="5-Point Star 374"/>
          <p:cNvSpPr/>
          <p:nvPr/>
        </p:nvSpPr>
        <p:spPr>
          <a:xfrm>
            <a:off x="4579938" y="2976563"/>
            <a:ext cx="192087" cy="184150"/>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376" name="Straight Arrow Connector 375"/>
          <p:cNvCxnSpPr>
            <a:stCxn id="374" idx="1"/>
            <a:endCxn id="332" idx="2"/>
          </p:cNvCxnSpPr>
          <p:nvPr/>
        </p:nvCxnSpPr>
        <p:spPr>
          <a:xfrm flipV="1">
            <a:off x="4643438" y="2637665"/>
            <a:ext cx="2652713" cy="404474"/>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71" name="Straight Arrow Connector 370"/>
          <p:cNvCxnSpPr>
            <a:stCxn id="338" idx="0"/>
            <a:endCxn id="337" idx="2"/>
          </p:cNvCxnSpPr>
          <p:nvPr/>
        </p:nvCxnSpPr>
        <p:spPr>
          <a:xfrm flipH="1" flipV="1">
            <a:off x="2300288" y="1636713"/>
            <a:ext cx="249237" cy="1698625"/>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58" name="Rectangle 357"/>
          <p:cNvSpPr/>
          <p:nvPr/>
        </p:nvSpPr>
        <p:spPr>
          <a:xfrm>
            <a:off x="1981200" y="4108450"/>
            <a:ext cx="1903413" cy="276225"/>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tx2"/>
                </a:solidFill>
                <a:ea typeface="MS PGothic" charset="0"/>
                <a:cs typeface="MS PGothic" charset="0"/>
              </a:rPr>
              <a:t>Mayo Clinic</a:t>
            </a:r>
            <a:r>
              <a:rPr lang="en-US" sz="900" dirty="0">
                <a:solidFill>
                  <a:schemeClr val="tx2"/>
                </a:solidFill>
                <a:ea typeface="MS PGothic" charset="0"/>
                <a:cs typeface="MS PGothic" charset="0"/>
              </a:rPr>
              <a:t>, Florida, USA</a:t>
            </a:r>
          </a:p>
        </p:txBody>
      </p:sp>
      <p:sp>
        <p:nvSpPr>
          <p:cNvPr id="363" name="5-Point Star 362"/>
          <p:cNvSpPr/>
          <p:nvPr/>
        </p:nvSpPr>
        <p:spPr>
          <a:xfrm>
            <a:off x="2260600" y="3648075"/>
            <a:ext cx="192088" cy="182563"/>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365" name="Straight Arrow Connector 364"/>
          <p:cNvCxnSpPr>
            <a:stCxn id="363" idx="3"/>
            <a:endCxn id="358" idx="0"/>
          </p:cNvCxnSpPr>
          <p:nvPr/>
        </p:nvCxnSpPr>
        <p:spPr>
          <a:xfrm>
            <a:off x="2416175" y="3830638"/>
            <a:ext cx="515938" cy="277812"/>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66" name="Rectangle 365"/>
          <p:cNvSpPr/>
          <p:nvPr/>
        </p:nvSpPr>
        <p:spPr>
          <a:xfrm>
            <a:off x="198438" y="4735513"/>
            <a:ext cx="3065462" cy="276225"/>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tx2"/>
                </a:solidFill>
                <a:ea typeface="MS PGothic" charset="0"/>
                <a:cs typeface="MS PGothic" charset="0"/>
              </a:rPr>
              <a:t>HOAG Orthopedic Insititute</a:t>
            </a:r>
            <a:r>
              <a:rPr lang="en-US" sz="900" dirty="0">
                <a:solidFill>
                  <a:schemeClr val="tx2"/>
                </a:solidFill>
                <a:ea typeface="MS PGothic" charset="0"/>
                <a:cs typeface="MS PGothic" charset="0"/>
              </a:rPr>
              <a:t>, California, USA</a:t>
            </a:r>
          </a:p>
        </p:txBody>
      </p:sp>
      <p:sp>
        <p:nvSpPr>
          <p:cNvPr id="367" name="5-Point Star 366"/>
          <p:cNvSpPr/>
          <p:nvPr/>
        </p:nvSpPr>
        <p:spPr>
          <a:xfrm>
            <a:off x="1331913" y="3508375"/>
            <a:ext cx="192087" cy="182563"/>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368" name="Straight Arrow Connector 367"/>
          <p:cNvCxnSpPr>
            <a:stCxn id="367" idx="3"/>
            <a:endCxn id="366" idx="0"/>
          </p:cNvCxnSpPr>
          <p:nvPr/>
        </p:nvCxnSpPr>
        <p:spPr>
          <a:xfrm>
            <a:off x="1487488" y="3690938"/>
            <a:ext cx="244475" cy="1044575"/>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69" name="Rectangle 368"/>
          <p:cNvSpPr/>
          <p:nvPr/>
        </p:nvSpPr>
        <p:spPr>
          <a:xfrm>
            <a:off x="33338" y="2290763"/>
            <a:ext cx="1903412" cy="276225"/>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tx2"/>
                </a:solidFill>
                <a:ea typeface="MS PGothic" charset="0"/>
                <a:cs typeface="MS PGothic" charset="0"/>
              </a:rPr>
              <a:t>Providence</a:t>
            </a:r>
            <a:r>
              <a:rPr lang="en-US" sz="900" dirty="0">
                <a:solidFill>
                  <a:schemeClr val="tx2"/>
                </a:solidFill>
                <a:ea typeface="MS PGothic" charset="0"/>
                <a:cs typeface="MS PGothic" charset="0"/>
              </a:rPr>
              <a:t>, Oregon, USA</a:t>
            </a:r>
          </a:p>
        </p:txBody>
      </p:sp>
      <p:sp>
        <p:nvSpPr>
          <p:cNvPr id="372" name="5-Point Star 371"/>
          <p:cNvSpPr/>
          <p:nvPr/>
        </p:nvSpPr>
        <p:spPr>
          <a:xfrm>
            <a:off x="1216025" y="3235325"/>
            <a:ext cx="192088" cy="182563"/>
          </a:xfrm>
          <a:prstGeom prst="star5">
            <a:avLst/>
          </a:prstGeom>
          <a:solidFill>
            <a:schemeClr val="tx2"/>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373" name="Straight Arrow Connector 372"/>
          <p:cNvCxnSpPr>
            <a:stCxn id="372" idx="0"/>
            <a:endCxn id="369" idx="2"/>
          </p:cNvCxnSpPr>
          <p:nvPr/>
        </p:nvCxnSpPr>
        <p:spPr>
          <a:xfrm flipH="1" flipV="1">
            <a:off x="984250" y="2566988"/>
            <a:ext cx="328613" cy="668337"/>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6169" name="Title 3"/>
          <p:cNvSpPr>
            <a:spLocks noGrp="1"/>
          </p:cNvSpPr>
          <p:nvPr>
            <p:ph type="title"/>
          </p:nvPr>
        </p:nvSpPr>
        <p:spPr/>
        <p:txBody>
          <a:bodyPr/>
          <a:lstStyle/>
          <a:p>
            <a:r>
              <a:rPr lang="en-US" altLang="en-US" dirty="0" smtClean="0"/>
              <a:t>ICHOM </a:t>
            </a:r>
            <a:r>
              <a:rPr lang="en-US" dirty="0" smtClean="0">
                <a:solidFill>
                  <a:srgbClr val="000000"/>
                </a:solidFill>
                <a:latin typeface="Corbel" panose="020B0503020204020204" pitchFamily="34" charset="0"/>
              </a:rPr>
              <a:t>&amp; </a:t>
            </a:r>
            <a:r>
              <a:rPr lang="en-US" dirty="0">
                <a:solidFill>
                  <a:srgbClr val="000000"/>
                </a:solidFill>
                <a:latin typeface="Corbel" panose="020B0503020204020204" pitchFamily="34" charset="0"/>
              </a:rPr>
              <a:t>ICON are working with </a:t>
            </a:r>
            <a:r>
              <a:rPr lang="en-US" dirty="0" smtClean="0">
                <a:solidFill>
                  <a:srgbClr val="000000"/>
                </a:solidFill>
                <a:latin typeface="Corbel" panose="020B0503020204020204" pitchFamily="34" charset="0"/>
              </a:rPr>
              <a:t>an </a:t>
            </a:r>
            <a:r>
              <a:rPr lang="en-US" dirty="0">
                <a:solidFill>
                  <a:srgbClr val="000000"/>
                </a:solidFill>
                <a:latin typeface="Corbel" panose="020B0503020204020204" pitchFamily="34" charset="0"/>
              </a:rPr>
              <a:t>international network of providers to deliver the first phase of the GLOBE </a:t>
            </a:r>
            <a:r>
              <a:rPr lang="en-US" dirty="0" smtClean="0">
                <a:solidFill>
                  <a:srgbClr val="000000"/>
                </a:solidFill>
                <a:latin typeface="Corbel" panose="020B0503020204020204" pitchFamily="34" charset="0"/>
              </a:rPr>
              <a:t>Pilot</a:t>
            </a:r>
            <a:endParaRPr lang="en-US" altLang="en-US" dirty="0" smtClean="0"/>
          </a:p>
        </p:txBody>
      </p:sp>
      <p:sp>
        <p:nvSpPr>
          <p:cNvPr id="374" name="5-Point Star 373"/>
          <p:cNvSpPr/>
          <p:nvPr/>
        </p:nvSpPr>
        <p:spPr>
          <a:xfrm>
            <a:off x="4643438" y="2971800"/>
            <a:ext cx="192087"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390" name="5-Point Star 389"/>
          <p:cNvSpPr/>
          <p:nvPr/>
        </p:nvSpPr>
        <p:spPr>
          <a:xfrm>
            <a:off x="4856163" y="2617788"/>
            <a:ext cx="192087"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392" name="5-Point Star 391"/>
          <p:cNvSpPr/>
          <p:nvPr/>
        </p:nvSpPr>
        <p:spPr>
          <a:xfrm>
            <a:off x="4384675" y="2922588"/>
            <a:ext cx="192088"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394" name="Rectangle 393"/>
          <p:cNvSpPr/>
          <p:nvPr/>
        </p:nvSpPr>
        <p:spPr>
          <a:xfrm>
            <a:off x="2127250" y="2344738"/>
            <a:ext cx="1838325" cy="783554"/>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hlink"/>
                </a:solidFill>
                <a:ea typeface="MS PGothic" charset="0"/>
                <a:cs typeface="MS PGothic" charset="0"/>
              </a:rPr>
              <a:t>Imperial Hospital</a:t>
            </a:r>
            <a:r>
              <a:rPr lang="en-US" sz="900" dirty="0">
                <a:solidFill>
                  <a:schemeClr val="hlink"/>
                </a:solidFill>
                <a:ea typeface="MS PGothic" charset="0"/>
                <a:cs typeface="MS PGothic" charset="0"/>
              </a:rPr>
              <a:t>, London, UK</a:t>
            </a:r>
          </a:p>
          <a:p>
            <a:pPr eaLnBrk="1" hangingPunct="1">
              <a:defRPr/>
            </a:pPr>
            <a:r>
              <a:rPr lang="en-US" sz="900" b="1" dirty="0">
                <a:solidFill>
                  <a:schemeClr val="hlink"/>
                </a:solidFill>
                <a:ea typeface="MS PGothic" charset="0"/>
                <a:cs typeface="MS PGothic" charset="0"/>
              </a:rPr>
              <a:t>Royal Free</a:t>
            </a:r>
            <a:r>
              <a:rPr lang="en-US" sz="900" dirty="0">
                <a:solidFill>
                  <a:schemeClr val="hlink"/>
                </a:solidFill>
                <a:ea typeface="MS PGothic" charset="0"/>
                <a:cs typeface="MS PGothic" charset="0"/>
              </a:rPr>
              <a:t>, London, UK</a:t>
            </a:r>
          </a:p>
          <a:p>
            <a:pPr eaLnBrk="1" hangingPunct="1">
              <a:defRPr/>
            </a:pPr>
            <a:r>
              <a:rPr lang="en-US" sz="900" b="1" dirty="0">
                <a:solidFill>
                  <a:schemeClr val="hlink"/>
                </a:solidFill>
                <a:ea typeface="MS PGothic" charset="0"/>
                <a:cs typeface="MS PGothic" charset="0"/>
              </a:rPr>
              <a:t>West Suffolk</a:t>
            </a:r>
            <a:r>
              <a:rPr lang="en-US" sz="900" dirty="0">
                <a:solidFill>
                  <a:schemeClr val="hlink"/>
                </a:solidFill>
                <a:ea typeface="MS PGothic" charset="0"/>
                <a:cs typeface="MS PGothic" charset="0"/>
              </a:rPr>
              <a:t>, Suffolk, UK</a:t>
            </a:r>
          </a:p>
          <a:p>
            <a:pPr eaLnBrk="1" hangingPunct="1">
              <a:defRPr/>
            </a:pPr>
            <a:r>
              <a:rPr lang="en-US" sz="900" b="1" dirty="0" err="1">
                <a:solidFill>
                  <a:schemeClr val="hlink"/>
                </a:solidFill>
                <a:ea typeface="MS PGothic" charset="0"/>
                <a:cs typeface="MS PGothic" charset="0"/>
              </a:rPr>
              <a:t>Aneurin</a:t>
            </a:r>
            <a:r>
              <a:rPr lang="en-US" sz="900" b="1" dirty="0">
                <a:solidFill>
                  <a:schemeClr val="hlink"/>
                </a:solidFill>
                <a:ea typeface="MS PGothic" charset="0"/>
                <a:cs typeface="MS PGothic" charset="0"/>
              </a:rPr>
              <a:t> Bevan Health Board</a:t>
            </a:r>
            <a:r>
              <a:rPr lang="en-US" sz="900" dirty="0">
                <a:solidFill>
                  <a:schemeClr val="hlink"/>
                </a:solidFill>
                <a:ea typeface="MS PGothic" charset="0"/>
                <a:cs typeface="MS PGothic" charset="0"/>
              </a:rPr>
              <a:t>, </a:t>
            </a:r>
            <a:r>
              <a:rPr lang="en-US" sz="900" dirty="0" smtClean="0">
                <a:solidFill>
                  <a:schemeClr val="hlink"/>
                </a:solidFill>
                <a:ea typeface="MS PGothic" charset="0"/>
                <a:cs typeface="MS PGothic" charset="0"/>
              </a:rPr>
              <a:t>UK</a:t>
            </a:r>
          </a:p>
          <a:p>
            <a:pPr eaLnBrk="1" hangingPunct="1">
              <a:defRPr/>
            </a:pPr>
            <a:r>
              <a:rPr lang="en-US" sz="900" b="1" dirty="0" smtClean="0">
                <a:solidFill>
                  <a:schemeClr val="hlink"/>
                </a:solidFill>
                <a:ea typeface="MS PGothic" charset="0"/>
                <a:cs typeface="MS PGothic" charset="0"/>
              </a:rPr>
              <a:t>Ramsay UK Healthcare</a:t>
            </a:r>
            <a:r>
              <a:rPr lang="en-US" sz="900" dirty="0" smtClean="0">
                <a:solidFill>
                  <a:schemeClr val="hlink"/>
                </a:solidFill>
                <a:ea typeface="MS PGothic" charset="0"/>
                <a:cs typeface="MS PGothic" charset="0"/>
              </a:rPr>
              <a:t>, UK</a:t>
            </a:r>
            <a:endParaRPr lang="en-US" sz="900" dirty="0">
              <a:solidFill>
                <a:schemeClr val="hlink"/>
              </a:solidFill>
              <a:ea typeface="MS PGothic" charset="0"/>
              <a:cs typeface="MS PGothic" charset="0"/>
            </a:endParaRPr>
          </a:p>
        </p:txBody>
      </p:sp>
      <p:cxnSp>
        <p:nvCxnSpPr>
          <p:cNvPr id="395" name="Straight Arrow Connector 394"/>
          <p:cNvCxnSpPr>
            <a:stCxn id="392" idx="1"/>
            <a:endCxn id="394" idx="3"/>
          </p:cNvCxnSpPr>
          <p:nvPr/>
        </p:nvCxnSpPr>
        <p:spPr>
          <a:xfrm flipH="1" flipV="1">
            <a:off x="3965575" y="2736515"/>
            <a:ext cx="419100" cy="256412"/>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2" name="Rectangle 401"/>
          <p:cNvSpPr/>
          <p:nvPr/>
        </p:nvSpPr>
        <p:spPr>
          <a:xfrm>
            <a:off x="4727575" y="4883149"/>
            <a:ext cx="2462213" cy="299833"/>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hlink"/>
                </a:solidFill>
                <a:ea typeface="MS PGothic" charset="0"/>
                <a:cs typeface="MS PGothic" charset="0"/>
              </a:rPr>
              <a:t>Malaysian National Registry</a:t>
            </a:r>
            <a:r>
              <a:rPr lang="en-US" sz="900" dirty="0">
                <a:solidFill>
                  <a:schemeClr val="hlink"/>
                </a:solidFill>
                <a:ea typeface="MS PGothic" charset="0"/>
                <a:cs typeface="MS PGothic" charset="0"/>
              </a:rPr>
              <a:t>, </a:t>
            </a:r>
            <a:r>
              <a:rPr lang="en-US" sz="900" dirty="0" smtClean="0">
                <a:solidFill>
                  <a:schemeClr val="hlink"/>
                </a:solidFill>
                <a:ea typeface="MS PGothic" charset="0"/>
                <a:cs typeface="MS PGothic" charset="0"/>
              </a:rPr>
              <a:t>Malaysia</a:t>
            </a:r>
          </a:p>
          <a:p>
            <a:pPr eaLnBrk="1" hangingPunct="1">
              <a:defRPr/>
            </a:pPr>
            <a:r>
              <a:rPr lang="en-US" sz="900" b="1" dirty="0" smtClean="0">
                <a:solidFill>
                  <a:schemeClr val="hlink"/>
                </a:solidFill>
                <a:ea typeface="MS PGothic" charset="0"/>
                <a:cs typeface="MS PGothic" charset="0"/>
              </a:rPr>
              <a:t>Singapore National Eye Center</a:t>
            </a:r>
            <a:r>
              <a:rPr lang="en-US" sz="900" dirty="0" smtClean="0">
                <a:solidFill>
                  <a:schemeClr val="hlink"/>
                </a:solidFill>
                <a:ea typeface="MS PGothic" charset="0"/>
                <a:cs typeface="MS PGothic" charset="0"/>
              </a:rPr>
              <a:t>, Singapore</a:t>
            </a:r>
            <a:endParaRPr lang="en-US" sz="900" dirty="0">
              <a:solidFill>
                <a:schemeClr val="hlink"/>
              </a:solidFill>
              <a:ea typeface="MS PGothic" charset="0"/>
              <a:cs typeface="MS PGothic" charset="0"/>
            </a:endParaRPr>
          </a:p>
        </p:txBody>
      </p:sp>
      <p:sp>
        <p:nvSpPr>
          <p:cNvPr id="403" name="5-Point Star 402"/>
          <p:cNvSpPr/>
          <p:nvPr/>
        </p:nvSpPr>
        <p:spPr>
          <a:xfrm>
            <a:off x="6156325" y="2922588"/>
            <a:ext cx="192088"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404" name="Straight Arrow Connector 403"/>
          <p:cNvCxnSpPr>
            <a:stCxn id="403" idx="1"/>
          </p:cNvCxnSpPr>
          <p:nvPr/>
        </p:nvCxnSpPr>
        <p:spPr>
          <a:xfrm flipH="1">
            <a:off x="5653088" y="2992438"/>
            <a:ext cx="503237" cy="401637"/>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5" name="5-Point Star 404"/>
          <p:cNvSpPr/>
          <p:nvPr/>
        </p:nvSpPr>
        <p:spPr>
          <a:xfrm>
            <a:off x="7123113" y="4254500"/>
            <a:ext cx="192087"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cxnSp>
        <p:nvCxnSpPr>
          <p:cNvPr id="406" name="Straight Arrow Connector 405"/>
          <p:cNvCxnSpPr>
            <a:stCxn id="405" idx="1"/>
            <a:endCxn id="402" idx="0"/>
          </p:cNvCxnSpPr>
          <p:nvPr/>
        </p:nvCxnSpPr>
        <p:spPr>
          <a:xfrm flipH="1">
            <a:off x="5958682" y="4324839"/>
            <a:ext cx="1164431" cy="558310"/>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15" name="5-Point Star 414"/>
          <p:cNvSpPr/>
          <p:nvPr/>
        </p:nvSpPr>
        <p:spPr>
          <a:xfrm>
            <a:off x="5348288" y="3595688"/>
            <a:ext cx="192087"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416" name="Rectangle 415"/>
          <p:cNvSpPr/>
          <p:nvPr/>
        </p:nvSpPr>
        <p:spPr>
          <a:xfrm>
            <a:off x="3413125" y="3852863"/>
            <a:ext cx="2462213" cy="166687"/>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a:solidFill>
                  <a:schemeClr val="hlink"/>
                </a:solidFill>
                <a:ea typeface="MS PGothic" charset="0"/>
                <a:cs typeface="MS PGothic" charset="0"/>
              </a:rPr>
              <a:t>Sheba Medical Center, </a:t>
            </a:r>
            <a:r>
              <a:rPr lang="en-US" sz="900" dirty="0">
                <a:solidFill>
                  <a:schemeClr val="hlink"/>
                </a:solidFill>
                <a:ea typeface="MS PGothic" charset="0"/>
                <a:cs typeface="MS PGothic" charset="0"/>
              </a:rPr>
              <a:t>Ramat </a:t>
            </a:r>
            <a:r>
              <a:rPr lang="en-US" sz="900" dirty="0" err="1">
                <a:solidFill>
                  <a:schemeClr val="hlink"/>
                </a:solidFill>
                <a:ea typeface="MS PGothic" charset="0"/>
                <a:cs typeface="MS PGothic" charset="0"/>
              </a:rPr>
              <a:t>Gan</a:t>
            </a:r>
            <a:r>
              <a:rPr lang="en-US" sz="900" dirty="0">
                <a:solidFill>
                  <a:schemeClr val="hlink"/>
                </a:solidFill>
                <a:ea typeface="MS PGothic" charset="0"/>
                <a:cs typeface="MS PGothic" charset="0"/>
              </a:rPr>
              <a:t>, Israel</a:t>
            </a:r>
          </a:p>
        </p:txBody>
      </p:sp>
      <p:cxnSp>
        <p:nvCxnSpPr>
          <p:cNvPr id="417" name="Straight Arrow Connector 416"/>
          <p:cNvCxnSpPr>
            <a:stCxn id="415" idx="1"/>
            <a:endCxn id="416" idx="0"/>
          </p:cNvCxnSpPr>
          <p:nvPr/>
        </p:nvCxnSpPr>
        <p:spPr>
          <a:xfrm flipH="1">
            <a:off x="4643438" y="3665538"/>
            <a:ext cx="704850" cy="187325"/>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22" name="5-Point Star 421"/>
          <p:cNvSpPr/>
          <p:nvPr/>
        </p:nvSpPr>
        <p:spPr>
          <a:xfrm>
            <a:off x="6453188" y="3992563"/>
            <a:ext cx="192087"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423" name="Rectangle 422"/>
          <p:cNvSpPr/>
          <p:nvPr/>
        </p:nvSpPr>
        <p:spPr>
          <a:xfrm>
            <a:off x="4106863" y="4391025"/>
            <a:ext cx="1890712" cy="146050"/>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err="1">
                <a:solidFill>
                  <a:schemeClr val="hlink"/>
                </a:solidFill>
                <a:ea typeface="MS PGothic" charset="0"/>
                <a:cs typeface="MS PGothic" charset="0"/>
              </a:rPr>
              <a:t>Aravind</a:t>
            </a:r>
            <a:r>
              <a:rPr lang="en-US" sz="900" b="1" dirty="0">
                <a:solidFill>
                  <a:schemeClr val="hlink"/>
                </a:solidFill>
                <a:ea typeface="MS PGothic" charset="0"/>
                <a:cs typeface="MS PGothic" charset="0"/>
              </a:rPr>
              <a:t> Eye Care System</a:t>
            </a:r>
            <a:r>
              <a:rPr lang="en-US" sz="900" dirty="0">
                <a:solidFill>
                  <a:schemeClr val="hlink"/>
                </a:solidFill>
                <a:ea typeface="MS PGothic" charset="0"/>
                <a:cs typeface="MS PGothic" charset="0"/>
              </a:rPr>
              <a:t>, India</a:t>
            </a:r>
          </a:p>
        </p:txBody>
      </p:sp>
      <p:cxnSp>
        <p:nvCxnSpPr>
          <p:cNvPr id="424" name="Straight Arrow Connector 423"/>
          <p:cNvCxnSpPr>
            <a:stCxn id="422" idx="1"/>
            <a:endCxn id="423" idx="0"/>
          </p:cNvCxnSpPr>
          <p:nvPr/>
        </p:nvCxnSpPr>
        <p:spPr>
          <a:xfrm flipH="1">
            <a:off x="5051425" y="4062413"/>
            <a:ext cx="1401763" cy="328612"/>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64" name="5-Point Star 363"/>
          <p:cNvSpPr/>
          <p:nvPr/>
        </p:nvSpPr>
        <p:spPr>
          <a:xfrm>
            <a:off x="4760425" y="3319731"/>
            <a:ext cx="192088" cy="184150"/>
          </a:xfrm>
          <a:prstGeom prst="star5">
            <a:avLst/>
          </a:prstGeom>
          <a:solidFill>
            <a:schemeClr val="hlink"/>
          </a:solidFill>
          <a:ln w="9525">
            <a:solidFill>
              <a:schemeClr val="hlink"/>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algn="ctr" eaLnBrk="1" fontAlgn="auto" hangingPunct="1">
              <a:spcBef>
                <a:spcPts val="0"/>
              </a:spcBef>
              <a:spcAft>
                <a:spcPts val="0"/>
              </a:spcAft>
              <a:defRPr/>
            </a:pPr>
            <a:endParaRPr lang="en-US" sz="2000" dirty="0">
              <a:solidFill>
                <a:srgbClr val="000000"/>
              </a:solidFill>
            </a:endParaRPr>
          </a:p>
        </p:txBody>
      </p:sp>
      <p:sp>
        <p:nvSpPr>
          <p:cNvPr id="377" name="Rectangle 376"/>
          <p:cNvSpPr/>
          <p:nvPr/>
        </p:nvSpPr>
        <p:spPr>
          <a:xfrm>
            <a:off x="2503000" y="3305039"/>
            <a:ext cx="1838325" cy="220395"/>
          </a:xfrm>
          <a:prstGeom prst="rect">
            <a:avLst/>
          </a:prstGeom>
          <a:solidFill>
            <a:schemeClr val="bg1"/>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anchor="ctr"/>
          <a:lstStyle/>
          <a:p>
            <a:pPr eaLnBrk="1" hangingPunct="1">
              <a:defRPr/>
            </a:pPr>
            <a:r>
              <a:rPr lang="en-US" sz="900" b="1" dirty="0" err="1" smtClean="0">
                <a:solidFill>
                  <a:schemeClr val="hlink"/>
                </a:solidFill>
                <a:ea typeface="MS PGothic" charset="0"/>
                <a:cs typeface="MS PGothic" charset="0"/>
              </a:rPr>
              <a:t>Humanitas</a:t>
            </a:r>
            <a:r>
              <a:rPr lang="en-US" sz="900" b="1" dirty="0" smtClean="0">
                <a:solidFill>
                  <a:schemeClr val="hlink"/>
                </a:solidFill>
                <a:ea typeface="MS PGothic" charset="0"/>
                <a:cs typeface="MS PGothic" charset="0"/>
              </a:rPr>
              <a:t>, </a:t>
            </a:r>
            <a:r>
              <a:rPr lang="en-US" sz="900" dirty="0" smtClean="0">
                <a:solidFill>
                  <a:schemeClr val="hlink"/>
                </a:solidFill>
                <a:ea typeface="MS PGothic" charset="0"/>
                <a:cs typeface="MS PGothic" charset="0"/>
              </a:rPr>
              <a:t>Milan, Italy</a:t>
            </a:r>
            <a:endParaRPr lang="en-US" sz="900" dirty="0">
              <a:solidFill>
                <a:schemeClr val="hlink"/>
              </a:solidFill>
              <a:ea typeface="MS PGothic" charset="0"/>
              <a:cs typeface="MS PGothic" charset="0"/>
            </a:endParaRPr>
          </a:p>
        </p:txBody>
      </p:sp>
      <p:cxnSp>
        <p:nvCxnSpPr>
          <p:cNvPr id="378" name="Straight Arrow Connector 377"/>
          <p:cNvCxnSpPr>
            <a:stCxn id="364" idx="1"/>
            <a:endCxn id="377" idx="3"/>
          </p:cNvCxnSpPr>
          <p:nvPr/>
        </p:nvCxnSpPr>
        <p:spPr>
          <a:xfrm flipH="1">
            <a:off x="4341325" y="3390070"/>
            <a:ext cx="419100" cy="25167"/>
          </a:xfrm>
          <a:prstGeom prst="straightConnector1">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79" name="4-Point Star 378"/>
          <p:cNvSpPr>
            <a:spLocks noChangeAspect="1"/>
          </p:cNvSpPr>
          <p:nvPr/>
        </p:nvSpPr>
        <p:spPr>
          <a:xfrm>
            <a:off x="2448625" y="6103303"/>
            <a:ext cx="274320" cy="274320"/>
          </a:xfrm>
          <a:prstGeom prst="star4">
            <a:avLst/>
          </a:prstGeom>
          <a:solidFill>
            <a:schemeClr val="hlink"/>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endParaRPr lang="en-US" sz="1400" dirty="0" err="1" smtClean="0">
              <a:solidFill>
                <a:schemeClr val="tx1"/>
              </a:solidFill>
              <a:latin typeface="Corbel" pitchFamily="34" charset="0"/>
            </a:endParaRPr>
          </a:p>
        </p:txBody>
      </p:sp>
      <p:sp>
        <p:nvSpPr>
          <p:cNvPr id="380" name="4-Point Star 379"/>
          <p:cNvSpPr>
            <a:spLocks noChangeAspect="1"/>
          </p:cNvSpPr>
          <p:nvPr/>
        </p:nvSpPr>
        <p:spPr>
          <a:xfrm>
            <a:off x="362911" y="6103303"/>
            <a:ext cx="274320" cy="274320"/>
          </a:xfrm>
          <a:prstGeom prst="star4">
            <a:avLst/>
          </a:prstGeom>
          <a:solidFill>
            <a:schemeClr val="tx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endParaRPr lang="en-US" sz="1400" dirty="0" err="1" smtClean="0">
              <a:solidFill>
                <a:schemeClr val="tx1"/>
              </a:solidFill>
              <a:latin typeface="Corbel" pitchFamily="34" charset="0"/>
            </a:endParaRPr>
          </a:p>
        </p:txBody>
      </p:sp>
      <p:sp>
        <p:nvSpPr>
          <p:cNvPr id="381" name="TextBox 380"/>
          <p:cNvSpPr txBox="1"/>
          <p:nvPr/>
        </p:nvSpPr>
        <p:spPr>
          <a:xfrm>
            <a:off x="642603" y="6041862"/>
            <a:ext cx="1875514" cy="397201"/>
          </a:xfrm>
          <a:prstGeom prst="rect">
            <a:avLst/>
          </a:prstGeom>
          <a:noFill/>
        </p:spPr>
        <p:txBody>
          <a:bodyPr wrap="none" tIns="90000" bIns="90000" rtlCol="0" anchor="t">
            <a:spAutoFit/>
          </a:bodyPr>
          <a:lstStyle/>
          <a:p>
            <a:pPr algn="ctr"/>
            <a:r>
              <a:rPr lang="en-US" sz="1400" dirty="0" smtClean="0">
                <a:latin typeface="Corbel" pitchFamily="34" charset="0"/>
              </a:rPr>
              <a:t>Prospective HKO Sites </a:t>
            </a:r>
          </a:p>
        </p:txBody>
      </p:sp>
      <p:sp>
        <p:nvSpPr>
          <p:cNvPr id="382" name="TextBox 381"/>
          <p:cNvSpPr txBox="1"/>
          <p:nvPr/>
        </p:nvSpPr>
        <p:spPr>
          <a:xfrm>
            <a:off x="2750153" y="6041862"/>
            <a:ext cx="1826013" cy="397201"/>
          </a:xfrm>
          <a:prstGeom prst="rect">
            <a:avLst/>
          </a:prstGeom>
          <a:noFill/>
        </p:spPr>
        <p:txBody>
          <a:bodyPr wrap="none" tIns="90000" bIns="90000" rtlCol="0" anchor="t">
            <a:spAutoFit/>
          </a:bodyPr>
          <a:lstStyle/>
          <a:p>
            <a:pPr algn="ctr"/>
            <a:r>
              <a:rPr lang="en-US" sz="1400" dirty="0" smtClean="0">
                <a:latin typeface="Corbel" pitchFamily="34" charset="0"/>
              </a:rPr>
              <a:t>Prospective CAT Sites </a:t>
            </a:r>
          </a:p>
        </p:txBody>
      </p:sp>
    </p:spTree>
    <p:extLst>
      <p:ext uri="{BB962C8B-B14F-4D97-AF65-F5344CB8AC3E}">
        <p14:creationId xmlns:p14="http://schemas.microsoft.com/office/powerpoint/2010/main" val="2399891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path forward</a:t>
            </a:r>
            <a:endParaRPr lang="en-US" dirty="0"/>
          </a:p>
        </p:txBody>
      </p:sp>
      <p:sp>
        <p:nvSpPr>
          <p:cNvPr id="3" name="ColumnHeader"/>
          <p:cNvSpPr>
            <a:spLocks noChangeArrowheads="1"/>
          </p:cNvSpPr>
          <p:nvPr/>
        </p:nvSpPr>
        <p:spPr bwMode="gray">
          <a:xfrm>
            <a:off x="612775" y="1334338"/>
            <a:ext cx="3963053" cy="430887"/>
          </a:xfrm>
          <a:prstGeom prst="rect">
            <a:avLst/>
          </a:prstGeom>
          <a:solidFill>
            <a:srgbClr val="FFFFFF"/>
          </a:solidFill>
          <a:ln w="9525" algn="ctr">
            <a:noFill/>
            <a:miter lim="800000"/>
            <a:headEnd type="none" w="lg" len="lg"/>
            <a:tailEnd type="none" w="lg" len="lg"/>
          </a:ln>
          <a:effectLst>
            <a:outerShdw dist="25400" dir="5400000" sx="99000" sy="99000" algn="ctr" rotWithShape="0">
              <a:srgbClr val="A6CE39"/>
            </a:outerShdw>
          </a:effectLst>
        </p:spPr>
        <p:txBody>
          <a:bodyPr tIns="91440" bIns="91440" anchor="b">
            <a:spAutoFit/>
          </a:bodyPr>
          <a:lstStyle/>
          <a:p>
            <a:pPr algn="ctr">
              <a:defRPr/>
            </a:pPr>
            <a:r>
              <a:rPr lang="en-CA" sz="1600" b="1" kern="0" dirty="0" smtClean="0">
                <a:solidFill>
                  <a:srgbClr val="000000"/>
                </a:solidFill>
                <a:latin typeface="Corbel" pitchFamily="34" charset="0"/>
                <a:cs typeface="Arial" pitchFamily="34" charset="0"/>
                <a:sym typeface="Corbel"/>
              </a:rPr>
              <a:t>The GLOBE Pilots</a:t>
            </a:r>
            <a:endParaRPr lang="en-CA" sz="1600" b="1" kern="0" dirty="0">
              <a:solidFill>
                <a:srgbClr val="000000"/>
              </a:solidFill>
              <a:latin typeface="Corbel" pitchFamily="34" charset="0"/>
              <a:cs typeface="Arial" pitchFamily="34" charset="0"/>
              <a:sym typeface="Corbel"/>
            </a:endParaRPr>
          </a:p>
        </p:txBody>
      </p:sp>
      <p:sp>
        <p:nvSpPr>
          <p:cNvPr id="4" name="TextColumnContent"/>
          <p:cNvSpPr>
            <a:spLocks noChangeArrowheads="1"/>
          </p:cNvSpPr>
          <p:nvPr/>
        </p:nvSpPr>
        <p:spPr bwMode="gray">
          <a:xfrm>
            <a:off x="612775" y="1765225"/>
            <a:ext cx="3963054" cy="3602038"/>
          </a:xfrm>
          <a:prstGeom prst="rect">
            <a:avLst/>
          </a:prstGeom>
          <a:noFill/>
          <a:ln w="9525" algn="ctr">
            <a:noFill/>
            <a:miter lim="800000"/>
            <a:headEnd type="none" w="lg" len="lg"/>
            <a:tailEnd type="none" w="lg" len="lg"/>
          </a:ln>
          <a:effectLst/>
        </p:spPr>
        <p:txBody>
          <a:bodyPr tIns="91440" bIns="91440" anchor="t" anchorCtr="0"/>
          <a:lstStyle/>
          <a:p>
            <a:r>
              <a:rPr lang="en-CA" sz="1600" b="1" dirty="0" smtClean="0">
                <a:solidFill>
                  <a:srgbClr val="000000"/>
                </a:solidFill>
                <a:latin typeface="Corbel"/>
                <a:sym typeface="Corbel"/>
              </a:rPr>
              <a:t>Results expected in Summer/Fall of 2017</a:t>
            </a:r>
          </a:p>
          <a:p>
            <a:endParaRPr lang="en-CA" sz="800" b="1" dirty="0" smtClean="0">
              <a:solidFill>
                <a:srgbClr val="000000"/>
              </a:solidFill>
              <a:latin typeface="Corbe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Data collection for both HKO and CAT to kick off in the summer of 2016</a:t>
            </a:r>
          </a:p>
          <a:p>
            <a:pPr marL="184150" lvl="1" indent="-174625">
              <a:buClr>
                <a:srgbClr val="A6CE39"/>
              </a:buClr>
              <a:buSzPct val="100000"/>
              <a:buFont typeface="Arial" panose="020B0604020202020204" pitchFamily="34" charset="0"/>
              <a:buChar char="▪"/>
            </a:pPr>
            <a:endParaRPr lang="en-CA" sz="800" dirty="0" smtClean="0">
              <a:solidFill>
                <a:srgbClr val="000000"/>
              </a:solidFill>
              <a:latin typeface="Corbel" panose="020B0503020204020204" pitchFamily="34" charset="0"/>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Collection period spans 9 and 12 months for CAT and HKO respectively</a:t>
            </a:r>
          </a:p>
          <a:p>
            <a:pPr marL="184150" lvl="1" indent="-174625">
              <a:buClr>
                <a:srgbClr val="A6CE39"/>
              </a:buClr>
              <a:buSzPct val="100000"/>
              <a:buFont typeface="Arial" panose="020B0604020202020204" pitchFamily="34" charset="0"/>
              <a:buChar char="▪"/>
            </a:pPr>
            <a:endParaRPr lang="en-CA" sz="800" dirty="0" smtClean="0">
              <a:solidFill>
                <a:srgbClr val="000000"/>
              </a:solidFill>
              <a:latin typeface="Corbel" panose="020B0503020204020204" pitchFamily="34" charset="0"/>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Collection to continue beyond pilot period to develop an international benchmark</a:t>
            </a:r>
          </a:p>
          <a:p>
            <a:endParaRPr lang="en-CA" sz="1600" b="1" dirty="0">
              <a:solidFill>
                <a:srgbClr val="000000"/>
              </a:solidFill>
              <a:latin typeface="Corbel"/>
              <a:sym typeface="Corbel"/>
            </a:endParaRPr>
          </a:p>
          <a:p>
            <a:r>
              <a:rPr lang="en-CA" sz="1600" b="1" dirty="0" smtClean="0">
                <a:solidFill>
                  <a:srgbClr val="F37032"/>
                </a:solidFill>
                <a:latin typeface="Corbel"/>
                <a:sym typeface="Corbel"/>
              </a:rPr>
              <a:t>How you can get involved?</a:t>
            </a:r>
          </a:p>
          <a:p>
            <a:pPr marL="184150" lvl="1" indent="-174625">
              <a:buClr>
                <a:srgbClr val="A6CE39"/>
              </a:buClr>
              <a:buSzPct val="100000"/>
              <a:buFont typeface="Arial" panose="020B0604020202020204" pitchFamily="34" charset="0"/>
              <a:buChar char="▪"/>
            </a:pPr>
            <a:endParaRPr lang="en-CA" sz="800" dirty="0" smtClean="0">
              <a:solidFill>
                <a:srgbClr val="000000"/>
              </a:solidFill>
              <a:latin typeface="Corbel" panose="020B0503020204020204" pitchFamily="34" charset="0"/>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HKO and CAT still recruiting!</a:t>
            </a:r>
          </a:p>
          <a:p>
            <a:pPr marL="184150" lvl="1" indent="-174625">
              <a:buClr>
                <a:srgbClr val="A6CE39"/>
              </a:buClr>
              <a:buSzPct val="100000"/>
              <a:buFont typeface="Arial" panose="020B0604020202020204" pitchFamily="34" charset="0"/>
              <a:buChar char="▪"/>
            </a:pPr>
            <a:endParaRPr lang="en-CA" sz="1600" dirty="0" smtClean="0">
              <a:solidFill>
                <a:srgbClr val="000000"/>
              </a:solidFill>
              <a:latin typeface="Corbel" panose="020B0503020204020204" pitchFamily="34" charset="0"/>
              <a:sym typeface="Corbel"/>
            </a:endParaRPr>
          </a:p>
        </p:txBody>
      </p:sp>
      <p:sp>
        <p:nvSpPr>
          <p:cNvPr id="5" name="ColumnHeader"/>
          <p:cNvSpPr>
            <a:spLocks noChangeArrowheads="1"/>
          </p:cNvSpPr>
          <p:nvPr/>
        </p:nvSpPr>
        <p:spPr bwMode="gray">
          <a:xfrm>
            <a:off x="5047596" y="1334338"/>
            <a:ext cx="3963053" cy="430887"/>
          </a:xfrm>
          <a:prstGeom prst="rect">
            <a:avLst/>
          </a:prstGeom>
          <a:solidFill>
            <a:srgbClr val="FFFFFF"/>
          </a:solidFill>
          <a:ln w="9525" algn="ctr">
            <a:noFill/>
            <a:miter lim="800000"/>
            <a:headEnd type="none" w="lg" len="lg"/>
            <a:tailEnd type="none" w="lg" len="lg"/>
          </a:ln>
          <a:effectLst>
            <a:outerShdw dist="25400" dir="5400000" sx="99000" sy="99000" algn="ctr" rotWithShape="0">
              <a:srgbClr val="A6CE39"/>
            </a:outerShdw>
          </a:effectLst>
        </p:spPr>
        <p:txBody>
          <a:bodyPr tIns="91440" bIns="91440" anchor="b">
            <a:spAutoFit/>
          </a:bodyPr>
          <a:lstStyle/>
          <a:p>
            <a:pPr algn="ctr">
              <a:defRPr/>
            </a:pPr>
            <a:r>
              <a:rPr lang="en-CA" sz="1600" b="1" kern="0" dirty="0" smtClean="0">
                <a:solidFill>
                  <a:srgbClr val="000000"/>
                </a:solidFill>
                <a:latin typeface="Corbel" pitchFamily="34" charset="0"/>
                <a:cs typeface="Arial" pitchFamily="34" charset="0"/>
                <a:sym typeface="Corbel"/>
              </a:rPr>
              <a:t>What comes next</a:t>
            </a:r>
            <a:endParaRPr lang="en-CA" sz="1600" b="1" kern="0" dirty="0">
              <a:solidFill>
                <a:srgbClr val="000000"/>
              </a:solidFill>
              <a:latin typeface="Corbel" pitchFamily="34" charset="0"/>
              <a:cs typeface="Arial" pitchFamily="34" charset="0"/>
              <a:sym typeface="Corbel"/>
            </a:endParaRPr>
          </a:p>
        </p:txBody>
      </p:sp>
      <p:sp>
        <p:nvSpPr>
          <p:cNvPr id="6" name="TextColumnContent"/>
          <p:cNvSpPr>
            <a:spLocks noChangeArrowheads="1"/>
          </p:cNvSpPr>
          <p:nvPr/>
        </p:nvSpPr>
        <p:spPr bwMode="gray">
          <a:xfrm>
            <a:off x="5047597" y="1765225"/>
            <a:ext cx="3963052" cy="3602038"/>
          </a:xfrm>
          <a:prstGeom prst="rect">
            <a:avLst/>
          </a:prstGeom>
          <a:noFill/>
          <a:ln w="9525" algn="ctr">
            <a:noFill/>
            <a:miter lim="800000"/>
            <a:headEnd type="none" w="lg" len="lg"/>
            <a:tailEnd type="none" w="lg" len="lg"/>
          </a:ln>
          <a:effectLst/>
        </p:spPr>
        <p:txBody>
          <a:bodyPr tIns="91440" bIns="91440" anchor="t" anchorCtr="0"/>
          <a:lstStyle/>
          <a:p>
            <a:r>
              <a:rPr lang="en-CA" sz="1600" b="1" dirty="0" smtClean="0">
                <a:solidFill>
                  <a:srgbClr val="000000"/>
                </a:solidFill>
                <a:latin typeface="Corbel"/>
                <a:sym typeface="Corbel"/>
              </a:rPr>
              <a:t>New Pilots</a:t>
            </a: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Pilot programs for new condition areas</a:t>
            </a:r>
          </a:p>
          <a:p>
            <a:pPr marL="184150" lvl="1" indent="-174625">
              <a:buClr>
                <a:srgbClr val="A6CE39"/>
              </a:buClr>
              <a:buSzPct val="100000"/>
              <a:buFont typeface="Arial" panose="020B0604020202020204" pitchFamily="34" charset="0"/>
              <a:buChar char="▪"/>
            </a:pPr>
            <a:endParaRPr lang="en-CA" sz="1600" dirty="0">
              <a:solidFill>
                <a:srgbClr val="000000"/>
              </a:solidFill>
              <a:latin typeface="Corbel" panose="020B0503020204020204" pitchFamily="34" charset="0"/>
              <a:sym typeface="Corbel"/>
            </a:endParaRPr>
          </a:p>
          <a:p>
            <a:r>
              <a:rPr lang="en-CA" sz="1600" b="1" dirty="0" smtClean="0">
                <a:solidFill>
                  <a:srgbClr val="000000"/>
                </a:solidFill>
                <a:latin typeface="Corbel"/>
                <a:sym typeface="Corbel"/>
              </a:rPr>
              <a:t>Value creation groups</a:t>
            </a:r>
          </a:p>
          <a:p>
            <a:pPr marL="184150" lvl="1" indent="-174625">
              <a:buClr>
                <a:srgbClr val="A6CE39"/>
              </a:buClr>
              <a:buSzPct val="100000"/>
              <a:buFont typeface="Arial" panose="020B0604020202020204" pitchFamily="34" charset="0"/>
              <a:buChar char="▪"/>
            </a:pPr>
            <a:endParaRPr lang="en-CA" sz="800" dirty="0" smtClean="0">
              <a:solidFill>
                <a:srgbClr val="000000"/>
              </a:solidFill>
              <a:latin typeface="Corbel" panose="020B0503020204020204" pitchFamily="34" charset="0"/>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latin typeface="Corbel" panose="020B0503020204020204" pitchFamily="34" charset="0"/>
                <a:sym typeface="Corbel"/>
              </a:rPr>
              <a:t>Facilitated information sharing groups for standard set implementers</a:t>
            </a:r>
          </a:p>
          <a:p>
            <a:pPr marL="184150" lvl="1" indent="-174625">
              <a:buClr>
                <a:srgbClr val="A6CE39"/>
              </a:buClr>
              <a:buSzPct val="100000"/>
              <a:buFont typeface="Arial" panose="020B0604020202020204" pitchFamily="34" charset="0"/>
              <a:buChar char="▪"/>
            </a:pPr>
            <a:endParaRPr lang="en-CA" sz="800" dirty="0" smtClean="0">
              <a:solidFill>
                <a:srgbClr val="000000"/>
              </a:solidFill>
              <a:latin typeface="Corbel" panose="020B0503020204020204" pitchFamily="34" charset="0"/>
              <a:sym typeface="Corbel"/>
            </a:endParaRPr>
          </a:p>
          <a:p>
            <a:endParaRPr lang="en-CA" sz="1600" b="1" dirty="0" smtClean="0">
              <a:solidFill>
                <a:schemeClr val="tx2"/>
              </a:solidFill>
              <a:latin typeface="Corbel"/>
              <a:sym typeface="Corbel"/>
            </a:endParaRPr>
          </a:p>
          <a:p>
            <a:endParaRPr lang="en-CA" sz="1600" b="1" dirty="0" smtClean="0">
              <a:solidFill>
                <a:schemeClr val="tx2"/>
              </a:solidFill>
              <a:latin typeface="Corbel"/>
              <a:sym typeface="Corbel"/>
            </a:endParaRPr>
          </a:p>
          <a:p>
            <a:pPr>
              <a:buClr>
                <a:srgbClr val="000000"/>
              </a:buClr>
              <a:buSzPct val="100000"/>
              <a:buFont typeface=""/>
            </a:pPr>
            <a:r>
              <a:rPr lang="en-CA" sz="1600" b="1" dirty="0" smtClean="0">
                <a:solidFill>
                  <a:schemeClr val="hlink"/>
                </a:solidFill>
                <a:latin typeface="Corbel" panose="020B0503020204020204" pitchFamily="34" charset="0"/>
                <a:sym typeface="Corbel"/>
              </a:rPr>
              <a:t>Help us design the program &amp; choose the next condition in focus</a:t>
            </a:r>
          </a:p>
        </p:txBody>
      </p:sp>
      <p:sp>
        <p:nvSpPr>
          <p:cNvPr id="8" name="Rectangle 7"/>
          <p:cNvSpPr/>
          <p:nvPr/>
        </p:nvSpPr>
        <p:spPr>
          <a:xfrm>
            <a:off x="736419" y="5118266"/>
            <a:ext cx="3704952" cy="917544"/>
          </a:xfrm>
          <a:prstGeom prst="rect">
            <a:avLst/>
          </a:prstGeom>
          <a:solidFill>
            <a:srgbClr val="F37032"/>
          </a:solidFill>
          <a:ln w="9525">
            <a:solidFill>
              <a:srgbClr val="F3703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r>
              <a:rPr lang="en-US" b="1" dirty="0" smtClean="0">
                <a:solidFill>
                  <a:schemeClr val="bg1"/>
                </a:solidFill>
                <a:latin typeface="Corbel" pitchFamily="34" charset="0"/>
              </a:rPr>
              <a:t>Email: </a:t>
            </a:r>
          </a:p>
          <a:p>
            <a:pPr algn="ctr">
              <a:buClr>
                <a:srgbClr val="A6CE39"/>
              </a:buClr>
            </a:pPr>
            <a:r>
              <a:rPr lang="en-US" b="1" dirty="0" smtClean="0">
                <a:solidFill>
                  <a:schemeClr val="bg1"/>
                </a:solidFill>
                <a:latin typeface="Corbel" pitchFamily="34" charset="0"/>
              </a:rPr>
              <a:t>globe@ICHOM.org</a:t>
            </a:r>
          </a:p>
        </p:txBody>
      </p:sp>
      <p:sp>
        <p:nvSpPr>
          <p:cNvPr id="14" name="Rectangle 13"/>
          <p:cNvSpPr/>
          <p:nvPr/>
        </p:nvSpPr>
        <p:spPr>
          <a:xfrm>
            <a:off x="5189517" y="5118268"/>
            <a:ext cx="3668398" cy="917542"/>
          </a:xfrm>
          <a:prstGeom prst="rect">
            <a:avLst/>
          </a:prstGeom>
          <a:solidFill>
            <a:schemeClr val="hlink"/>
          </a:solidFill>
          <a:ln w="9525" cap="flat" cmpd="sng" algn="ctr">
            <a:solidFill>
              <a:schemeClr val="hlink"/>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r>
              <a:rPr lang="en-US" b="1" dirty="0" smtClean="0">
                <a:solidFill>
                  <a:schemeClr val="bg1"/>
                </a:solidFill>
                <a:latin typeface="Corbel" pitchFamily="34" charset="0"/>
              </a:rPr>
              <a:t>Fill in our post-conference survey:</a:t>
            </a:r>
          </a:p>
          <a:p>
            <a:pPr algn="ctr">
              <a:buClr>
                <a:srgbClr val="A6CE39"/>
              </a:buClr>
            </a:pPr>
            <a:r>
              <a:rPr lang="en-US" b="1" dirty="0" smtClean="0">
                <a:solidFill>
                  <a:schemeClr val="bg1"/>
                </a:solidFill>
                <a:latin typeface="Corbel" pitchFamily="34" charset="0"/>
              </a:rPr>
              <a:t>www.ICHOM.org/BMsurvey</a:t>
            </a:r>
          </a:p>
        </p:txBody>
      </p:sp>
      <p:sp>
        <p:nvSpPr>
          <p:cNvPr id="27" name="Title 2"/>
          <p:cNvSpPr txBox="1">
            <a:spLocks/>
          </p:cNvSpPr>
          <p:nvPr/>
        </p:nvSpPr>
        <p:spPr>
          <a:xfrm>
            <a:off x="601994" y="162000"/>
            <a:ext cx="8398800" cy="831600"/>
          </a:xfrm>
          <a:prstGeom prst="rect">
            <a:avLst/>
          </a:prstGeom>
        </p:spPr>
        <p:txBody>
          <a:bodyPr vert="horz" lIns="0" tIns="45720" rIns="0" bIns="45720" rtlCol="0" anchor="b" anchorCtr="0">
            <a:noAutofit/>
          </a:bodyPr>
          <a:lstStyle>
            <a:lvl1pPr algn="l" defTabSz="914400" rtl="0" eaLnBrk="1" latinLnBrk="0" hangingPunct="1">
              <a:spcBef>
                <a:spcPct val="0"/>
              </a:spcBef>
              <a:buNone/>
              <a:defRPr sz="2400" b="1" kern="1200">
                <a:solidFill>
                  <a:schemeClr val="tx1"/>
                </a:solidFill>
                <a:latin typeface="+mj-lt"/>
                <a:ea typeface="+mj-ea"/>
                <a:cs typeface="+mj-cs"/>
                <a:sym typeface="Calibri"/>
              </a:defRPr>
            </a:lvl1pPr>
          </a:lstStyle>
          <a:p>
            <a:endParaRPr lang="en-US" dirty="0"/>
          </a:p>
        </p:txBody>
      </p:sp>
      <p:pic>
        <p:nvPicPr>
          <p:cNvPr id="28" name="Picture 27" descr="ICHOM_Logo_green_RGB.png"/>
          <p:cNvPicPr>
            <a:picLocks noChangeAspect="1"/>
          </p:cNvPicPr>
          <p:nvPr/>
        </p:nvPicPr>
        <p:blipFill>
          <a:blip r:embed="rId2" cstate="print"/>
          <a:stretch>
            <a:fillRect/>
          </a:stretch>
        </p:blipFill>
        <p:spPr>
          <a:xfrm>
            <a:off x="8411697" y="185667"/>
            <a:ext cx="677270" cy="192006"/>
          </a:xfrm>
          <a:prstGeom prst="rect">
            <a:avLst/>
          </a:prstGeom>
        </p:spPr>
      </p:pic>
      <p:pic>
        <p:nvPicPr>
          <p:cNvPr id="29" name="Picture 2" descr="http://archive.fortune.com/assets/i2.cdn.turner.com/money/.element/img/1.0/sections/mag/fortune/fortunefastestgrowing/2009/snapshots/icon_plc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9449" y="407995"/>
            <a:ext cx="731956" cy="548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113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602789" cy="6863537"/>
          </a:xfrm>
          <a:prstGeom prst="rect">
            <a:avLst/>
          </a:prstGeom>
        </p:spPr>
      </p:pic>
    </p:spTree>
    <p:extLst>
      <p:ext uri="{BB962C8B-B14F-4D97-AF65-F5344CB8AC3E}">
        <p14:creationId xmlns:p14="http://schemas.microsoft.com/office/powerpoint/2010/main" val="223790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6" name="Object 205" hidden="1"/>
          <p:cNvGraphicFramePr>
            <a:graphicFrameLocks noChangeAspect="1"/>
          </p:cNvGraphicFramePr>
          <p:nvPr>
            <p:custDataLst>
              <p:tags r:id="rId2"/>
            </p:custDataLs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8483"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32"/>
          <p:cNvSpPr/>
          <p:nvPr/>
        </p:nvSpPr>
        <p:spPr>
          <a:xfrm>
            <a:off x="601200" y="1508400"/>
            <a:ext cx="8398800" cy="4590000"/>
          </a:xfrm>
          <a:prstGeom prst="rect">
            <a:avLst/>
          </a:prstGeom>
          <a:solidFill>
            <a:srgbClr val="F0F0F0"/>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p:cNvGrpSpPr/>
          <p:nvPr/>
        </p:nvGrpSpPr>
        <p:grpSpPr>
          <a:xfrm>
            <a:off x="2855277" y="4369654"/>
            <a:ext cx="3741324" cy="673438"/>
            <a:chOff x="583934" y="5375821"/>
            <a:chExt cx="3741324" cy="673438"/>
          </a:xfrm>
        </p:grpSpPr>
        <p:sp>
          <p:nvSpPr>
            <p:cNvPr id="86" name="Rounded Rectangle 85"/>
            <p:cNvSpPr/>
            <p:nvPr/>
          </p:nvSpPr>
          <p:spPr>
            <a:xfrm>
              <a:off x="583934" y="5375821"/>
              <a:ext cx="3741324" cy="673438"/>
            </a:xfrm>
            <a:prstGeom prst="roundRect">
              <a:avLst/>
            </a:prstGeom>
            <a:solidFill>
              <a:srgbClr val="F0F0F0"/>
            </a:solidFill>
            <a:ln w="9525" cap="flat" cmpd="sng" algn="ctr">
              <a:solidFill>
                <a:srgbClr val="FFFFFF">
                  <a:lumMod val="65000"/>
                </a:srgbClr>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endParaRPr kumimoji="0" lang="en-US" sz="1400" b="0" i="0" u="none" strike="noStrike" kern="0" cap="none" spc="0" normalizeH="0" baseline="0" noProof="0" dirty="0" err="1" smtClean="0">
                <a:ln>
                  <a:noFill/>
                </a:ln>
                <a:solidFill>
                  <a:srgbClr val="000000"/>
                </a:solidFill>
                <a:effectLst/>
                <a:uLnTx/>
                <a:uFillTx/>
                <a:latin typeface="Corbel"/>
                <a:ea typeface="+mn-ea"/>
                <a:cs typeface="+mn-cs"/>
              </a:endParaRPr>
            </a:p>
          </p:txBody>
        </p:sp>
        <p:sp>
          <p:nvSpPr>
            <p:cNvPr id="87" name="ValueChainStarter"/>
            <p:cNvSpPr>
              <a:spLocks noChangeArrowheads="1"/>
            </p:cNvSpPr>
            <p:nvPr/>
          </p:nvSpPr>
          <p:spPr bwMode="gray">
            <a:xfrm>
              <a:off x="777618" y="5542226"/>
              <a:ext cx="457200" cy="137160"/>
            </a:xfrm>
            <a:prstGeom prst="homePlate">
              <a:avLst>
                <a:gd name="adj" fmla="val 28961"/>
              </a:avLst>
            </a:prstGeom>
            <a:solidFill>
              <a:srgbClr val="A6CE39"/>
            </a:solidFill>
            <a:ln w="9525" algn="ctr">
              <a:solidFill>
                <a:srgbClr val="FFFFFF">
                  <a:lumMod val="65000"/>
                </a:srgbClr>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1" i="0" u="none" strike="noStrike" kern="0" cap="none" spc="0" normalizeH="0" baseline="0" noProof="0" dirty="0" smtClean="0">
                <a:ln>
                  <a:noFill/>
                </a:ln>
                <a:solidFill>
                  <a:srgbClr val="FFFFFF"/>
                </a:solidFill>
                <a:effectLst/>
                <a:uLnTx/>
                <a:uFillTx/>
                <a:latin typeface="Corbel"/>
                <a:ea typeface="MS PGothic" pitchFamily="34" charset="-128"/>
                <a:sym typeface="Corbel"/>
              </a:endParaRPr>
            </a:p>
          </p:txBody>
        </p:sp>
        <p:sp>
          <p:nvSpPr>
            <p:cNvPr id="88" name="ValueChainStarter"/>
            <p:cNvSpPr>
              <a:spLocks noChangeArrowheads="1"/>
            </p:cNvSpPr>
            <p:nvPr/>
          </p:nvSpPr>
          <p:spPr bwMode="gray">
            <a:xfrm>
              <a:off x="777537" y="5768348"/>
              <a:ext cx="457200" cy="137160"/>
            </a:xfrm>
            <a:prstGeom prst="homePlate">
              <a:avLst>
                <a:gd name="adj" fmla="val 28961"/>
              </a:avLst>
            </a:prstGeom>
            <a:solidFill>
              <a:srgbClr val="A6CE39">
                <a:lumMod val="20000"/>
                <a:lumOff val="80000"/>
              </a:srgbClr>
            </a:solidFill>
            <a:ln w="9525" algn="ctr">
              <a:solidFill>
                <a:srgbClr val="A6CE39"/>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1" i="0" u="none" strike="noStrike" kern="0" cap="none" spc="0" normalizeH="0" baseline="0" noProof="0" dirty="0" smtClean="0">
                <a:ln>
                  <a:noFill/>
                </a:ln>
                <a:solidFill>
                  <a:srgbClr val="000000"/>
                </a:solidFill>
                <a:effectLst/>
                <a:uLnTx/>
                <a:uFillTx/>
                <a:latin typeface="Corbel"/>
                <a:ea typeface="MS PGothic" pitchFamily="34" charset="-128"/>
                <a:sym typeface="Corbel"/>
              </a:endParaRPr>
            </a:p>
          </p:txBody>
        </p:sp>
        <p:sp>
          <p:nvSpPr>
            <p:cNvPr id="89" name="TextBox 88"/>
            <p:cNvSpPr txBox="1"/>
            <p:nvPr/>
          </p:nvSpPr>
          <p:spPr>
            <a:xfrm>
              <a:off x="1234737" y="5423974"/>
              <a:ext cx="1954421" cy="589562"/>
            </a:xfrm>
            <a:prstGeom prst="rect">
              <a:avLst/>
            </a:prstGeom>
            <a:noFill/>
          </p:spPr>
          <p:txBody>
            <a:bodyPr wrap="square" tIns="90000" bIns="90000" rtlCol="0" anchor="t">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Corbel"/>
                  <a:ea typeface="MS PGothic" pitchFamily="34" charset="-128"/>
                </a:rPr>
                <a:t>Core mission of ICHOM</a:t>
              </a:r>
            </a:p>
            <a:p>
              <a:pPr marL="0" marR="0" lvl="0" indent="0" defTabSz="914400" eaLnBrk="1" fontAlgn="base" latinLnBrk="0" hangingPunct="1">
                <a:lnSpc>
                  <a:spcPct val="100000"/>
                </a:lnSpc>
                <a:spcBef>
                  <a:spcPct val="0"/>
                </a:spcBef>
                <a:spcAft>
                  <a:spcPts val="30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Corbel"/>
                  <a:ea typeface="MS PGothic" pitchFamily="34" charset="-128"/>
                </a:rPr>
                <a:t>Enabler role</a:t>
              </a:r>
            </a:p>
          </p:txBody>
        </p:sp>
        <p:sp>
          <p:nvSpPr>
            <p:cNvPr id="90" name="TextBox 89"/>
            <p:cNvSpPr txBox="1"/>
            <p:nvPr/>
          </p:nvSpPr>
          <p:spPr>
            <a:xfrm>
              <a:off x="3217752" y="5423974"/>
              <a:ext cx="1107505" cy="366424"/>
            </a:xfrm>
            <a:prstGeom prst="rect">
              <a:avLst/>
            </a:prstGeom>
            <a:noFill/>
          </p:spPr>
          <p:txBody>
            <a:bodyPr wrap="square" tIns="90000" bIns="90000" rtlCol="0" anchor="t">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0" lang="en-US" sz="1200" b="0" i="0" u="none" strike="noStrike" kern="0" cap="none" spc="0" normalizeH="0" baseline="0" noProof="0" dirty="0" smtClean="0">
                  <a:ln>
                    <a:noFill/>
                  </a:ln>
                  <a:solidFill>
                    <a:srgbClr val="000000"/>
                  </a:solidFill>
                  <a:effectLst/>
                  <a:uLnTx/>
                  <a:uFillTx/>
                  <a:latin typeface="Corbel"/>
                  <a:ea typeface="MS PGothic" pitchFamily="34" charset="-128"/>
                </a:rPr>
                <a:t>Current focus</a:t>
              </a:r>
            </a:p>
          </p:txBody>
        </p:sp>
        <p:grpSp>
          <p:nvGrpSpPr>
            <p:cNvPr id="91" name="Group 90"/>
            <p:cNvGrpSpPr/>
            <p:nvPr/>
          </p:nvGrpSpPr>
          <p:grpSpPr>
            <a:xfrm>
              <a:off x="3006279" y="5455995"/>
              <a:ext cx="211473" cy="223391"/>
              <a:chOff x="656929" y="3024120"/>
              <a:chExt cx="211473" cy="223391"/>
            </a:xfrm>
          </p:grpSpPr>
          <p:sp>
            <p:nvSpPr>
              <p:cNvPr id="92" name="Oval 91"/>
              <p:cNvSpPr/>
              <p:nvPr/>
            </p:nvSpPr>
            <p:spPr>
              <a:xfrm>
                <a:off x="656929" y="3064631"/>
                <a:ext cx="182880" cy="182880"/>
              </a:xfrm>
              <a:prstGeom prst="ellipse">
                <a:avLst/>
              </a:prstGeom>
              <a:solidFill>
                <a:srgbClr val="FFFFFF">
                  <a:lumMod val="95000"/>
                </a:srgbClr>
              </a:solidFill>
              <a:ln w="9525" cap="flat" cmpd="sng" algn="ctr">
                <a:solidFill>
                  <a:srgbClr val="000000"/>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endParaRPr kumimoji="0" lang="en-US" sz="1400" b="0" i="0" u="none" strike="noStrike" kern="0" cap="none" spc="0" normalizeH="0" baseline="0" noProof="0" dirty="0" err="1" smtClean="0">
                  <a:ln>
                    <a:noFill/>
                  </a:ln>
                  <a:solidFill>
                    <a:srgbClr val="000000"/>
                  </a:solidFill>
                  <a:effectLst/>
                  <a:uLnTx/>
                  <a:uFillTx/>
                  <a:latin typeface="Corbel"/>
                  <a:ea typeface="+mn-ea"/>
                  <a:cs typeface="+mn-cs"/>
                </a:endParaRPr>
              </a:p>
            </p:txBody>
          </p:sp>
          <p:sp>
            <p:nvSpPr>
              <p:cNvPr id="93" name="clipart_tick"/>
              <p:cNvSpPr>
                <a:spLocks/>
              </p:cNvSpPr>
              <p:nvPr/>
            </p:nvSpPr>
            <p:spPr bwMode="gray">
              <a:xfrm>
                <a:off x="701707" y="3024120"/>
                <a:ext cx="166695" cy="185343"/>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F37032"/>
              </a:solidFill>
              <a:ln w="19050" cap="flat" cmpd="sng">
                <a:solidFill>
                  <a:srgbClr val="F37032"/>
                </a:solidFill>
                <a:prstDash val="solid"/>
                <a:round/>
                <a:headEnd type="none" w="med" len="med"/>
                <a:tailEnd type="none" w="med" len="med"/>
              </a:ln>
            </p:spPr>
            <p:txBody>
              <a:bodyPr tIns="91440" bIns="9144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nl-NL" sz="1400" b="1" i="0" u="none" strike="noStrike" kern="0" cap="none" spc="0" normalizeH="0" baseline="0" noProof="0" dirty="0" smtClean="0">
                  <a:ln>
                    <a:noFill/>
                  </a:ln>
                  <a:solidFill>
                    <a:srgbClr val="000000"/>
                  </a:solidFill>
                  <a:effectLst/>
                  <a:uLnTx/>
                  <a:uFillTx/>
                  <a:latin typeface="Arial" pitchFamily="34" charset="0"/>
                  <a:ea typeface="MS PGothic" pitchFamily="34" charset="-128"/>
                  <a:cs typeface="Arial" pitchFamily="34" charset="0"/>
                </a:endParaRPr>
              </a:p>
            </p:txBody>
          </p:sp>
        </p:grpSp>
      </p:grpSp>
      <p:sp>
        <p:nvSpPr>
          <p:cNvPr id="94" name="Oval 93"/>
          <p:cNvSpPr/>
          <p:nvPr/>
        </p:nvSpPr>
        <p:spPr>
          <a:xfrm>
            <a:off x="7966889" y="2639737"/>
            <a:ext cx="914400" cy="914424"/>
          </a:xfrm>
          <a:prstGeom prst="ellipse">
            <a:avLst/>
          </a:prstGeom>
          <a:solidFill>
            <a:srgbClr val="F37032"/>
          </a:solidFill>
          <a:ln w="9525" cap="flat" cmpd="sng" algn="ctr">
            <a:solidFill>
              <a:srgbClr val="FFFFFF">
                <a:lumMod val="50000"/>
              </a:srgbClr>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r>
              <a:rPr kumimoji="0" lang="en-US" sz="1400" b="1" i="0" u="none" strike="noStrike" kern="0" cap="none" spc="0" normalizeH="0" baseline="0" noProof="0" dirty="0" err="1" smtClean="0">
                <a:ln>
                  <a:noFill/>
                </a:ln>
                <a:solidFill>
                  <a:srgbClr val="FFFFFF"/>
                </a:solidFill>
                <a:effectLst/>
                <a:uLnTx/>
                <a:uFillTx/>
                <a:latin typeface="Corbel"/>
                <a:ea typeface="+mn-ea"/>
                <a:cs typeface="+mn-cs"/>
              </a:rPr>
              <a:t>VBHC</a:t>
            </a:r>
            <a:endParaRPr kumimoji="0" lang="en-US" sz="1400" b="1" i="0" u="none" strike="noStrike" kern="0" cap="none" spc="0" normalizeH="0" baseline="0" noProof="0" dirty="0" smtClean="0">
              <a:ln>
                <a:noFill/>
              </a:ln>
              <a:solidFill>
                <a:srgbClr val="FFFFFF"/>
              </a:solidFill>
              <a:effectLst/>
              <a:uLnTx/>
              <a:uFillTx/>
              <a:latin typeface="Corbel"/>
              <a:ea typeface="+mn-ea"/>
              <a:cs typeface="+mn-cs"/>
            </a:endParaRPr>
          </a:p>
        </p:txBody>
      </p:sp>
      <p:grpSp>
        <p:nvGrpSpPr>
          <p:cNvPr id="101" name="Group 100"/>
          <p:cNvGrpSpPr/>
          <p:nvPr/>
        </p:nvGrpSpPr>
        <p:grpSpPr>
          <a:xfrm>
            <a:off x="904380" y="2421229"/>
            <a:ext cx="6923308" cy="1308430"/>
            <a:chOff x="1419542" y="2800258"/>
            <a:chExt cx="6923308" cy="1046717"/>
          </a:xfrm>
        </p:grpSpPr>
        <p:cxnSp>
          <p:nvCxnSpPr>
            <p:cNvPr id="102" name="Curved Connector 101"/>
            <p:cNvCxnSpPr/>
            <p:nvPr/>
          </p:nvCxnSpPr>
          <p:spPr>
            <a:xfrm rot="16200000" flipH="1">
              <a:off x="3513686" y="2542467"/>
              <a:ext cx="11430" cy="2318655"/>
            </a:xfrm>
            <a:prstGeom prst="curvedConnector3">
              <a:avLst>
                <a:gd name="adj1" fmla="val 1800000"/>
              </a:avLst>
            </a:prstGeom>
            <a:noFill/>
            <a:ln w="88900" cap="flat" cmpd="sng" algn="ctr">
              <a:noFill/>
              <a:prstDash val="solid"/>
              <a:tailEnd type="triangle" w="sm" len="med"/>
            </a:ln>
            <a:effectLst/>
          </p:spPr>
        </p:cxnSp>
        <p:cxnSp>
          <p:nvCxnSpPr>
            <p:cNvPr id="103" name="Curved Connector 102"/>
            <p:cNvCxnSpPr/>
            <p:nvPr/>
          </p:nvCxnSpPr>
          <p:spPr>
            <a:xfrm rot="16200000" flipH="1">
              <a:off x="5831945" y="2542862"/>
              <a:ext cx="11430" cy="2317864"/>
            </a:xfrm>
            <a:prstGeom prst="curvedConnector3">
              <a:avLst>
                <a:gd name="adj1" fmla="val 1800000"/>
              </a:avLst>
            </a:prstGeom>
            <a:noFill/>
            <a:ln w="88900" cap="flat" cmpd="sng" algn="ctr">
              <a:noFill/>
              <a:prstDash val="solid"/>
              <a:tailEnd type="triangle" w="sm" len="med"/>
            </a:ln>
            <a:effectLst/>
          </p:spPr>
        </p:cxnSp>
        <p:sp>
          <p:nvSpPr>
            <p:cNvPr id="104" name="ValueChainStarter"/>
            <p:cNvSpPr>
              <a:spLocks noChangeArrowheads="1"/>
            </p:cNvSpPr>
            <p:nvPr/>
          </p:nvSpPr>
          <p:spPr bwMode="gray">
            <a:xfrm>
              <a:off x="1419542" y="2800258"/>
              <a:ext cx="2011680" cy="480060"/>
            </a:xfrm>
            <a:prstGeom prst="homePlate">
              <a:avLst>
                <a:gd name="adj" fmla="val 28961"/>
              </a:avLst>
            </a:prstGeom>
            <a:solidFill>
              <a:srgbClr val="A6CE39"/>
            </a:solidFill>
            <a:ln w="9525" algn="ctr">
              <a:solidFill>
                <a:srgbClr val="FFFFFF">
                  <a:lumMod val="65000"/>
                </a:srgbClr>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Corbel"/>
                  <a:ea typeface="MS PGothic" pitchFamily="34" charset="-128"/>
                  <a:sym typeface="Corbel"/>
                </a:rPr>
                <a:t>Define Standards</a:t>
              </a:r>
            </a:p>
          </p:txBody>
        </p:sp>
        <p:sp>
          <p:nvSpPr>
            <p:cNvPr id="105" name="ValueChainHeader"/>
            <p:cNvSpPr>
              <a:spLocks noChangeArrowheads="1"/>
            </p:cNvSpPr>
            <p:nvPr/>
          </p:nvSpPr>
          <p:spPr bwMode="gray">
            <a:xfrm>
              <a:off x="3409903" y="2800258"/>
              <a:ext cx="2011680" cy="480060"/>
            </a:xfrm>
            <a:prstGeom prst="chevron">
              <a:avLst>
                <a:gd name="adj" fmla="val 28646"/>
              </a:avLst>
            </a:prstGeom>
            <a:solidFill>
              <a:srgbClr val="A6CE39"/>
            </a:solidFill>
            <a:ln w="9525" algn="ctr">
              <a:solidFill>
                <a:srgbClr val="FFFFFF">
                  <a:lumMod val="65000"/>
                </a:srgbClr>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Corbel"/>
                  <a:ea typeface="MS PGothic" pitchFamily="34" charset="-128"/>
                  <a:sym typeface="Corbel"/>
                </a:rPr>
                <a:t>Benchmark</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Corbel"/>
                  <a:ea typeface="MS PGothic" pitchFamily="34" charset="-128"/>
                  <a:sym typeface="Corbel"/>
                </a:rPr>
                <a:t> on outcomes </a:t>
              </a:r>
            </a:p>
          </p:txBody>
        </p:sp>
        <p:sp>
          <p:nvSpPr>
            <p:cNvPr id="106" name="ValueChainHeader"/>
            <p:cNvSpPr>
              <a:spLocks noChangeArrowheads="1"/>
            </p:cNvSpPr>
            <p:nvPr/>
          </p:nvSpPr>
          <p:spPr bwMode="gray">
            <a:xfrm>
              <a:off x="5386113" y="2800258"/>
              <a:ext cx="2011680" cy="480060"/>
            </a:xfrm>
            <a:prstGeom prst="chevron">
              <a:avLst>
                <a:gd name="adj" fmla="val 28660"/>
              </a:avLst>
            </a:prstGeom>
            <a:solidFill>
              <a:srgbClr val="A6CE39"/>
            </a:solidFill>
            <a:ln w="9525" algn="ctr">
              <a:solidFill>
                <a:srgbClr val="FFFFFF">
                  <a:lumMod val="65000"/>
                </a:srgbClr>
              </a:solidFill>
              <a:miter lim="800000"/>
              <a:headEnd/>
              <a:tailEnd/>
            </a:ln>
          </p:spPr>
          <p:txBody>
            <a:bodyPr lIns="0" tIns="80999" rIns="0" bIns="80999"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Corbel"/>
                  <a:ea typeface="MS PGothic" pitchFamily="34" charset="-128"/>
                  <a:sym typeface="Corbel"/>
                </a:rPr>
                <a:t>Establish outcomes transparency</a:t>
              </a:r>
            </a:p>
          </p:txBody>
        </p:sp>
        <p:sp>
          <p:nvSpPr>
            <p:cNvPr id="107" name="ValueChainStarter"/>
            <p:cNvSpPr>
              <a:spLocks noChangeArrowheads="1"/>
            </p:cNvSpPr>
            <p:nvPr/>
          </p:nvSpPr>
          <p:spPr bwMode="gray">
            <a:xfrm>
              <a:off x="2364599" y="3366915"/>
              <a:ext cx="2011680" cy="480060"/>
            </a:xfrm>
            <a:prstGeom prst="homePlate">
              <a:avLst>
                <a:gd name="adj" fmla="val 28961"/>
              </a:avLst>
            </a:prstGeom>
            <a:solidFill>
              <a:srgbClr val="A6CE39">
                <a:lumMod val="20000"/>
                <a:lumOff val="80000"/>
              </a:srgbClr>
            </a:solidFill>
            <a:ln w="9525" algn="ctr">
              <a:solidFill>
                <a:srgbClr val="A6CE39"/>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000000"/>
                  </a:solidFill>
                  <a:effectLst/>
                  <a:uLnTx/>
                  <a:uFillTx/>
                  <a:latin typeface="Corbel"/>
                  <a:ea typeface="MS PGothic" pitchFamily="34" charset="-128"/>
                  <a:sym typeface="Corbel"/>
                </a:rPr>
                <a:t>Measure outcomes</a:t>
              </a:r>
            </a:p>
          </p:txBody>
        </p:sp>
        <p:sp>
          <p:nvSpPr>
            <p:cNvPr id="108" name="ValueChainHeader"/>
            <p:cNvSpPr>
              <a:spLocks noChangeArrowheads="1"/>
            </p:cNvSpPr>
            <p:nvPr/>
          </p:nvSpPr>
          <p:spPr bwMode="gray">
            <a:xfrm>
              <a:off x="4354960" y="3366915"/>
              <a:ext cx="2011680" cy="480060"/>
            </a:xfrm>
            <a:prstGeom prst="chevron">
              <a:avLst>
                <a:gd name="adj" fmla="val 28646"/>
              </a:avLst>
            </a:prstGeom>
            <a:solidFill>
              <a:srgbClr val="A6CE39">
                <a:lumMod val="20000"/>
                <a:lumOff val="80000"/>
              </a:srgbClr>
            </a:solidFill>
            <a:ln w="9525" algn="ctr">
              <a:solidFill>
                <a:srgbClr val="A6CE39"/>
              </a:solidFill>
              <a:miter lim="800000"/>
              <a:headEnd/>
              <a:tailEnd/>
            </a:ln>
          </p:spPr>
          <p:txBody>
            <a:bodyPr lIns="164591" tIns="82295" rIns="82295" bIns="8229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000000"/>
                  </a:solidFill>
                  <a:effectLst/>
                  <a:uLnTx/>
                  <a:uFillTx/>
                  <a:latin typeface="Corbel"/>
                  <a:ea typeface="MS PGothic" pitchFamily="34" charset="-128"/>
                  <a:sym typeface="Corbel"/>
                </a:rPr>
                <a:t>Collaborate to improve value</a:t>
              </a:r>
            </a:p>
          </p:txBody>
        </p:sp>
        <p:sp>
          <p:nvSpPr>
            <p:cNvPr id="109" name="ValueChainHeader"/>
            <p:cNvSpPr>
              <a:spLocks noChangeArrowheads="1"/>
            </p:cNvSpPr>
            <p:nvPr/>
          </p:nvSpPr>
          <p:spPr bwMode="gray">
            <a:xfrm>
              <a:off x="6331170" y="3366915"/>
              <a:ext cx="2011680" cy="480060"/>
            </a:xfrm>
            <a:prstGeom prst="chevron">
              <a:avLst>
                <a:gd name="adj" fmla="val 28660"/>
              </a:avLst>
            </a:prstGeom>
            <a:solidFill>
              <a:srgbClr val="A6CE39">
                <a:lumMod val="20000"/>
                <a:lumOff val="80000"/>
              </a:srgbClr>
            </a:solidFill>
            <a:ln w="9525" algn="ctr">
              <a:solidFill>
                <a:srgbClr val="A6CE39"/>
              </a:solidFill>
              <a:miter lim="800000"/>
              <a:headEnd/>
              <a:tailEnd/>
            </a:ln>
          </p:spPr>
          <p:txBody>
            <a:bodyPr lIns="0" tIns="80999" rIns="0" bIns="80999"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rgbClr val="000000"/>
                  </a:solidFill>
                  <a:effectLst/>
                  <a:uLnTx/>
                  <a:uFillTx/>
                  <a:latin typeface="Corbel"/>
                  <a:ea typeface="MS PGothic" pitchFamily="34" charset="-128"/>
                  <a:sym typeface="Corbel"/>
                </a:rPr>
                <a:t>Develop value-based payment models</a:t>
              </a:r>
            </a:p>
          </p:txBody>
        </p:sp>
      </p:grpSp>
      <p:grpSp>
        <p:nvGrpSpPr>
          <p:cNvPr id="110" name="Group 109"/>
          <p:cNvGrpSpPr/>
          <p:nvPr/>
        </p:nvGrpSpPr>
        <p:grpSpPr>
          <a:xfrm>
            <a:off x="953027" y="2458232"/>
            <a:ext cx="274320" cy="274320"/>
            <a:chOff x="656929" y="3024120"/>
            <a:chExt cx="211473" cy="223391"/>
          </a:xfrm>
        </p:grpSpPr>
        <p:sp>
          <p:nvSpPr>
            <p:cNvPr id="111" name="Oval 110"/>
            <p:cNvSpPr/>
            <p:nvPr/>
          </p:nvSpPr>
          <p:spPr>
            <a:xfrm>
              <a:off x="656929" y="3064631"/>
              <a:ext cx="182880" cy="182880"/>
            </a:xfrm>
            <a:prstGeom prst="ellipse">
              <a:avLst/>
            </a:prstGeom>
            <a:solidFill>
              <a:srgbClr val="FFFFFF">
                <a:lumMod val="95000"/>
              </a:srgbClr>
            </a:solidFill>
            <a:ln w="9525" cap="flat" cmpd="sng" algn="ctr">
              <a:solidFill>
                <a:srgbClr val="000000"/>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endParaRPr kumimoji="0" lang="en-US" sz="1400" b="0" i="0" u="none" strike="noStrike" kern="0" cap="none" spc="0" normalizeH="0" baseline="0" noProof="0" dirty="0" err="1" smtClean="0">
                <a:ln>
                  <a:noFill/>
                </a:ln>
                <a:solidFill>
                  <a:srgbClr val="000000"/>
                </a:solidFill>
                <a:effectLst/>
                <a:uLnTx/>
                <a:uFillTx/>
                <a:latin typeface="Corbel"/>
                <a:ea typeface="+mn-ea"/>
                <a:cs typeface="+mn-cs"/>
              </a:endParaRPr>
            </a:p>
          </p:txBody>
        </p:sp>
        <p:sp>
          <p:nvSpPr>
            <p:cNvPr id="112" name="clipart_tick"/>
            <p:cNvSpPr>
              <a:spLocks/>
            </p:cNvSpPr>
            <p:nvPr/>
          </p:nvSpPr>
          <p:spPr bwMode="gray">
            <a:xfrm>
              <a:off x="701707" y="3024120"/>
              <a:ext cx="166695" cy="185343"/>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F37032"/>
            </a:solidFill>
            <a:ln w="19050" cap="flat" cmpd="sng">
              <a:solidFill>
                <a:srgbClr val="F37032"/>
              </a:solidFill>
              <a:prstDash val="solid"/>
              <a:round/>
              <a:headEnd type="none" w="med" len="med"/>
              <a:tailEnd type="none" w="med" len="med"/>
            </a:ln>
          </p:spPr>
          <p:txBody>
            <a:bodyPr tIns="91440" bIns="9144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nl-NL" sz="1400" b="1" i="0" u="none" strike="noStrike" kern="0" cap="none" spc="0" normalizeH="0" baseline="0" noProof="0" dirty="0" smtClean="0">
                <a:ln>
                  <a:noFill/>
                </a:ln>
                <a:solidFill>
                  <a:srgbClr val="000000"/>
                </a:solidFill>
                <a:effectLst/>
                <a:uLnTx/>
                <a:uFillTx/>
                <a:latin typeface="Arial" pitchFamily="34" charset="0"/>
                <a:ea typeface="MS PGothic" pitchFamily="34" charset="-128"/>
                <a:cs typeface="Arial" pitchFamily="34" charset="0"/>
              </a:endParaRPr>
            </a:p>
          </p:txBody>
        </p:sp>
      </p:grpSp>
      <p:grpSp>
        <p:nvGrpSpPr>
          <p:cNvPr id="113" name="Group 112"/>
          <p:cNvGrpSpPr/>
          <p:nvPr/>
        </p:nvGrpSpPr>
        <p:grpSpPr>
          <a:xfrm>
            <a:off x="1884907" y="3144094"/>
            <a:ext cx="274320" cy="274320"/>
            <a:chOff x="656929" y="3024120"/>
            <a:chExt cx="211473" cy="223391"/>
          </a:xfrm>
        </p:grpSpPr>
        <p:sp>
          <p:nvSpPr>
            <p:cNvPr id="114" name="Oval 113"/>
            <p:cNvSpPr/>
            <p:nvPr/>
          </p:nvSpPr>
          <p:spPr>
            <a:xfrm>
              <a:off x="656929" y="3064631"/>
              <a:ext cx="182880" cy="182880"/>
            </a:xfrm>
            <a:prstGeom prst="ellipse">
              <a:avLst/>
            </a:prstGeom>
            <a:solidFill>
              <a:srgbClr val="FFFFFF">
                <a:lumMod val="95000"/>
              </a:srgbClr>
            </a:solidFill>
            <a:ln w="9525" cap="flat" cmpd="sng" algn="ctr">
              <a:solidFill>
                <a:srgbClr val="000000"/>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endParaRPr kumimoji="0" lang="en-US" sz="1400" b="0" i="0" u="none" strike="noStrike" kern="0" cap="none" spc="0" normalizeH="0" baseline="0" noProof="0" dirty="0" err="1" smtClean="0">
                <a:ln>
                  <a:noFill/>
                </a:ln>
                <a:solidFill>
                  <a:srgbClr val="000000"/>
                </a:solidFill>
                <a:effectLst/>
                <a:uLnTx/>
                <a:uFillTx/>
                <a:latin typeface="Corbel"/>
                <a:ea typeface="+mn-ea"/>
                <a:cs typeface="+mn-cs"/>
              </a:endParaRPr>
            </a:p>
          </p:txBody>
        </p:sp>
        <p:sp>
          <p:nvSpPr>
            <p:cNvPr id="115" name="clipart_tick"/>
            <p:cNvSpPr>
              <a:spLocks/>
            </p:cNvSpPr>
            <p:nvPr/>
          </p:nvSpPr>
          <p:spPr bwMode="gray">
            <a:xfrm>
              <a:off x="701707" y="3024120"/>
              <a:ext cx="166695" cy="185343"/>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F37032"/>
            </a:solidFill>
            <a:ln w="19050" cap="flat" cmpd="sng">
              <a:solidFill>
                <a:srgbClr val="F37032"/>
              </a:solidFill>
              <a:prstDash val="solid"/>
              <a:round/>
              <a:headEnd type="none" w="med" len="med"/>
              <a:tailEnd type="none" w="med" len="med"/>
            </a:ln>
          </p:spPr>
          <p:txBody>
            <a:bodyPr tIns="91440" bIns="9144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nl-NL" sz="1400" b="1" i="0" u="none" strike="noStrike" kern="0" cap="none" spc="0" normalizeH="0" baseline="0" noProof="0" dirty="0" smtClean="0">
                <a:ln>
                  <a:noFill/>
                </a:ln>
                <a:solidFill>
                  <a:srgbClr val="000000"/>
                </a:solidFill>
                <a:effectLst/>
                <a:uLnTx/>
                <a:uFillTx/>
                <a:latin typeface="Arial" pitchFamily="34" charset="0"/>
                <a:ea typeface="MS PGothic" pitchFamily="34" charset="-128"/>
                <a:cs typeface="Arial" pitchFamily="34" charset="0"/>
              </a:endParaRPr>
            </a:p>
          </p:txBody>
        </p:sp>
      </p:grpSp>
      <p:grpSp>
        <p:nvGrpSpPr>
          <p:cNvPr id="116" name="Group 115"/>
          <p:cNvGrpSpPr/>
          <p:nvPr/>
        </p:nvGrpSpPr>
        <p:grpSpPr>
          <a:xfrm>
            <a:off x="3065808" y="2458232"/>
            <a:ext cx="274320" cy="274320"/>
            <a:chOff x="656929" y="3024120"/>
            <a:chExt cx="211473" cy="223391"/>
          </a:xfrm>
        </p:grpSpPr>
        <p:sp>
          <p:nvSpPr>
            <p:cNvPr id="117" name="Oval 116"/>
            <p:cNvSpPr/>
            <p:nvPr/>
          </p:nvSpPr>
          <p:spPr>
            <a:xfrm>
              <a:off x="656929" y="3064631"/>
              <a:ext cx="182880" cy="182880"/>
            </a:xfrm>
            <a:prstGeom prst="ellipse">
              <a:avLst/>
            </a:prstGeom>
            <a:solidFill>
              <a:srgbClr val="FFFFFF">
                <a:lumMod val="95000"/>
              </a:srgbClr>
            </a:solidFill>
            <a:ln w="9525" cap="flat" cmpd="sng" algn="ctr">
              <a:solidFill>
                <a:srgbClr val="000000"/>
              </a:solidFill>
              <a:prstDash val="solid"/>
            </a:ln>
            <a:effectLst/>
          </p:spPr>
          <p:txBody>
            <a:bodyPr tIns="90000" bIns="90000" rtlCol="0" anchor="ctr" anchorCtr="0"/>
            <a:lstStyle/>
            <a:p>
              <a:pPr marL="0" marR="0" lvl="0" indent="0" algn="ctr" defTabSz="914400" eaLnBrk="1" fontAlgn="base" latinLnBrk="0" hangingPunct="1">
                <a:lnSpc>
                  <a:spcPct val="100000"/>
                </a:lnSpc>
                <a:spcBef>
                  <a:spcPct val="0"/>
                </a:spcBef>
                <a:spcAft>
                  <a:spcPct val="0"/>
                </a:spcAft>
                <a:buClr>
                  <a:srgbClr val="A6CE39"/>
                </a:buClr>
                <a:buSzTx/>
                <a:buFontTx/>
                <a:buNone/>
                <a:tabLst/>
                <a:defRPr/>
              </a:pPr>
              <a:endParaRPr kumimoji="0" lang="en-US" sz="1400" b="0" i="0" u="none" strike="noStrike" kern="0" cap="none" spc="0" normalizeH="0" baseline="0" noProof="0" dirty="0" err="1" smtClean="0">
                <a:ln>
                  <a:noFill/>
                </a:ln>
                <a:solidFill>
                  <a:srgbClr val="000000"/>
                </a:solidFill>
                <a:effectLst/>
                <a:uLnTx/>
                <a:uFillTx/>
                <a:latin typeface="Corbel"/>
                <a:ea typeface="+mn-ea"/>
                <a:cs typeface="+mn-cs"/>
              </a:endParaRPr>
            </a:p>
          </p:txBody>
        </p:sp>
        <p:sp>
          <p:nvSpPr>
            <p:cNvPr id="118" name="clipart_tick"/>
            <p:cNvSpPr>
              <a:spLocks/>
            </p:cNvSpPr>
            <p:nvPr/>
          </p:nvSpPr>
          <p:spPr bwMode="gray">
            <a:xfrm>
              <a:off x="701707" y="3024120"/>
              <a:ext cx="166695" cy="185343"/>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F37032"/>
            </a:solidFill>
            <a:ln w="19050" cap="flat" cmpd="sng">
              <a:solidFill>
                <a:srgbClr val="F37032"/>
              </a:solidFill>
              <a:prstDash val="solid"/>
              <a:round/>
              <a:headEnd type="none" w="med" len="med"/>
              <a:tailEnd type="none" w="med" len="med"/>
            </a:ln>
          </p:spPr>
          <p:txBody>
            <a:bodyPr tIns="91440" bIns="91440"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nl-NL" sz="1400" b="1" i="0" u="none" strike="noStrike" kern="0" cap="none" spc="0" normalizeH="0" baseline="0" noProof="0" dirty="0" smtClean="0">
                <a:ln>
                  <a:noFill/>
                </a:ln>
                <a:solidFill>
                  <a:srgbClr val="000000"/>
                </a:solidFill>
                <a:effectLst/>
                <a:uLnTx/>
                <a:uFillTx/>
                <a:latin typeface="Arial" pitchFamily="34" charset="0"/>
                <a:ea typeface="MS PGothic" pitchFamily="34" charset="-128"/>
                <a:cs typeface="Arial" pitchFamily="34" charset="0"/>
              </a:endParaRPr>
            </a:p>
          </p:txBody>
        </p:sp>
      </p:grpSp>
      <p:sp>
        <p:nvSpPr>
          <p:cNvPr id="32" name="Title 8"/>
          <p:cNvSpPr>
            <a:spLocks noGrp="1"/>
          </p:cNvSpPr>
          <p:nvPr>
            <p:ph type="title"/>
          </p:nvPr>
        </p:nvSpPr>
        <p:spPr>
          <a:xfrm>
            <a:off x="601994" y="162000"/>
            <a:ext cx="8398800" cy="831600"/>
          </a:xfrm>
          <a:noFill/>
          <a:effectLst/>
          <a:extLst>
            <a:ext uri="{909E8E84-426E-40DD-AFC4-6F175D3DCCD1}">
              <a14:hiddenFill xmlns:a14="http://schemas.microsoft.com/office/drawing/2010/main">
                <a:solidFill>
                  <a:srgbClr val="FFFFFF"/>
                </a:solidFill>
              </a14:hiddenFill>
            </a:ext>
          </a:extLst>
        </p:spPr>
        <p:txBody>
          <a:bodyPr wrap="square" anchor="b">
            <a:noAutofit/>
          </a:bodyPr>
          <a:lstStyle/>
          <a:p>
            <a:pPr lvl="0"/>
            <a:r>
              <a:rPr lang="en-US" dirty="0" smtClean="0">
                <a:solidFill>
                  <a:srgbClr val="000000"/>
                </a:solidFill>
                <a:latin typeface="Corbel" panose="020B0503020204020204" pitchFamily="34" charset="0"/>
              </a:rPr>
              <a:t>Our Strategic </a:t>
            </a:r>
            <a:r>
              <a:rPr lang="en-US" dirty="0">
                <a:solidFill>
                  <a:srgbClr val="000000"/>
                </a:solidFill>
                <a:latin typeface="Corbel" panose="020B0503020204020204" pitchFamily="34" charset="0"/>
              </a:rPr>
              <a:t>A</a:t>
            </a:r>
            <a:r>
              <a:rPr lang="en-US" dirty="0" smtClean="0">
                <a:solidFill>
                  <a:srgbClr val="000000"/>
                </a:solidFill>
                <a:latin typeface="Corbel" panose="020B0503020204020204" pitchFamily="34" charset="0"/>
              </a:rPr>
              <a:t>genda</a:t>
            </a:r>
            <a:endParaRPr lang="en-US" dirty="0">
              <a:solidFill>
                <a:srgbClr val="000000"/>
              </a:solidFill>
              <a:latin typeface="Corbel" panose="020B0503020204020204" pitchFamily="34" charset="0"/>
            </a:endParaRPr>
          </a:p>
        </p:txBody>
      </p:sp>
    </p:spTree>
    <p:extLst>
      <p:ext uri="{BB962C8B-B14F-4D97-AF65-F5344CB8AC3E}">
        <p14:creationId xmlns:p14="http://schemas.microsoft.com/office/powerpoint/2010/main" val="3987889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36573730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382" name="think-cell Slide" r:id="rId4" imgW="0" imgH="0" progId="TCLayout.ActiveDocument.1">
                  <p:embed/>
                </p:oleObj>
              </mc:Choice>
              <mc:Fallback>
                <p:oleObj name="think-cell Slide" r:id="rId4" imgW="0" imgH="0" progId="TCLayout.ActiveDocument.1">
                  <p:embed/>
                  <p:pic>
                    <p:nvPicPr>
                      <p:cNvPr id="0" name="AutoShape 15"/>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 name="TextColumnContent"/>
          <p:cNvSpPr>
            <a:spLocks noChangeArrowheads="1"/>
          </p:cNvSpPr>
          <p:nvPr/>
        </p:nvSpPr>
        <p:spPr bwMode="gray">
          <a:xfrm>
            <a:off x="6533912" y="4626973"/>
            <a:ext cx="2407644" cy="747710"/>
          </a:xfrm>
          <a:prstGeom prst="rect">
            <a:avLst/>
          </a:prstGeom>
          <a:solidFill>
            <a:srgbClr val="D7D8DA"/>
          </a:solidFill>
          <a:ln w="9525" algn="ctr">
            <a:noFill/>
            <a:miter lim="800000"/>
            <a:headEnd type="none" w="lg" len="lg"/>
            <a:tailEnd type="none" w="lg" len="lg"/>
          </a:ln>
          <a:effectLst/>
        </p:spPr>
        <p:txBody>
          <a:bodyPr tIns="91440" bIns="91440" anchor="t" anchorCtr="0"/>
          <a:lstStyle/>
          <a:p>
            <a:pPr algn="ctr"/>
            <a:r>
              <a:rPr lang="en-CA" sz="1600" b="1" dirty="0" smtClean="0">
                <a:solidFill>
                  <a:srgbClr val="575757"/>
                </a:solidFill>
                <a:latin typeface="Corbel"/>
                <a:sym typeface="Corbel"/>
              </a:rPr>
              <a:t>Launch global benchmarking program</a:t>
            </a:r>
            <a:endParaRPr lang="en-CA" sz="1600" dirty="0">
              <a:solidFill>
                <a:srgbClr val="575757"/>
              </a:solidFill>
              <a:latin typeface="Corbel"/>
              <a:sym typeface="Corbel"/>
            </a:endParaRPr>
          </a:p>
        </p:txBody>
      </p:sp>
      <p:sp>
        <p:nvSpPr>
          <p:cNvPr id="109" name="TextColumnContent"/>
          <p:cNvSpPr>
            <a:spLocks noChangeArrowheads="1"/>
          </p:cNvSpPr>
          <p:nvPr/>
        </p:nvSpPr>
        <p:spPr bwMode="gray">
          <a:xfrm>
            <a:off x="6533912" y="3519894"/>
            <a:ext cx="2407644" cy="747710"/>
          </a:xfrm>
          <a:prstGeom prst="rect">
            <a:avLst/>
          </a:prstGeom>
          <a:solidFill>
            <a:srgbClr val="BCE6FB"/>
          </a:solidFill>
          <a:ln w="9525" algn="ctr">
            <a:noFill/>
            <a:miter lim="800000"/>
            <a:headEnd type="none" w="lg" len="lg"/>
            <a:tailEnd type="none" w="lg" len="lg"/>
          </a:ln>
          <a:effectLst/>
        </p:spPr>
        <p:txBody>
          <a:bodyPr tIns="91440" bIns="91440" anchor="t" anchorCtr="0"/>
          <a:lstStyle/>
          <a:p>
            <a:pPr algn="ctr"/>
            <a:r>
              <a:rPr lang="en-CA" sz="1600" b="1" dirty="0" smtClean="0">
                <a:solidFill>
                  <a:srgbClr val="575757"/>
                </a:solidFill>
                <a:latin typeface="Corbel"/>
                <a:sym typeface="Corbel"/>
              </a:rPr>
              <a:t>Pilot global benchmarking</a:t>
            </a:r>
            <a:endParaRPr lang="en-CA" sz="1600" dirty="0">
              <a:solidFill>
                <a:srgbClr val="575757"/>
              </a:solidFill>
              <a:latin typeface="Corbel"/>
              <a:sym typeface="Corbel"/>
            </a:endParaRPr>
          </a:p>
        </p:txBody>
      </p:sp>
      <p:sp>
        <p:nvSpPr>
          <p:cNvPr id="110" name="TextColumnContent"/>
          <p:cNvSpPr>
            <a:spLocks noChangeArrowheads="1"/>
          </p:cNvSpPr>
          <p:nvPr/>
        </p:nvSpPr>
        <p:spPr bwMode="gray">
          <a:xfrm>
            <a:off x="6533912" y="2412814"/>
            <a:ext cx="2407644" cy="747710"/>
          </a:xfrm>
          <a:prstGeom prst="rect">
            <a:avLst/>
          </a:prstGeom>
          <a:solidFill>
            <a:srgbClr val="BCE6FB"/>
          </a:solidFill>
          <a:ln w="9525" algn="ctr">
            <a:noFill/>
            <a:miter lim="800000"/>
            <a:headEnd type="none" w="lg" len="lg"/>
            <a:tailEnd type="none" w="lg" len="lg"/>
          </a:ln>
          <a:effectLst/>
        </p:spPr>
        <p:txBody>
          <a:bodyPr tIns="91440" bIns="91440" anchor="t" anchorCtr="0"/>
          <a:lstStyle/>
          <a:p>
            <a:pPr algn="ctr"/>
            <a:r>
              <a:rPr lang="en-CA" sz="1600" b="1" dirty="0" smtClean="0">
                <a:solidFill>
                  <a:srgbClr val="575757"/>
                </a:solidFill>
                <a:latin typeface="Corbel"/>
                <a:sym typeface="Corbel"/>
              </a:rPr>
              <a:t>Select the </a:t>
            </a:r>
          </a:p>
          <a:p>
            <a:pPr algn="ctr"/>
            <a:r>
              <a:rPr lang="en-CA" sz="1600" b="1" dirty="0" smtClean="0">
                <a:solidFill>
                  <a:srgbClr val="575757"/>
                </a:solidFill>
                <a:latin typeface="Corbel"/>
                <a:sym typeface="Corbel"/>
              </a:rPr>
              <a:t>right Partner</a:t>
            </a:r>
            <a:endParaRPr lang="en-CA" sz="1600" dirty="0">
              <a:solidFill>
                <a:srgbClr val="575757"/>
              </a:solidFill>
              <a:latin typeface="Corbel"/>
              <a:sym typeface="Corbel"/>
            </a:endParaRPr>
          </a:p>
        </p:txBody>
      </p:sp>
      <p:sp>
        <p:nvSpPr>
          <p:cNvPr id="3" name="Title 2"/>
          <p:cNvSpPr>
            <a:spLocks noGrp="1"/>
          </p:cNvSpPr>
          <p:nvPr>
            <p:ph type="title"/>
          </p:nvPr>
        </p:nvSpPr>
        <p:spPr/>
        <p:txBody>
          <a:bodyPr/>
          <a:lstStyle/>
          <a:p>
            <a:r>
              <a:rPr lang="en-US" dirty="0" smtClean="0"/>
              <a:t>Since our founding we've been working towards benchmarking</a:t>
            </a:r>
            <a:endParaRPr lang="en-US" dirty="0"/>
          </a:p>
        </p:txBody>
      </p:sp>
      <p:pic>
        <p:nvPicPr>
          <p:cNvPr id="2" name="Picture 1"/>
          <p:cNvPicPr>
            <a:picLocks noChangeAspect="1"/>
          </p:cNvPicPr>
          <p:nvPr/>
        </p:nvPicPr>
        <p:blipFill>
          <a:blip r:embed="rId5" cstate="print"/>
          <a:stretch>
            <a:fillRect/>
          </a:stretch>
        </p:blipFill>
        <p:spPr>
          <a:xfrm>
            <a:off x="601994" y="2423044"/>
            <a:ext cx="2510076" cy="1790354"/>
          </a:xfrm>
          <a:prstGeom prst="rect">
            <a:avLst/>
          </a:prstGeom>
        </p:spPr>
      </p:pic>
      <p:pic>
        <p:nvPicPr>
          <p:cNvPr id="8" name="Picture 7"/>
          <p:cNvPicPr>
            <a:picLocks noChangeAspect="1"/>
          </p:cNvPicPr>
          <p:nvPr/>
        </p:nvPicPr>
        <p:blipFill>
          <a:blip r:embed="rId6" cstate="print"/>
          <a:stretch>
            <a:fillRect/>
          </a:stretch>
        </p:blipFill>
        <p:spPr>
          <a:xfrm>
            <a:off x="3546356" y="2423044"/>
            <a:ext cx="2510076" cy="1789097"/>
          </a:xfrm>
          <a:prstGeom prst="rect">
            <a:avLst/>
          </a:prstGeom>
        </p:spPr>
      </p:pic>
      <p:sp>
        <p:nvSpPr>
          <p:cNvPr id="22" name="TextColumnContent"/>
          <p:cNvSpPr>
            <a:spLocks noChangeArrowheads="1"/>
          </p:cNvSpPr>
          <p:nvPr/>
        </p:nvSpPr>
        <p:spPr bwMode="gray">
          <a:xfrm>
            <a:off x="612775" y="4449172"/>
            <a:ext cx="2510076" cy="1354991"/>
          </a:xfrm>
          <a:prstGeom prst="rect">
            <a:avLst/>
          </a:prstGeom>
          <a:noFill/>
          <a:ln w="9525" algn="ctr">
            <a:noFill/>
            <a:miter lim="800000"/>
            <a:headEnd type="none" w="lg" len="lg"/>
            <a:tailEnd type="none" w="lg" len="lg"/>
          </a:ln>
          <a:effectLst/>
        </p:spPr>
        <p:txBody>
          <a:bodyPr tIns="91440" bIns="91440" anchor="t" anchorCtr="0"/>
          <a:lstStyle/>
          <a:p>
            <a:pPr algn="ctr">
              <a:buClr>
                <a:srgbClr val="000000"/>
              </a:buClr>
              <a:buSzPct val="100000"/>
              <a:buFont typeface=""/>
            </a:pPr>
            <a:r>
              <a:rPr lang="en-CA" sz="1600" b="1" dirty="0" smtClean="0">
                <a:solidFill>
                  <a:srgbClr val="000000"/>
                </a:solidFill>
                <a:latin typeface="Corbel" panose="020B0503020204020204" pitchFamily="34" charset="0"/>
                <a:sym typeface="Corbel"/>
              </a:rPr>
              <a:t>21 standard sets by the end of 2016 covering 45% of the disease burden</a:t>
            </a:r>
            <a:endParaRPr lang="en-CA" sz="1600" b="1" dirty="0">
              <a:solidFill>
                <a:srgbClr val="000000"/>
              </a:solidFill>
              <a:latin typeface="Corbel" panose="020B0503020204020204" pitchFamily="34" charset="0"/>
              <a:sym typeface="Corbel"/>
            </a:endParaRPr>
          </a:p>
        </p:txBody>
      </p:sp>
      <p:sp>
        <p:nvSpPr>
          <p:cNvPr id="24" name="TextColumnContent"/>
          <p:cNvSpPr>
            <a:spLocks noChangeArrowheads="1"/>
          </p:cNvSpPr>
          <p:nvPr/>
        </p:nvSpPr>
        <p:spPr bwMode="gray">
          <a:xfrm>
            <a:off x="3558741" y="4449173"/>
            <a:ext cx="2510077" cy="924686"/>
          </a:xfrm>
          <a:prstGeom prst="rect">
            <a:avLst/>
          </a:prstGeom>
          <a:noFill/>
          <a:ln w="9525" algn="ctr">
            <a:noFill/>
            <a:miter lim="800000"/>
            <a:headEnd type="none" w="lg" len="lg"/>
            <a:tailEnd type="none" w="lg" len="lg"/>
          </a:ln>
          <a:effectLst/>
        </p:spPr>
        <p:txBody>
          <a:bodyPr tIns="91440" bIns="91440" anchor="t" anchorCtr="0"/>
          <a:lstStyle/>
          <a:p>
            <a:pPr algn="ctr"/>
            <a:r>
              <a:rPr lang="en-CA" sz="1600" b="1" dirty="0" smtClean="0">
                <a:solidFill>
                  <a:srgbClr val="000000"/>
                </a:solidFill>
                <a:latin typeface="Corbel"/>
                <a:sym typeface="Corbel"/>
              </a:rPr>
              <a:t>Measuring/implementing institutions in over 30 countries</a:t>
            </a:r>
          </a:p>
        </p:txBody>
      </p:sp>
      <p:sp>
        <p:nvSpPr>
          <p:cNvPr id="13" name="ValueChainStarter"/>
          <p:cNvSpPr>
            <a:spLocks noChangeArrowheads="1"/>
          </p:cNvSpPr>
          <p:nvPr/>
        </p:nvSpPr>
        <p:spPr bwMode="gray">
          <a:xfrm>
            <a:off x="628105" y="1598130"/>
            <a:ext cx="2478872" cy="589140"/>
          </a:xfrm>
          <a:prstGeom prst="homePlate">
            <a:avLst>
              <a:gd name="adj" fmla="val 28961"/>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Define Standards</a:t>
            </a:r>
          </a:p>
        </p:txBody>
      </p:sp>
      <p:sp>
        <p:nvSpPr>
          <p:cNvPr id="14" name="ValueChainHeader"/>
          <p:cNvSpPr>
            <a:spLocks noChangeArrowheads="1"/>
          </p:cNvSpPr>
          <p:nvPr/>
        </p:nvSpPr>
        <p:spPr bwMode="gray">
          <a:xfrm>
            <a:off x="6495812" y="1598130"/>
            <a:ext cx="2478872" cy="589140"/>
          </a:xfrm>
          <a:prstGeom prst="chevron">
            <a:avLst>
              <a:gd name="adj" fmla="val 28646"/>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Benchmark</a:t>
            </a:r>
          </a:p>
          <a:p>
            <a:pPr algn="ctr" eaLnBrk="0" hangingPunct="0"/>
            <a:r>
              <a:rPr lang="en-US" sz="1600" b="1" dirty="0">
                <a:solidFill>
                  <a:schemeClr val="bg1"/>
                </a:solidFill>
                <a:latin typeface="Corbel"/>
                <a:sym typeface="Corbel"/>
              </a:rPr>
              <a:t> on </a:t>
            </a:r>
            <a:r>
              <a:rPr lang="en-US" sz="1600" b="1" dirty="0" smtClean="0">
                <a:solidFill>
                  <a:schemeClr val="bg1"/>
                </a:solidFill>
                <a:latin typeface="Corbel"/>
                <a:sym typeface="Corbel"/>
              </a:rPr>
              <a:t>outcomes </a:t>
            </a:r>
            <a:endParaRPr lang="en-US" sz="1600" b="1" dirty="0">
              <a:solidFill>
                <a:schemeClr val="bg1"/>
              </a:solidFill>
              <a:latin typeface="Corbel"/>
              <a:sym typeface="Corbel"/>
            </a:endParaRPr>
          </a:p>
        </p:txBody>
      </p:sp>
      <p:sp>
        <p:nvSpPr>
          <p:cNvPr id="15" name="ValueChainStarter"/>
          <p:cNvSpPr>
            <a:spLocks noChangeArrowheads="1"/>
          </p:cNvSpPr>
          <p:nvPr/>
        </p:nvSpPr>
        <p:spPr bwMode="gray">
          <a:xfrm>
            <a:off x="3546356" y="1598130"/>
            <a:ext cx="2478871" cy="589140"/>
          </a:xfrm>
          <a:prstGeom prst="homePlate">
            <a:avLst>
              <a:gd name="adj" fmla="val 28961"/>
            </a:avLst>
          </a:prstGeom>
          <a:gradFill>
            <a:gsLst>
              <a:gs pos="0">
                <a:schemeClr val="accent2"/>
              </a:gs>
              <a:gs pos="100000">
                <a:srgbClr val="EFF1AD"/>
              </a:gs>
            </a:gsLst>
            <a:lin ang="5400000" scaled="1"/>
          </a:gradFill>
          <a:ln w="9525" algn="ctr">
            <a:solidFill>
              <a:schemeClr val="tx2"/>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rgbClr val="000000"/>
                </a:solidFill>
                <a:latin typeface="Corbel"/>
                <a:sym typeface="Corbel"/>
              </a:rPr>
              <a:t>Measure outcomes</a:t>
            </a:r>
          </a:p>
        </p:txBody>
      </p:sp>
      <p:sp>
        <p:nvSpPr>
          <p:cNvPr id="87" name="NumberBall"/>
          <p:cNvSpPr>
            <a:spLocks noChangeArrowheads="1"/>
          </p:cNvSpPr>
          <p:nvPr/>
        </p:nvSpPr>
        <p:spPr bwMode="gray">
          <a:xfrm>
            <a:off x="6438405" y="2365695"/>
            <a:ext cx="295324" cy="295275"/>
          </a:xfrm>
          <a:prstGeom prst="ellipse">
            <a:avLst/>
          </a:prstGeom>
          <a:solidFill>
            <a:srgbClr val="F37032"/>
          </a:solidFill>
          <a:ln w="9525" algn="ctr">
            <a:solidFill>
              <a:srgbClr val="F37032"/>
            </a:solidFill>
            <a:round/>
            <a:headEnd/>
            <a:tailEnd/>
          </a:ln>
        </p:spPr>
        <p:txBody>
          <a:bodyPr wrap="none" lIns="0" tIns="0" rIns="0" bIns="0" anchor="ctr"/>
          <a:lstStyle/>
          <a:p>
            <a:pPr algn="ctr" fontAlgn="base">
              <a:spcBef>
                <a:spcPct val="0"/>
              </a:spcBef>
              <a:spcAft>
                <a:spcPct val="0"/>
              </a:spcAft>
            </a:pPr>
            <a:r>
              <a:rPr lang="en-CA" sz="1400" b="1" dirty="0" smtClean="0">
                <a:solidFill>
                  <a:srgbClr val="FFFFFF"/>
                </a:solidFill>
                <a:latin typeface="Corbel" pitchFamily="34" charset="0"/>
                <a:cs typeface="Arial" pitchFamily="34" charset="0"/>
              </a:rPr>
              <a:t>1</a:t>
            </a:r>
            <a:endParaRPr lang="en-CA" sz="1400" b="1" dirty="0">
              <a:solidFill>
                <a:srgbClr val="FFFFFF"/>
              </a:solidFill>
              <a:latin typeface="Corbel" pitchFamily="34" charset="0"/>
              <a:cs typeface="Arial" pitchFamily="34" charset="0"/>
            </a:endParaRPr>
          </a:p>
        </p:txBody>
      </p:sp>
      <p:sp>
        <p:nvSpPr>
          <p:cNvPr id="88" name="NumberBall"/>
          <p:cNvSpPr>
            <a:spLocks noChangeArrowheads="1"/>
          </p:cNvSpPr>
          <p:nvPr/>
        </p:nvSpPr>
        <p:spPr bwMode="gray">
          <a:xfrm>
            <a:off x="6438405" y="3439655"/>
            <a:ext cx="295324" cy="295275"/>
          </a:xfrm>
          <a:prstGeom prst="ellipse">
            <a:avLst/>
          </a:prstGeom>
          <a:solidFill>
            <a:srgbClr val="F37032"/>
          </a:solidFill>
          <a:ln w="9525" algn="ctr">
            <a:solidFill>
              <a:srgbClr val="F37032"/>
            </a:solidFill>
            <a:round/>
            <a:headEnd/>
            <a:tailEnd/>
          </a:ln>
        </p:spPr>
        <p:txBody>
          <a:bodyPr wrap="none" lIns="0" tIns="0" rIns="0" bIns="0" anchor="ctr"/>
          <a:lstStyle/>
          <a:p>
            <a:pPr algn="ctr" fontAlgn="base">
              <a:spcBef>
                <a:spcPct val="0"/>
              </a:spcBef>
              <a:spcAft>
                <a:spcPct val="0"/>
              </a:spcAft>
            </a:pPr>
            <a:r>
              <a:rPr lang="en-CA" sz="1400" b="1" dirty="0" smtClean="0">
                <a:solidFill>
                  <a:srgbClr val="FFFFFF"/>
                </a:solidFill>
                <a:latin typeface="Corbel" pitchFamily="34" charset="0"/>
                <a:cs typeface="Arial" pitchFamily="34" charset="0"/>
              </a:rPr>
              <a:t>2</a:t>
            </a:r>
            <a:endParaRPr lang="en-CA" sz="1400" b="1" dirty="0">
              <a:solidFill>
                <a:srgbClr val="FFFFFF"/>
              </a:solidFill>
              <a:latin typeface="Corbel" pitchFamily="34" charset="0"/>
              <a:cs typeface="Arial" pitchFamily="34" charset="0"/>
            </a:endParaRPr>
          </a:p>
        </p:txBody>
      </p:sp>
      <p:sp>
        <p:nvSpPr>
          <p:cNvPr id="89" name="NumberBall"/>
          <p:cNvSpPr>
            <a:spLocks noChangeArrowheads="1"/>
          </p:cNvSpPr>
          <p:nvPr/>
        </p:nvSpPr>
        <p:spPr bwMode="gray">
          <a:xfrm>
            <a:off x="6438405" y="4569874"/>
            <a:ext cx="295324" cy="295275"/>
          </a:xfrm>
          <a:prstGeom prst="ellipse">
            <a:avLst/>
          </a:prstGeom>
          <a:solidFill>
            <a:srgbClr val="F37032"/>
          </a:solidFill>
          <a:ln w="9525" algn="ctr">
            <a:solidFill>
              <a:srgbClr val="F37032"/>
            </a:solidFill>
            <a:round/>
            <a:headEnd/>
            <a:tailEnd/>
          </a:ln>
        </p:spPr>
        <p:txBody>
          <a:bodyPr wrap="none" lIns="0" tIns="0" rIns="0" bIns="0" anchor="ctr"/>
          <a:lstStyle/>
          <a:p>
            <a:pPr algn="ctr" fontAlgn="base">
              <a:spcBef>
                <a:spcPct val="0"/>
              </a:spcBef>
              <a:spcAft>
                <a:spcPct val="0"/>
              </a:spcAft>
            </a:pPr>
            <a:r>
              <a:rPr lang="en-CA" sz="1400" b="1" dirty="0" smtClean="0">
                <a:solidFill>
                  <a:srgbClr val="FFFFFF"/>
                </a:solidFill>
                <a:latin typeface="Corbel" pitchFamily="34" charset="0"/>
                <a:cs typeface="Arial" pitchFamily="34" charset="0"/>
              </a:rPr>
              <a:t>3</a:t>
            </a:r>
            <a:endParaRPr lang="en-CA" sz="1400" b="1" dirty="0">
              <a:solidFill>
                <a:srgbClr val="FFFFFF"/>
              </a:solidFill>
              <a:latin typeface="Corbel" pitchFamily="34" charset="0"/>
              <a:cs typeface="Arial" pitchFamily="34" charset="0"/>
            </a:endParaRPr>
          </a:p>
        </p:txBody>
      </p:sp>
      <p:cxnSp>
        <p:nvCxnSpPr>
          <p:cNvPr id="5" name="Straight Connector 4"/>
          <p:cNvCxnSpPr/>
          <p:nvPr/>
        </p:nvCxnSpPr>
        <p:spPr>
          <a:xfrm>
            <a:off x="33147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484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0030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11095501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405" name="think-cell Slide" r:id="rId4" imgW="0" imgH="0" progId="TCLayout.ActiveDocument.1">
                  <p:embed/>
                </p:oleObj>
              </mc:Choice>
              <mc:Fallback>
                <p:oleObj name="think-cell Slide" r:id="rId4" imgW="0" imgH="0" progId="TCLayout.ActiveDocument.1">
                  <p:embed/>
                  <p:pic>
                    <p:nvPicPr>
                      <p:cNvPr id="0" name="AutoShape 15"/>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Connector 20"/>
          <p:cNvCxnSpPr/>
          <p:nvPr/>
        </p:nvCxnSpPr>
        <p:spPr>
          <a:xfrm>
            <a:off x="33147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2484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sp>
        <p:nvSpPr>
          <p:cNvPr id="110" name="TextColumnContent"/>
          <p:cNvSpPr>
            <a:spLocks noChangeArrowheads="1"/>
          </p:cNvSpPr>
          <p:nvPr/>
        </p:nvSpPr>
        <p:spPr bwMode="gray">
          <a:xfrm>
            <a:off x="6520264" y="2412814"/>
            <a:ext cx="2407644" cy="747710"/>
          </a:xfrm>
          <a:prstGeom prst="rect">
            <a:avLst/>
          </a:prstGeom>
          <a:solidFill>
            <a:srgbClr val="BCE6FB"/>
          </a:solidFill>
          <a:ln w="9525" algn="ctr">
            <a:noFill/>
            <a:miter lim="800000"/>
            <a:headEnd type="none" w="lg" len="lg"/>
            <a:tailEnd type="none" w="lg" len="lg"/>
          </a:ln>
          <a:effectLst/>
        </p:spPr>
        <p:txBody>
          <a:bodyPr tIns="91440" bIns="91440" anchor="t" anchorCtr="0"/>
          <a:lstStyle/>
          <a:p>
            <a:pPr algn="ctr"/>
            <a:r>
              <a:rPr lang="en-CA" sz="1600" b="1" dirty="0" smtClean="0">
                <a:solidFill>
                  <a:srgbClr val="575757"/>
                </a:solidFill>
                <a:latin typeface="Corbel"/>
                <a:sym typeface="Corbel"/>
              </a:rPr>
              <a:t>Select the </a:t>
            </a:r>
          </a:p>
          <a:p>
            <a:pPr algn="ctr"/>
            <a:r>
              <a:rPr lang="en-CA" sz="1600" b="1" dirty="0" smtClean="0">
                <a:solidFill>
                  <a:srgbClr val="575757"/>
                </a:solidFill>
                <a:latin typeface="Corbel"/>
                <a:sym typeface="Corbel"/>
              </a:rPr>
              <a:t>right Partner</a:t>
            </a:r>
            <a:endParaRPr lang="en-CA" sz="1600" dirty="0">
              <a:solidFill>
                <a:srgbClr val="575757"/>
              </a:solidFill>
              <a:latin typeface="Corbel"/>
              <a:sym typeface="Corbel"/>
            </a:endParaRPr>
          </a:p>
        </p:txBody>
      </p:sp>
      <p:sp>
        <p:nvSpPr>
          <p:cNvPr id="3" name="Title 2"/>
          <p:cNvSpPr>
            <a:spLocks noGrp="1"/>
          </p:cNvSpPr>
          <p:nvPr>
            <p:ph type="title"/>
          </p:nvPr>
        </p:nvSpPr>
        <p:spPr/>
        <p:txBody>
          <a:bodyPr/>
          <a:lstStyle/>
          <a:p>
            <a:r>
              <a:rPr lang="en-US" dirty="0" smtClean="0"/>
              <a:t>Since our founding we've been working towards benchmarking</a:t>
            </a:r>
            <a:endParaRPr lang="en-US" dirty="0"/>
          </a:p>
        </p:txBody>
      </p:sp>
      <p:pic>
        <p:nvPicPr>
          <p:cNvPr id="2" name="Picture 1"/>
          <p:cNvPicPr>
            <a:picLocks noChangeAspect="1"/>
          </p:cNvPicPr>
          <p:nvPr/>
        </p:nvPicPr>
        <p:blipFill>
          <a:blip r:embed="rId5" cstate="print"/>
          <a:stretch>
            <a:fillRect/>
          </a:stretch>
        </p:blipFill>
        <p:spPr>
          <a:xfrm>
            <a:off x="601994" y="2423044"/>
            <a:ext cx="2510076" cy="1790354"/>
          </a:xfrm>
          <a:prstGeom prst="rect">
            <a:avLst/>
          </a:prstGeom>
        </p:spPr>
      </p:pic>
      <p:pic>
        <p:nvPicPr>
          <p:cNvPr id="8" name="Picture 7"/>
          <p:cNvPicPr>
            <a:picLocks noChangeAspect="1"/>
          </p:cNvPicPr>
          <p:nvPr/>
        </p:nvPicPr>
        <p:blipFill>
          <a:blip r:embed="rId6" cstate="print"/>
          <a:stretch>
            <a:fillRect/>
          </a:stretch>
        </p:blipFill>
        <p:spPr>
          <a:xfrm>
            <a:off x="3546356" y="2423044"/>
            <a:ext cx="2510076" cy="1789097"/>
          </a:xfrm>
          <a:prstGeom prst="rect">
            <a:avLst/>
          </a:prstGeom>
        </p:spPr>
      </p:pic>
      <p:sp>
        <p:nvSpPr>
          <p:cNvPr id="22" name="TextColumnContent"/>
          <p:cNvSpPr>
            <a:spLocks noChangeArrowheads="1"/>
          </p:cNvSpPr>
          <p:nvPr/>
        </p:nvSpPr>
        <p:spPr bwMode="gray">
          <a:xfrm>
            <a:off x="612775" y="4449172"/>
            <a:ext cx="2510076" cy="1354991"/>
          </a:xfrm>
          <a:prstGeom prst="rect">
            <a:avLst/>
          </a:prstGeom>
          <a:noFill/>
          <a:ln w="9525" algn="ctr">
            <a:noFill/>
            <a:miter lim="800000"/>
            <a:headEnd type="none" w="lg" len="lg"/>
            <a:tailEnd type="none" w="lg" len="lg"/>
          </a:ln>
          <a:effectLst/>
        </p:spPr>
        <p:txBody>
          <a:bodyPr tIns="91440" bIns="91440" anchor="t" anchorCtr="0"/>
          <a:lstStyle/>
          <a:p>
            <a:pPr algn="ctr">
              <a:buClr>
                <a:srgbClr val="000000"/>
              </a:buClr>
              <a:buSzPct val="100000"/>
              <a:buFont typeface=""/>
            </a:pPr>
            <a:r>
              <a:rPr lang="en-CA" sz="1600" b="1" dirty="0">
                <a:solidFill>
                  <a:srgbClr val="000000"/>
                </a:solidFill>
                <a:latin typeface="Corbel" panose="020B0503020204020204" pitchFamily="34" charset="0"/>
                <a:sym typeface="Corbel"/>
              </a:rPr>
              <a:t>21 standard sets by the end of 2016 covering 45% of the disease burden</a:t>
            </a:r>
          </a:p>
        </p:txBody>
      </p:sp>
      <p:sp>
        <p:nvSpPr>
          <p:cNvPr id="24" name="TextColumnContent"/>
          <p:cNvSpPr>
            <a:spLocks noChangeArrowheads="1"/>
          </p:cNvSpPr>
          <p:nvPr/>
        </p:nvSpPr>
        <p:spPr bwMode="gray">
          <a:xfrm>
            <a:off x="3558741" y="4449173"/>
            <a:ext cx="2510077" cy="924686"/>
          </a:xfrm>
          <a:prstGeom prst="rect">
            <a:avLst/>
          </a:prstGeom>
          <a:noFill/>
          <a:ln w="9525" algn="ctr">
            <a:noFill/>
            <a:miter lim="800000"/>
            <a:headEnd type="none" w="lg" len="lg"/>
            <a:tailEnd type="none" w="lg" len="lg"/>
          </a:ln>
          <a:effectLst/>
        </p:spPr>
        <p:txBody>
          <a:bodyPr tIns="91440" bIns="91440" anchor="t" anchorCtr="0"/>
          <a:lstStyle/>
          <a:p>
            <a:pPr algn="ctr"/>
            <a:r>
              <a:rPr lang="en-CA" sz="1600" b="1" dirty="0" smtClean="0">
                <a:solidFill>
                  <a:srgbClr val="000000"/>
                </a:solidFill>
                <a:latin typeface="Corbel"/>
                <a:sym typeface="Corbel"/>
              </a:rPr>
              <a:t>Measuring/implementing institutions in over 30 countries</a:t>
            </a:r>
          </a:p>
        </p:txBody>
      </p:sp>
      <p:sp>
        <p:nvSpPr>
          <p:cNvPr id="13" name="ValueChainStarter"/>
          <p:cNvSpPr>
            <a:spLocks noChangeArrowheads="1"/>
          </p:cNvSpPr>
          <p:nvPr/>
        </p:nvSpPr>
        <p:spPr bwMode="gray">
          <a:xfrm>
            <a:off x="628105" y="1598130"/>
            <a:ext cx="2478872" cy="589140"/>
          </a:xfrm>
          <a:prstGeom prst="homePlate">
            <a:avLst>
              <a:gd name="adj" fmla="val 28961"/>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Define Standards</a:t>
            </a:r>
          </a:p>
        </p:txBody>
      </p:sp>
      <p:sp>
        <p:nvSpPr>
          <p:cNvPr id="14" name="ValueChainHeader"/>
          <p:cNvSpPr>
            <a:spLocks noChangeArrowheads="1"/>
          </p:cNvSpPr>
          <p:nvPr/>
        </p:nvSpPr>
        <p:spPr bwMode="gray">
          <a:xfrm>
            <a:off x="6495812" y="1598130"/>
            <a:ext cx="2478872" cy="589140"/>
          </a:xfrm>
          <a:prstGeom prst="chevron">
            <a:avLst>
              <a:gd name="adj" fmla="val 28646"/>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Benchmark</a:t>
            </a:r>
          </a:p>
          <a:p>
            <a:pPr algn="ctr" eaLnBrk="0" hangingPunct="0"/>
            <a:r>
              <a:rPr lang="en-US" sz="1600" b="1" dirty="0">
                <a:solidFill>
                  <a:schemeClr val="bg1"/>
                </a:solidFill>
                <a:latin typeface="Corbel"/>
                <a:sym typeface="Corbel"/>
              </a:rPr>
              <a:t> on </a:t>
            </a:r>
            <a:r>
              <a:rPr lang="en-US" sz="1600" b="1" dirty="0" smtClean="0">
                <a:solidFill>
                  <a:schemeClr val="bg1"/>
                </a:solidFill>
                <a:latin typeface="Corbel"/>
                <a:sym typeface="Corbel"/>
              </a:rPr>
              <a:t>outcomes </a:t>
            </a:r>
            <a:endParaRPr lang="en-US" sz="1600" b="1" dirty="0">
              <a:solidFill>
                <a:schemeClr val="bg1"/>
              </a:solidFill>
              <a:latin typeface="Corbel"/>
              <a:sym typeface="Corbel"/>
            </a:endParaRPr>
          </a:p>
        </p:txBody>
      </p:sp>
      <p:sp>
        <p:nvSpPr>
          <p:cNvPr id="15" name="ValueChainStarter"/>
          <p:cNvSpPr>
            <a:spLocks noChangeArrowheads="1"/>
          </p:cNvSpPr>
          <p:nvPr/>
        </p:nvSpPr>
        <p:spPr bwMode="gray">
          <a:xfrm>
            <a:off x="3546356" y="1598130"/>
            <a:ext cx="2478871" cy="589140"/>
          </a:xfrm>
          <a:prstGeom prst="homePlate">
            <a:avLst>
              <a:gd name="adj" fmla="val 28961"/>
            </a:avLst>
          </a:prstGeom>
          <a:solidFill>
            <a:schemeClr val="tx2">
              <a:lumMod val="20000"/>
              <a:lumOff val="80000"/>
            </a:schemeClr>
          </a:solidFill>
          <a:ln w="9525" algn="ctr">
            <a:solidFill>
              <a:schemeClr val="tx2"/>
            </a:solidFill>
            <a:miter lim="800000"/>
            <a:headEnd/>
            <a:tailEnd/>
          </a:ln>
        </p:spPr>
        <p:txBody>
          <a:bodyPr lIns="164591" tIns="82295" rIns="82295" bIns="82295" anchor="ctr"/>
          <a:lstStyle/>
          <a:p>
            <a:pPr algn="ctr" eaLnBrk="0" hangingPunct="0">
              <a:defRPr/>
            </a:pPr>
            <a:r>
              <a:rPr lang="en-US" sz="1600" b="1" dirty="0">
                <a:solidFill>
                  <a:srgbClr val="000000"/>
                </a:solidFill>
                <a:latin typeface="Corbel"/>
                <a:sym typeface="Corbel"/>
              </a:rPr>
              <a:t>Measure outcomes</a:t>
            </a:r>
          </a:p>
        </p:txBody>
      </p:sp>
      <p:sp>
        <p:nvSpPr>
          <p:cNvPr id="87" name="NumberBall"/>
          <p:cNvSpPr>
            <a:spLocks noChangeArrowheads="1"/>
          </p:cNvSpPr>
          <p:nvPr/>
        </p:nvSpPr>
        <p:spPr bwMode="gray">
          <a:xfrm>
            <a:off x="6438405" y="2365695"/>
            <a:ext cx="295324" cy="295275"/>
          </a:xfrm>
          <a:prstGeom prst="ellipse">
            <a:avLst/>
          </a:prstGeom>
          <a:solidFill>
            <a:srgbClr val="F37032"/>
          </a:solidFill>
          <a:ln w="9525" algn="ctr">
            <a:solidFill>
              <a:srgbClr val="F37032"/>
            </a:solidFill>
            <a:round/>
            <a:headEnd/>
            <a:tailEnd/>
          </a:ln>
        </p:spPr>
        <p:txBody>
          <a:bodyPr wrap="none" lIns="0" tIns="0" rIns="0" bIns="0" anchor="ctr"/>
          <a:lstStyle/>
          <a:p>
            <a:pPr algn="ctr" fontAlgn="base">
              <a:spcBef>
                <a:spcPct val="0"/>
              </a:spcBef>
              <a:spcAft>
                <a:spcPct val="0"/>
              </a:spcAft>
            </a:pPr>
            <a:r>
              <a:rPr lang="en-CA" sz="1400" b="1" dirty="0" smtClean="0">
                <a:solidFill>
                  <a:srgbClr val="FFFFFF"/>
                </a:solidFill>
                <a:latin typeface="Corbel" pitchFamily="34" charset="0"/>
                <a:cs typeface="Arial" pitchFamily="34" charset="0"/>
              </a:rPr>
              <a:t>1</a:t>
            </a:r>
            <a:endParaRPr lang="en-CA" sz="1400" b="1" dirty="0">
              <a:solidFill>
                <a:srgbClr val="FFFFFF"/>
              </a:solidFill>
              <a:latin typeface="Corbel" pitchFamily="34" charset="0"/>
              <a:cs typeface="Arial" pitchFamily="34" charset="0"/>
            </a:endParaRPr>
          </a:p>
        </p:txBody>
      </p:sp>
      <p:sp>
        <p:nvSpPr>
          <p:cNvPr id="19" name="TextColumnContent"/>
          <p:cNvSpPr>
            <a:spLocks noChangeArrowheads="1"/>
          </p:cNvSpPr>
          <p:nvPr/>
        </p:nvSpPr>
        <p:spPr bwMode="gray">
          <a:xfrm>
            <a:off x="6483112" y="4449172"/>
            <a:ext cx="2510076" cy="1354991"/>
          </a:xfrm>
          <a:prstGeom prst="rect">
            <a:avLst/>
          </a:prstGeom>
          <a:noFill/>
          <a:ln w="9525" algn="ctr">
            <a:noFill/>
            <a:miter lim="800000"/>
            <a:headEnd type="none" w="lg" len="lg"/>
            <a:tailEnd type="none" w="lg" len="lg"/>
          </a:ln>
          <a:effectLst/>
        </p:spPr>
        <p:txBody>
          <a:bodyPr tIns="91440" bIns="91440" anchor="t" anchorCtr="0"/>
          <a:lstStyle/>
          <a:p>
            <a:pPr algn="ctr"/>
            <a:r>
              <a:rPr lang="en-CA" sz="1600" b="1" dirty="0" smtClean="0">
                <a:solidFill>
                  <a:srgbClr val="000000"/>
                </a:solidFill>
                <a:latin typeface="Corbel"/>
                <a:sym typeface="Corbel"/>
              </a:rPr>
              <a:t>A truly global partner whose strengths compliment ICHOM</a:t>
            </a:r>
          </a:p>
        </p:txBody>
      </p:sp>
      <p:pic>
        <p:nvPicPr>
          <p:cNvPr id="20" name="Picture 2" descr="http://archive.fortune.com/assets/i2.cdn.turner.com/money/.element/img/1.0/sections/mag/fortune/fortunefastestgrowing/2009/snapshots/icon_plc_logo.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3399" b="21560"/>
          <a:stretch/>
        </p:blipFill>
        <p:spPr bwMode="auto">
          <a:xfrm>
            <a:off x="6699012" y="3355382"/>
            <a:ext cx="2065125" cy="852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01993" y="1429439"/>
            <a:ext cx="5678487" cy="4039737"/>
          </a:xfrm>
          <a:prstGeom prst="rect">
            <a:avLst/>
          </a:prstGeom>
          <a:solidFill>
            <a:schemeClr val="bg1">
              <a:alpha val="65000"/>
            </a:schemeClr>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endParaRPr lang="en-US" sz="1400" dirty="0" err="1" smtClean="0">
              <a:solidFill>
                <a:schemeClr val="tx1"/>
              </a:solidFill>
              <a:latin typeface="Corbel" pitchFamily="34" charset="0"/>
            </a:endParaRPr>
          </a:p>
        </p:txBody>
      </p:sp>
    </p:spTree>
    <p:extLst>
      <p:ext uri="{BB962C8B-B14F-4D97-AF65-F5344CB8AC3E}">
        <p14:creationId xmlns:p14="http://schemas.microsoft.com/office/powerpoint/2010/main" val="700945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ICON is an international CRO with extensive experience in</a:t>
            </a:r>
            <a:br>
              <a:rPr lang="en-US" dirty="0" smtClean="0"/>
            </a:br>
            <a:r>
              <a:rPr lang="en-US" dirty="0" smtClean="0"/>
              <a:t>data collection and management in numerous markets</a:t>
            </a:r>
            <a:endParaRPr lang="en-US" dirty="0"/>
          </a:p>
        </p:txBody>
      </p:sp>
      <p:pic>
        <p:nvPicPr>
          <p:cNvPr id="12" name="Picture 11" descr="ICHOM_Logo_green_RGB.png"/>
          <p:cNvPicPr>
            <a:picLocks noChangeAspect="1"/>
          </p:cNvPicPr>
          <p:nvPr/>
        </p:nvPicPr>
        <p:blipFill>
          <a:blip r:embed="rId2" cstate="print"/>
          <a:stretch>
            <a:fillRect/>
          </a:stretch>
        </p:blipFill>
        <p:spPr>
          <a:xfrm>
            <a:off x="8411697" y="185667"/>
            <a:ext cx="677270" cy="192006"/>
          </a:xfrm>
          <a:prstGeom prst="rect">
            <a:avLst/>
          </a:prstGeom>
        </p:spPr>
      </p:pic>
      <p:pic>
        <p:nvPicPr>
          <p:cNvPr id="13" name="Picture 2" descr="http://archive.fortune.com/assets/i2.cdn.turner.com/money/.element/img/1.0/sections/mag/fortune/fortunefastestgrowing/2009/snapshots/icon_plc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9449" y="407995"/>
            <a:ext cx="731956" cy="5489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43393" y="4146679"/>
            <a:ext cx="4455876"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687" name="Group 4686"/>
          <p:cNvGrpSpPr>
            <a:grpSpLocks noChangeAspect="1"/>
          </p:cNvGrpSpPr>
          <p:nvPr/>
        </p:nvGrpSpPr>
        <p:grpSpPr>
          <a:xfrm>
            <a:off x="1776310" y="1375468"/>
            <a:ext cx="6050169" cy="2651760"/>
            <a:chOff x="204373" y="2389030"/>
            <a:chExt cx="4247963" cy="1979396"/>
          </a:xfrm>
        </p:grpSpPr>
        <p:grpSp>
          <p:nvGrpSpPr>
            <p:cNvPr id="4688" name="Group 4687"/>
            <p:cNvGrpSpPr/>
            <p:nvPr/>
          </p:nvGrpSpPr>
          <p:grpSpPr>
            <a:xfrm>
              <a:off x="489931" y="2389030"/>
              <a:ext cx="3962405" cy="1945644"/>
              <a:chOff x="461129" y="793569"/>
              <a:chExt cx="8206956" cy="3307726"/>
            </a:xfrm>
          </p:grpSpPr>
          <p:sp>
            <p:nvSpPr>
              <p:cNvPr id="4693" name="Freeform 6"/>
              <p:cNvSpPr>
                <a:spLocks/>
              </p:cNvSpPr>
              <p:nvPr/>
            </p:nvSpPr>
            <p:spPr bwMode="auto">
              <a:xfrm>
                <a:off x="4779152" y="1883653"/>
                <a:ext cx="37098" cy="36120"/>
              </a:xfrm>
              <a:custGeom>
                <a:avLst/>
                <a:gdLst/>
                <a:ahLst/>
                <a:cxnLst>
                  <a:cxn ang="0">
                    <a:pos x="0" y="772"/>
                  </a:cxn>
                  <a:cxn ang="0">
                    <a:pos x="116" y="766"/>
                  </a:cxn>
                  <a:cxn ang="0">
                    <a:pos x="248" y="744"/>
                  </a:cxn>
                  <a:cxn ang="0">
                    <a:pos x="312" y="664"/>
                  </a:cxn>
                  <a:cxn ang="0">
                    <a:pos x="388" y="630"/>
                  </a:cxn>
                  <a:cxn ang="0">
                    <a:pos x="472" y="490"/>
                  </a:cxn>
                  <a:cxn ang="0">
                    <a:pos x="588" y="376"/>
                  </a:cxn>
                  <a:cxn ang="0">
                    <a:pos x="674" y="288"/>
                  </a:cxn>
                  <a:cxn ang="0">
                    <a:pos x="620" y="136"/>
                  </a:cxn>
                  <a:cxn ang="0">
                    <a:pos x="744" y="28"/>
                  </a:cxn>
                  <a:cxn ang="0">
                    <a:pos x="886" y="58"/>
                  </a:cxn>
                  <a:cxn ang="0">
                    <a:pos x="936" y="174"/>
                  </a:cxn>
                  <a:cxn ang="0">
                    <a:pos x="966" y="196"/>
                  </a:cxn>
                  <a:cxn ang="0">
                    <a:pos x="1036" y="196"/>
                  </a:cxn>
                  <a:cxn ang="0">
                    <a:pos x="1154" y="232"/>
                  </a:cxn>
                  <a:cxn ang="0">
                    <a:pos x="1232" y="370"/>
                  </a:cxn>
                  <a:cxn ang="0">
                    <a:pos x="1292" y="536"/>
                  </a:cxn>
                  <a:cxn ang="0">
                    <a:pos x="1422" y="588"/>
                  </a:cxn>
                  <a:cxn ang="0">
                    <a:pos x="1434" y="754"/>
                  </a:cxn>
                  <a:cxn ang="0">
                    <a:pos x="1594" y="824"/>
                  </a:cxn>
                  <a:cxn ang="0">
                    <a:pos x="1810" y="968"/>
                  </a:cxn>
                  <a:cxn ang="0">
                    <a:pos x="1748" y="1048"/>
                  </a:cxn>
                  <a:cxn ang="0">
                    <a:pos x="1678" y="1194"/>
                  </a:cxn>
                  <a:cxn ang="0">
                    <a:pos x="1574" y="1298"/>
                  </a:cxn>
                  <a:cxn ang="0">
                    <a:pos x="1616" y="1398"/>
                  </a:cxn>
                  <a:cxn ang="0">
                    <a:pos x="1548" y="1420"/>
                  </a:cxn>
                  <a:cxn ang="0">
                    <a:pos x="1504" y="1490"/>
                  </a:cxn>
                  <a:cxn ang="0">
                    <a:pos x="1374" y="1550"/>
                  </a:cxn>
                  <a:cxn ang="0">
                    <a:pos x="1366" y="1682"/>
                  </a:cxn>
                  <a:cxn ang="0">
                    <a:pos x="1228" y="1598"/>
                  </a:cxn>
                  <a:cxn ang="0">
                    <a:pos x="1098" y="1602"/>
                  </a:cxn>
                  <a:cxn ang="0">
                    <a:pos x="994" y="1638"/>
                  </a:cxn>
                  <a:cxn ang="0">
                    <a:pos x="916" y="1718"/>
                  </a:cxn>
                  <a:cxn ang="0">
                    <a:pos x="820" y="1732"/>
                  </a:cxn>
                  <a:cxn ang="0">
                    <a:pos x="790" y="1934"/>
                  </a:cxn>
                  <a:cxn ang="0">
                    <a:pos x="714" y="2084"/>
                  </a:cxn>
                  <a:cxn ang="0">
                    <a:pos x="584" y="1992"/>
                  </a:cxn>
                  <a:cxn ang="0">
                    <a:pos x="562" y="1746"/>
                  </a:cxn>
                  <a:cxn ang="0">
                    <a:pos x="526" y="1542"/>
                  </a:cxn>
                  <a:cxn ang="0">
                    <a:pos x="394" y="1456"/>
                  </a:cxn>
                  <a:cxn ang="0">
                    <a:pos x="330" y="1382"/>
                  </a:cxn>
                  <a:cxn ang="0">
                    <a:pos x="222" y="1310"/>
                  </a:cxn>
                  <a:cxn ang="0">
                    <a:pos x="142" y="1138"/>
                  </a:cxn>
                  <a:cxn ang="0">
                    <a:pos x="40" y="964"/>
                  </a:cxn>
                </a:cxnLst>
                <a:rect l="0" t="0" r="r" b="b"/>
                <a:pathLst>
                  <a:path w="1810" h="2084">
                    <a:moveTo>
                      <a:pt x="80" y="900"/>
                    </a:moveTo>
                    <a:lnTo>
                      <a:pt x="2" y="830"/>
                    </a:lnTo>
                    <a:lnTo>
                      <a:pt x="0" y="772"/>
                    </a:lnTo>
                    <a:lnTo>
                      <a:pt x="12" y="736"/>
                    </a:lnTo>
                    <a:lnTo>
                      <a:pt x="60" y="740"/>
                    </a:lnTo>
                    <a:lnTo>
                      <a:pt x="116" y="766"/>
                    </a:lnTo>
                    <a:lnTo>
                      <a:pt x="138" y="736"/>
                    </a:lnTo>
                    <a:lnTo>
                      <a:pt x="190" y="790"/>
                    </a:lnTo>
                    <a:lnTo>
                      <a:pt x="248" y="744"/>
                    </a:lnTo>
                    <a:lnTo>
                      <a:pt x="248" y="674"/>
                    </a:lnTo>
                    <a:lnTo>
                      <a:pt x="292" y="630"/>
                    </a:lnTo>
                    <a:lnTo>
                      <a:pt x="312" y="664"/>
                    </a:lnTo>
                    <a:lnTo>
                      <a:pt x="336" y="630"/>
                    </a:lnTo>
                    <a:lnTo>
                      <a:pt x="342" y="622"/>
                    </a:lnTo>
                    <a:lnTo>
                      <a:pt x="388" y="630"/>
                    </a:lnTo>
                    <a:lnTo>
                      <a:pt x="428" y="638"/>
                    </a:lnTo>
                    <a:lnTo>
                      <a:pt x="518" y="556"/>
                    </a:lnTo>
                    <a:lnTo>
                      <a:pt x="472" y="490"/>
                    </a:lnTo>
                    <a:lnTo>
                      <a:pt x="498" y="442"/>
                    </a:lnTo>
                    <a:lnTo>
                      <a:pt x="552" y="448"/>
                    </a:lnTo>
                    <a:lnTo>
                      <a:pt x="588" y="376"/>
                    </a:lnTo>
                    <a:lnTo>
                      <a:pt x="632" y="382"/>
                    </a:lnTo>
                    <a:lnTo>
                      <a:pt x="680" y="324"/>
                    </a:lnTo>
                    <a:lnTo>
                      <a:pt x="674" y="288"/>
                    </a:lnTo>
                    <a:lnTo>
                      <a:pt x="702" y="270"/>
                    </a:lnTo>
                    <a:lnTo>
                      <a:pt x="700" y="218"/>
                    </a:lnTo>
                    <a:lnTo>
                      <a:pt x="620" y="136"/>
                    </a:lnTo>
                    <a:lnTo>
                      <a:pt x="620" y="82"/>
                    </a:lnTo>
                    <a:lnTo>
                      <a:pt x="690" y="84"/>
                    </a:lnTo>
                    <a:lnTo>
                      <a:pt x="744" y="28"/>
                    </a:lnTo>
                    <a:lnTo>
                      <a:pt x="804" y="34"/>
                    </a:lnTo>
                    <a:lnTo>
                      <a:pt x="830" y="0"/>
                    </a:lnTo>
                    <a:lnTo>
                      <a:pt x="886" y="58"/>
                    </a:lnTo>
                    <a:lnTo>
                      <a:pt x="878" y="88"/>
                    </a:lnTo>
                    <a:lnTo>
                      <a:pt x="858" y="120"/>
                    </a:lnTo>
                    <a:lnTo>
                      <a:pt x="936" y="174"/>
                    </a:lnTo>
                    <a:lnTo>
                      <a:pt x="936" y="174"/>
                    </a:lnTo>
                    <a:lnTo>
                      <a:pt x="966" y="196"/>
                    </a:lnTo>
                    <a:lnTo>
                      <a:pt x="966" y="196"/>
                    </a:lnTo>
                    <a:lnTo>
                      <a:pt x="980" y="196"/>
                    </a:lnTo>
                    <a:lnTo>
                      <a:pt x="1002" y="198"/>
                    </a:lnTo>
                    <a:lnTo>
                      <a:pt x="1036" y="196"/>
                    </a:lnTo>
                    <a:lnTo>
                      <a:pt x="1064" y="228"/>
                    </a:lnTo>
                    <a:lnTo>
                      <a:pt x="1096" y="192"/>
                    </a:lnTo>
                    <a:lnTo>
                      <a:pt x="1154" y="232"/>
                    </a:lnTo>
                    <a:lnTo>
                      <a:pt x="1160" y="326"/>
                    </a:lnTo>
                    <a:lnTo>
                      <a:pt x="1190" y="376"/>
                    </a:lnTo>
                    <a:lnTo>
                      <a:pt x="1232" y="370"/>
                    </a:lnTo>
                    <a:lnTo>
                      <a:pt x="1254" y="388"/>
                    </a:lnTo>
                    <a:lnTo>
                      <a:pt x="1260" y="486"/>
                    </a:lnTo>
                    <a:lnTo>
                      <a:pt x="1292" y="536"/>
                    </a:lnTo>
                    <a:lnTo>
                      <a:pt x="1348" y="538"/>
                    </a:lnTo>
                    <a:lnTo>
                      <a:pt x="1388" y="566"/>
                    </a:lnTo>
                    <a:lnTo>
                      <a:pt x="1422" y="588"/>
                    </a:lnTo>
                    <a:lnTo>
                      <a:pt x="1402" y="646"/>
                    </a:lnTo>
                    <a:lnTo>
                      <a:pt x="1400" y="690"/>
                    </a:lnTo>
                    <a:lnTo>
                      <a:pt x="1434" y="754"/>
                    </a:lnTo>
                    <a:lnTo>
                      <a:pt x="1518" y="754"/>
                    </a:lnTo>
                    <a:lnTo>
                      <a:pt x="1546" y="794"/>
                    </a:lnTo>
                    <a:lnTo>
                      <a:pt x="1594" y="824"/>
                    </a:lnTo>
                    <a:lnTo>
                      <a:pt x="1670" y="906"/>
                    </a:lnTo>
                    <a:lnTo>
                      <a:pt x="1776" y="894"/>
                    </a:lnTo>
                    <a:lnTo>
                      <a:pt x="1810" y="968"/>
                    </a:lnTo>
                    <a:lnTo>
                      <a:pt x="1768" y="1004"/>
                    </a:lnTo>
                    <a:lnTo>
                      <a:pt x="1760" y="1032"/>
                    </a:lnTo>
                    <a:lnTo>
                      <a:pt x="1748" y="1048"/>
                    </a:lnTo>
                    <a:lnTo>
                      <a:pt x="1756" y="1124"/>
                    </a:lnTo>
                    <a:lnTo>
                      <a:pt x="1728" y="1144"/>
                    </a:lnTo>
                    <a:lnTo>
                      <a:pt x="1678" y="1194"/>
                    </a:lnTo>
                    <a:lnTo>
                      <a:pt x="1680" y="1266"/>
                    </a:lnTo>
                    <a:lnTo>
                      <a:pt x="1604" y="1312"/>
                    </a:lnTo>
                    <a:lnTo>
                      <a:pt x="1574" y="1298"/>
                    </a:lnTo>
                    <a:lnTo>
                      <a:pt x="1562" y="1380"/>
                    </a:lnTo>
                    <a:lnTo>
                      <a:pt x="1578" y="1402"/>
                    </a:lnTo>
                    <a:lnTo>
                      <a:pt x="1616" y="1398"/>
                    </a:lnTo>
                    <a:lnTo>
                      <a:pt x="1630" y="1458"/>
                    </a:lnTo>
                    <a:lnTo>
                      <a:pt x="1554" y="1486"/>
                    </a:lnTo>
                    <a:lnTo>
                      <a:pt x="1548" y="1420"/>
                    </a:lnTo>
                    <a:lnTo>
                      <a:pt x="1496" y="1418"/>
                    </a:lnTo>
                    <a:lnTo>
                      <a:pt x="1480" y="1454"/>
                    </a:lnTo>
                    <a:lnTo>
                      <a:pt x="1504" y="1490"/>
                    </a:lnTo>
                    <a:lnTo>
                      <a:pt x="1486" y="1506"/>
                    </a:lnTo>
                    <a:lnTo>
                      <a:pt x="1432" y="1462"/>
                    </a:lnTo>
                    <a:lnTo>
                      <a:pt x="1374" y="1550"/>
                    </a:lnTo>
                    <a:lnTo>
                      <a:pt x="1362" y="1602"/>
                    </a:lnTo>
                    <a:lnTo>
                      <a:pt x="1356" y="1636"/>
                    </a:lnTo>
                    <a:lnTo>
                      <a:pt x="1366" y="1682"/>
                    </a:lnTo>
                    <a:lnTo>
                      <a:pt x="1268" y="1716"/>
                    </a:lnTo>
                    <a:lnTo>
                      <a:pt x="1250" y="1644"/>
                    </a:lnTo>
                    <a:lnTo>
                      <a:pt x="1228" y="1598"/>
                    </a:lnTo>
                    <a:lnTo>
                      <a:pt x="1198" y="1552"/>
                    </a:lnTo>
                    <a:lnTo>
                      <a:pt x="1126" y="1556"/>
                    </a:lnTo>
                    <a:lnTo>
                      <a:pt x="1098" y="1602"/>
                    </a:lnTo>
                    <a:lnTo>
                      <a:pt x="1074" y="1624"/>
                    </a:lnTo>
                    <a:lnTo>
                      <a:pt x="1040" y="1634"/>
                    </a:lnTo>
                    <a:lnTo>
                      <a:pt x="994" y="1638"/>
                    </a:lnTo>
                    <a:lnTo>
                      <a:pt x="966" y="1660"/>
                    </a:lnTo>
                    <a:lnTo>
                      <a:pt x="930" y="1680"/>
                    </a:lnTo>
                    <a:lnTo>
                      <a:pt x="916" y="1718"/>
                    </a:lnTo>
                    <a:lnTo>
                      <a:pt x="866" y="1710"/>
                    </a:lnTo>
                    <a:lnTo>
                      <a:pt x="844" y="1732"/>
                    </a:lnTo>
                    <a:lnTo>
                      <a:pt x="820" y="1732"/>
                    </a:lnTo>
                    <a:lnTo>
                      <a:pt x="772" y="1802"/>
                    </a:lnTo>
                    <a:lnTo>
                      <a:pt x="776" y="1896"/>
                    </a:lnTo>
                    <a:lnTo>
                      <a:pt x="790" y="1934"/>
                    </a:lnTo>
                    <a:lnTo>
                      <a:pt x="794" y="1986"/>
                    </a:lnTo>
                    <a:lnTo>
                      <a:pt x="758" y="2030"/>
                    </a:lnTo>
                    <a:lnTo>
                      <a:pt x="714" y="2084"/>
                    </a:lnTo>
                    <a:lnTo>
                      <a:pt x="676" y="2042"/>
                    </a:lnTo>
                    <a:lnTo>
                      <a:pt x="634" y="2084"/>
                    </a:lnTo>
                    <a:lnTo>
                      <a:pt x="584" y="1992"/>
                    </a:lnTo>
                    <a:lnTo>
                      <a:pt x="632" y="1942"/>
                    </a:lnTo>
                    <a:lnTo>
                      <a:pt x="634" y="1874"/>
                    </a:lnTo>
                    <a:lnTo>
                      <a:pt x="562" y="1746"/>
                    </a:lnTo>
                    <a:lnTo>
                      <a:pt x="574" y="1682"/>
                    </a:lnTo>
                    <a:lnTo>
                      <a:pt x="554" y="1606"/>
                    </a:lnTo>
                    <a:lnTo>
                      <a:pt x="526" y="1542"/>
                    </a:lnTo>
                    <a:lnTo>
                      <a:pt x="488" y="1494"/>
                    </a:lnTo>
                    <a:lnTo>
                      <a:pt x="444" y="1472"/>
                    </a:lnTo>
                    <a:lnTo>
                      <a:pt x="394" y="1456"/>
                    </a:lnTo>
                    <a:lnTo>
                      <a:pt x="384" y="1414"/>
                    </a:lnTo>
                    <a:lnTo>
                      <a:pt x="342" y="1412"/>
                    </a:lnTo>
                    <a:lnTo>
                      <a:pt x="330" y="1382"/>
                    </a:lnTo>
                    <a:lnTo>
                      <a:pt x="290" y="1412"/>
                    </a:lnTo>
                    <a:lnTo>
                      <a:pt x="228" y="1392"/>
                    </a:lnTo>
                    <a:lnTo>
                      <a:pt x="222" y="1310"/>
                    </a:lnTo>
                    <a:lnTo>
                      <a:pt x="184" y="1290"/>
                    </a:lnTo>
                    <a:lnTo>
                      <a:pt x="210" y="1240"/>
                    </a:lnTo>
                    <a:lnTo>
                      <a:pt x="142" y="1138"/>
                    </a:lnTo>
                    <a:lnTo>
                      <a:pt x="46" y="1056"/>
                    </a:lnTo>
                    <a:lnTo>
                      <a:pt x="46" y="1016"/>
                    </a:lnTo>
                    <a:lnTo>
                      <a:pt x="40" y="964"/>
                    </a:lnTo>
                    <a:lnTo>
                      <a:pt x="80" y="900"/>
                    </a:lnTo>
                    <a:close/>
                  </a:path>
                </a:pathLst>
              </a:custGeom>
              <a:solidFill>
                <a:schemeClr val="tx2"/>
              </a:solidFill>
              <a:ln w="635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srgbClr val="404141"/>
                  </a:solidFill>
                </a:endParaRPr>
              </a:p>
            </p:txBody>
          </p:sp>
          <p:sp>
            <p:nvSpPr>
              <p:cNvPr id="4694" name="Freeform 7"/>
              <p:cNvSpPr>
                <a:spLocks/>
              </p:cNvSpPr>
              <p:nvPr/>
            </p:nvSpPr>
            <p:spPr bwMode="auto">
              <a:xfrm>
                <a:off x="4753695" y="1811309"/>
                <a:ext cx="89364" cy="98169"/>
              </a:xfrm>
              <a:custGeom>
                <a:avLst/>
                <a:gdLst/>
                <a:ahLst/>
                <a:cxnLst>
                  <a:cxn ang="0">
                    <a:pos x="1874" y="4556"/>
                  </a:cxn>
                  <a:cxn ang="0">
                    <a:pos x="1986" y="4202"/>
                  </a:cxn>
                  <a:cxn ang="0">
                    <a:pos x="2304" y="4402"/>
                  </a:cxn>
                  <a:cxn ang="0">
                    <a:pos x="2534" y="4710"/>
                  </a:cxn>
                  <a:cxn ang="0">
                    <a:pos x="2836" y="4998"/>
                  </a:cxn>
                  <a:cxn ang="0">
                    <a:pos x="2990" y="5222"/>
                  </a:cxn>
                  <a:cxn ang="0">
                    <a:pos x="2820" y="5576"/>
                  </a:cxn>
                  <a:cxn ang="0">
                    <a:pos x="3176" y="5564"/>
                  </a:cxn>
                  <a:cxn ang="0">
                    <a:pos x="3636" y="5522"/>
                  </a:cxn>
                  <a:cxn ang="0">
                    <a:pos x="3794" y="5490"/>
                  </a:cxn>
                  <a:cxn ang="0">
                    <a:pos x="3810" y="5080"/>
                  </a:cxn>
                  <a:cxn ang="0">
                    <a:pos x="3922" y="4710"/>
                  </a:cxn>
                  <a:cxn ang="0">
                    <a:pos x="4252" y="4446"/>
                  </a:cxn>
                  <a:cxn ang="0">
                    <a:pos x="4186" y="4086"/>
                  </a:cxn>
                  <a:cxn ang="0">
                    <a:pos x="3830" y="3760"/>
                  </a:cxn>
                  <a:cxn ang="0">
                    <a:pos x="3660" y="3214"/>
                  </a:cxn>
                  <a:cxn ang="0">
                    <a:pos x="3870" y="2884"/>
                  </a:cxn>
                  <a:cxn ang="0">
                    <a:pos x="3800" y="2582"/>
                  </a:cxn>
                  <a:cxn ang="0">
                    <a:pos x="3792" y="2328"/>
                  </a:cxn>
                  <a:cxn ang="0">
                    <a:pos x="3914" y="2272"/>
                  </a:cxn>
                  <a:cxn ang="0">
                    <a:pos x="3842" y="2144"/>
                  </a:cxn>
                  <a:cxn ang="0">
                    <a:pos x="3482" y="2246"/>
                  </a:cxn>
                  <a:cxn ang="0">
                    <a:pos x="3240" y="2164"/>
                  </a:cxn>
                  <a:cxn ang="0">
                    <a:pos x="2912" y="2008"/>
                  </a:cxn>
                  <a:cxn ang="0">
                    <a:pos x="2746" y="1850"/>
                  </a:cxn>
                  <a:cxn ang="0">
                    <a:pos x="2720" y="1712"/>
                  </a:cxn>
                  <a:cxn ang="0">
                    <a:pos x="2846" y="1452"/>
                  </a:cxn>
                  <a:cxn ang="0">
                    <a:pos x="2494" y="1288"/>
                  </a:cxn>
                  <a:cxn ang="0">
                    <a:pos x="2180" y="1110"/>
                  </a:cxn>
                  <a:cxn ang="0">
                    <a:pos x="2020" y="846"/>
                  </a:cxn>
                  <a:cxn ang="0">
                    <a:pos x="1938" y="552"/>
                  </a:cxn>
                  <a:cxn ang="0">
                    <a:pos x="1630" y="308"/>
                  </a:cxn>
                  <a:cxn ang="0">
                    <a:pos x="1330" y="40"/>
                  </a:cxn>
                  <a:cxn ang="0">
                    <a:pos x="1038" y="64"/>
                  </a:cxn>
                  <a:cxn ang="0">
                    <a:pos x="754" y="40"/>
                  </a:cxn>
                  <a:cxn ang="0">
                    <a:pos x="554" y="210"/>
                  </a:cxn>
                  <a:cxn ang="0">
                    <a:pos x="466" y="272"/>
                  </a:cxn>
                  <a:cxn ang="0">
                    <a:pos x="158" y="322"/>
                  </a:cxn>
                  <a:cxn ang="0">
                    <a:pos x="2" y="476"/>
                  </a:cxn>
                  <a:cxn ang="0">
                    <a:pos x="12" y="620"/>
                  </a:cxn>
                  <a:cxn ang="0">
                    <a:pos x="122" y="772"/>
                  </a:cxn>
                  <a:cxn ang="0">
                    <a:pos x="210" y="938"/>
                  </a:cxn>
                  <a:cxn ang="0">
                    <a:pos x="120" y="1142"/>
                  </a:cxn>
                  <a:cxn ang="0">
                    <a:pos x="412" y="1346"/>
                  </a:cxn>
                  <a:cxn ang="0">
                    <a:pos x="486" y="1386"/>
                  </a:cxn>
                  <a:cxn ang="0">
                    <a:pos x="246" y="1494"/>
                  </a:cxn>
                  <a:cxn ang="0">
                    <a:pos x="212" y="1814"/>
                  </a:cxn>
                  <a:cxn ang="0">
                    <a:pos x="380" y="1832"/>
                  </a:cxn>
                  <a:cxn ang="0">
                    <a:pos x="452" y="2102"/>
                  </a:cxn>
                  <a:cxn ang="0">
                    <a:pos x="264" y="2472"/>
                  </a:cxn>
                  <a:cxn ang="0">
                    <a:pos x="488" y="2768"/>
                  </a:cxn>
                  <a:cxn ang="0">
                    <a:pos x="742" y="3038"/>
                  </a:cxn>
                  <a:cxn ang="0">
                    <a:pos x="462" y="3132"/>
                  </a:cxn>
                  <a:cxn ang="0">
                    <a:pos x="620" y="3450"/>
                  </a:cxn>
                  <a:cxn ang="0">
                    <a:pos x="554" y="3670"/>
                  </a:cxn>
                  <a:cxn ang="0">
                    <a:pos x="504" y="3936"/>
                  </a:cxn>
                  <a:cxn ang="0">
                    <a:pos x="796" y="4236"/>
                  </a:cxn>
                  <a:cxn ang="0">
                    <a:pos x="1150" y="4426"/>
                  </a:cxn>
                  <a:cxn ang="0">
                    <a:pos x="1572" y="4720"/>
                  </a:cxn>
                </a:cxnLst>
                <a:rect l="0" t="0" r="r" b="b"/>
                <a:pathLst>
                  <a:path w="4360" h="5664">
                    <a:moveTo>
                      <a:pt x="1580" y="4796"/>
                    </a:moveTo>
                    <a:lnTo>
                      <a:pt x="1670" y="4812"/>
                    </a:lnTo>
                    <a:lnTo>
                      <a:pt x="1758" y="4730"/>
                    </a:lnTo>
                    <a:lnTo>
                      <a:pt x="1712" y="4666"/>
                    </a:lnTo>
                    <a:lnTo>
                      <a:pt x="1740" y="4616"/>
                    </a:lnTo>
                    <a:lnTo>
                      <a:pt x="1794" y="4622"/>
                    </a:lnTo>
                    <a:lnTo>
                      <a:pt x="1828" y="4552"/>
                    </a:lnTo>
                    <a:lnTo>
                      <a:pt x="1874" y="4556"/>
                    </a:lnTo>
                    <a:lnTo>
                      <a:pt x="1922" y="4498"/>
                    </a:lnTo>
                    <a:lnTo>
                      <a:pt x="1916" y="4462"/>
                    </a:lnTo>
                    <a:lnTo>
                      <a:pt x="1944" y="4446"/>
                    </a:lnTo>
                    <a:lnTo>
                      <a:pt x="1944" y="4394"/>
                    </a:lnTo>
                    <a:lnTo>
                      <a:pt x="1862" y="4312"/>
                    </a:lnTo>
                    <a:lnTo>
                      <a:pt x="1862" y="4256"/>
                    </a:lnTo>
                    <a:lnTo>
                      <a:pt x="1932" y="4256"/>
                    </a:lnTo>
                    <a:lnTo>
                      <a:pt x="1986" y="4202"/>
                    </a:lnTo>
                    <a:lnTo>
                      <a:pt x="2046" y="4208"/>
                    </a:lnTo>
                    <a:lnTo>
                      <a:pt x="2072" y="4174"/>
                    </a:lnTo>
                    <a:lnTo>
                      <a:pt x="2128" y="4232"/>
                    </a:lnTo>
                    <a:lnTo>
                      <a:pt x="2120" y="4262"/>
                    </a:lnTo>
                    <a:lnTo>
                      <a:pt x="2100" y="4292"/>
                    </a:lnTo>
                    <a:lnTo>
                      <a:pt x="2210" y="4370"/>
                    </a:lnTo>
                    <a:lnTo>
                      <a:pt x="2278" y="4370"/>
                    </a:lnTo>
                    <a:lnTo>
                      <a:pt x="2304" y="4402"/>
                    </a:lnTo>
                    <a:lnTo>
                      <a:pt x="2338" y="4366"/>
                    </a:lnTo>
                    <a:lnTo>
                      <a:pt x="2398" y="4408"/>
                    </a:lnTo>
                    <a:lnTo>
                      <a:pt x="2400" y="4496"/>
                    </a:lnTo>
                    <a:lnTo>
                      <a:pt x="2430" y="4552"/>
                    </a:lnTo>
                    <a:lnTo>
                      <a:pt x="2474" y="4544"/>
                    </a:lnTo>
                    <a:lnTo>
                      <a:pt x="2496" y="4562"/>
                    </a:lnTo>
                    <a:lnTo>
                      <a:pt x="2502" y="4660"/>
                    </a:lnTo>
                    <a:lnTo>
                      <a:pt x="2534" y="4710"/>
                    </a:lnTo>
                    <a:lnTo>
                      <a:pt x="2590" y="4712"/>
                    </a:lnTo>
                    <a:lnTo>
                      <a:pt x="2664" y="4762"/>
                    </a:lnTo>
                    <a:lnTo>
                      <a:pt x="2644" y="4822"/>
                    </a:lnTo>
                    <a:lnTo>
                      <a:pt x="2642" y="4864"/>
                    </a:lnTo>
                    <a:lnTo>
                      <a:pt x="2676" y="4928"/>
                    </a:lnTo>
                    <a:lnTo>
                      <a:pt x="2762" y="4928"/>
                    </a:lnTo>
                    <a:lnTo>
                      <a:pt x="2788" y="4968"/>
                    </a:lnTo>
                    <a:lnTo>
                      <a:pt x="2836" y="4998"/>
                    </a:lnTo>
                    <a:lnTo>
                      <a:pt x="2862" y="5026"/>
                    </a:lnTo>
                    <a:lnTo>
                      <a:pt x="2912" y="5080"/>
                    </a:lnTo>
                    <a:lnTo>
                      <a:pt x="2972" y="5072"/>
                    </a:lnTo>
                    <a:lnTo>
                      <a:pt x="3018" y="5068"/>
                    </a:lnTo>
                    <a:lnTo>
                      <a:pt x="3054" y="5144"/>
                    </a:lnTo>
                    <a:lnTo>
                      <a:pt x="3010" y="5178"/>
                    </a:lnTo>
                    <a:lnTo>
                      <a:pt x="3002" y="5206"/>
                    </a:lnTo>
                    <a:lnTo>
                      <a:pt x="2990" y="5222"/>
                    </a:lnTo>
                    <a:lnTo>
                      <a:pt x="2998" y="5300"/>
                    </a:lnTo>
                    <a:lnTo>
                      <a:pt x="2962" y="5324"/>
                    </a:lnTo>
                    <a:lnTo>
                      <a:pt x="2922" y="5366"/>
                    </a:lnTo>
                    <a:lnTo>
                      <a:pt x="2922" y="5440"/>
                    </a:lnTo>
                    <a:lnTo>
                      <a:pt x="2846" y="5488"/>
                    </a:lnTo>
                    <a:lnTo>
                      <a:pt x="2816" y="5480"/>
                    </a:lnTo>
                    <a:lnTo>
                      <a:pt x="2804" y="5554"/>
                    </a:lnTo>
                    <a:lnTo>
                      <a:pt x="2820" y="5576"/>
                    </a:lnTo>
                    <a:lnTo>
                      <a:pt x="2860" y="5574"/>
                    </a:lnTo>
                    <a:lnTo>
                      <a:pt x="2874" y="5634"/>
                    </a:lnTo>
                    <a:lnTo>
                      <a:pt x="2976" y="5664"/>
                    </a:lnTo>
                    <a:lnTo>
                      <a:pt x="3006" y="5664"/>
                    </a:lnTo>
                    <a:lnTo>
                      <a:pt x="3006" y="5628"/>
                    </a:lnTo>
                    <a:lnTo>
                      <a:pt x="3058" y="5624"/>
                    </a:lnTo>
                    <a:lnTo>
                      <a:pt x="3128" y="5546"/>
                    </a:lnTo>
                    <a:lnTo>
                      <a:pt x="3176" y="5564"/>
                    </a:lnTo>
                    <a:lnTo>
                      <a:pt x="3224" y="5546"/>
                    </a:lnTo>
                    <a:lnTo>
                      <a:pt x="3226" y="5514"/>
                    </a:lnTo>
                    <a:lnTo>
                      <a:pt x="3324" y="5558"/>
                    </a:lnTo>
                    <a:lnTo>
                      <a:pt x="3412" y="5552"/>
                    </a:lnTo>
                    <a:lnTo>
                      <a:pt x="3486" y="5526"/>
                    </a:lnTo>
                    <a:lnTo>
                      <a:pt x="3564" y="5498"/>
                    </a:lnTo>
                    <a:lnTo>
                      <a:pt x="3622" y="5462"/>
                    </a:lnTo>
                    <a:lnTo>
                      <a:pt x="3636" y="5522"/>
                    </a:lnTo>
                    <a:lnTo>
                      <a:pt x="3666" y="5538"/>
                    </a:lnTo>
                    <a:lnTo>
                      <a:pt x="3752" y="5504"/>
                    </a:lnTo>
                    <a:lnTo>
                      <a:pt x="3780" y="5512"/>
                    </a:lnTo>
                    <a:lnTo>
                      <a:pt x="3780" y="5512"/>
                    </a:lnTo>
                    <a:lnTo>
                      <a:pt x="3788" y="5504"/>
                    </a:lnTo>
                    <a:lnTo>
                      <a:pt x="3794" y="5496"/>
                    </a:lnTo>
                    <a:lnTo>
                      <a:pt x="3794" y="5494"/>
                    </a:lnTo>
                    <a:lnTo>
                      <a:pt x="3794" y="5490"/>
                    </a:lnTo>
                    <a:lnTo>
                      <a:pt x="3794" y="5490"/>
                    </a:lnTo>
                    <a:lnTo>
                      <a:pt x="3788" y="5454"/>
                    </a:lnTo>
                    <a:lnTo>
                      <a:pt x="3820" y="5418"/>
                    </a:lnTo>
                    <a:lnTo>
                      <a:pt x="3810" y="5322"/>
                    </a:lnTo>
                    <a:lnTo>
                      <a:pt x="3798" y="5266"/>
                    </a:lnTo>
                    <a:lnTo>
                      <a:pt x="3756" y="5224"/>
                    </a:lnTo>
                    <a:lnTo>
                      <a:pt x="3788" y="5168"/>
                    </a:lnTo>
                    <a:lnTo>
                      <a:pt x="3810" y="5080"/>
                    </a:lnTo>
                    <a:lnTo>
                      <a:pt x="3810" y="4978"/>
                    </a:lnTo>
                    <a:lnTo>
                      <a:pt x="3802" y="4920"/>
                    </a:lnTo>
                    <a:lnTo>
                      <a:pt x="3788" y="4858"/>
                    </a:lnTo>
                    <a:lnTo>
                      <a:pt x="3864" y="4798"/>
                    </a:lnTo>
                    <a:lnTo>
                      <a:pt x="3864" y="4762"/>
                    </a:lnTo>
                    <a:lnTo>
                      <a:pt x="3876" y="4734"/>
                    </a:lnTo>
                    <a:lnTo>
                      <a:pt x="3924" y="4784"/>
                    </a:lnTo>
                    <a:lnTo>
                      <a:pt x="3922" y="4710"/>
                    </a:lnTo>
                    <a:lnTo>
                      <a:pt x="3972" y="4720"/>
                    </a:lnTo>
                    <a:lnTo>
                      <a:pt x="4030" y="4762"/>
                    </a:lnTo>
                    <a:lnTo>
                      <a:pt x="4052" y="4722"/>
                    </a:lnTo>
                    <a:lnTo>
                      <a:pt x="4096" y="4722"/>
                    </a:lnTo>
                    <a:lnTo>
                      <a:pt x="4128" y="4656"/>
                    </a:lnTo>
                    <a:lnTo>
                      <a:pt x="4138" y="4566"/>
                    </a:lnTo>
                    <a:lnTo>
                      <a:pt x="4206" y="4520"/>
                    </a:lnTo>
                    <a:lnTo>
                      <a:pt x="4252" y="4446"/>
                    </a:lnTo>
                    <a:lnTo>
                      <a:pt x="4258" y="4394"/>
                    </a:lnTo>
                    <a:lnTo>
                      <a:pt x="4332" y="4348"/>
                    </a:lnTo>
                    <a:lnTo>
                      <a:pt x="4342" y="4234"/>
                    </a:lnTo>
                    <a:lnTo>
                      <a:pt x="4360" y="4214"/>
                    </a:lnTo>
                    <a:lnTo>
                      <a:pt x="4326" y="4188"/>
                    </a:lnTo>
                    <a:lnTo>
                      <a:pt x="4252" y="4184"/>
                    </a:lnTo>
                    <a:lnTo>
                      <a:pt x="4214" y="4144"/>
                    </a:lnTo>
                    <a:lnTo>
                      <a:pt x="4186" y="4086"/>
                    </a:lnTo>
                    <a:lnTo>
                      <a:pt x="4164" y="4010"/>
                    </a:lnTo>
                    <a:lnTo>
                      <a:pt x="4116" y="3956"/>
                    </a:lnTo>
                    <a:lnTo>
                      <a:pt x="4042" y="3892"/>
                    </a:lnTo>
                    <a:lnTo>
                      <a:pt x="3988" y="3890"/>
                    </a:lnTo>
                    <a:lnTo>
                      <a:pt x="3986" y="3858"/>
                    </a:lnTo>
                    <a:lnTo>
                      <a:pt x="3906" y="3862"/>
                    </a:lnTo>
                    <a:lnTo>
                      <a:pt x="3862" y="3810"/>
                    </a:lnTo>
                    <a:lnTo>
                      <a:pt x="3830" y="3760"/>
                    </a:lnTo>
                    <a:lnTo>
                      <a:pt x="3806" y="3692"/>
                    </a:lnTo>
                    <a:lnTo>
                      <a:pt x="3788" y="3584"/>
                    </a:lnTo>
                    <a:lnTo>
                      <a:pt x="3772" y="3526"/>
                    </a:lnTo>
                    <a:lnTo>
                      <a:pt x="3714" y="3482"/>
                    </a:lnTo>
                    <a:lnTo>
                      <a:pt x="3680" y="3386"/>
                    </a:lnTo>
                    <a:lnTo>
                      <a:pt x="3660" y="3328"/>
                    </a:lnTo>
                    <a:lnTo>
                      <a:pt x="3624" y="3284"/>
                    </a:lnTo>
                    <a:lnTo>
                      <a:pt x="3660" y="3214"/>
                    </a:lnTo>
                    <a:lnTo>
                      <a:pt x="3660" y="3140"/>
                    </a:lnTo>
                    <a:lnTo>
                      <a:pt x="3692" y="3102"/>
                    </a:lnTo>
                    <a:lnTo>
                      <a:pt x="3686" y="3026"/>
                    </a:lnTo>
                    <a:lnTo>
                      <a:pt x="3800" y="3008"/>
                    </a:lnTo>
                    <a:lnTo>
                      <a:pt x="3812" y="2968"/>
                    </a:lnTo>
                    <a:lnTo>
                      <a:pt x="3886" y="2956"/>
                    </a:lnTo>
                    <a:lnTo>
                      <a:pt x="3884" y="2908"/>
                    </a:lnTo>
                    <a:lnTo>
                      <a:pt x="3870" y="2884"/>
                    </a:lnTo>
                    <a:lnTo>
                      <a:pt x="3892" y="2838"/>
                    </a:lnTo>
                    <a:lnTo>
                      <a:pt x="3894" y="2814"/>
                    </a:lnTo>
                    <a:lnTo>
                      <a:pt x="3892" y="2776"/>
                    </a:lnTo>
                    <a:lnTo>
                      <a:pt x="3898" y="2742"/>
                    </a:lnTo>
                    <a:lnTo>
                      <a:pt x="3946" y="2724"/>
                    </a:lnTo>
                    <a:lnTo>
                      <a:pt x="3938" y="2634"/>
                    </a:lnTo>
                    <a:lnTo>
                      <a:pt x="3868" y="2616"/>
                    </a:lnTo>
                    <a:lnTo>
                      <a:pt x="3800" y="2582"/>
                    </a:lnTo>
                    <a:lnTo>
                      <a:pt x="3768" y="2528"/>
                    </a:lnTo>
                    <a:lnTo>
                      <a:pt x="3736" y="2456"/>
                    </a:lnTo>
                    <a:lnTo>
                      <a:pt x="3710" y="2402"/>
                    </a:lnTo>
                    <a:lnTo>
                      <a:pt x="3696" y="2374"/>
                    </a:lnTo>
                    <a:lnTo>
                      <a:pt x="3708" y="2342"/>
                    </a:lnTo>
                    <a:lnTo>
                      <a:pt x="3784" y="2342"/>
                    </a:lnTo>
                    <a:lnTo>
                      <a:pt x="3784" y="2342"/>
                    </a:lnTo>
                    <a:lnTo>
                      <a:pt x="3792" y="2328"/>
                    </a:lnTo>
                    <a:lnTo>
                      <a:pt x="3800" y="2316"/>
                    </a:lnTo>
                    <a:lnTo>
                      <a:pt x="3802" y="2306"/>
                    </a:lnTo>
                    <a:lnTo>
                      <a:pt x="3802" y="2306"/>
                    </a:lnTo>
                    <a:lnTo>
                      <a:pt x="3806" y="2276"/>
                    </a:lnTo>
                    <a:lnTo>
                      <a:pt x="3810" y="2252"/>
                    </a:lnTo>
                    <a:lnTo>
                      <a:pt x="3856" y="2240"/>
                    </a:lnTo>
                    <a:lnTo>
                      <a:pt x="3884" y="2240"/>
                    </a:lnTo>
                    <a:lnTo>
                      <a:pt x="3914" y="2272"/>
                    </a:lnTo>
                    <a:lnTo>
                      <a:pt x="3940" y="2292"/>
                    </a:lnTo>
                    <a:lnTo>
                      <a:pt x="3988" y="2258"/>
                    </a:lnTo>
                    <a:lnTo>
                      <a:pt x="3998" y="2224"/>
                    </a:lnTo>
                    <a:lnTo>
                      <a:pt x="3994" y="2196"/>
                    </a:lnTo>
                    <a:lnTo>
                      <a:pt x="3956" y="2168"/>
                    </a:lnTo>
                    <a:lnTo>
                      <a:pt x="3922" y="2146"/>
                    </a:lnTo>
                    <a:lnTo>
                      <a:pt x="3902" y="2144"/>
                    </a:lnTo>
                    <a:lnTo>
                      <a:pt x="3842" y="2144"/>
                    </a:lnTo>
                    <a:lnTo>
                      <a:pt x="3726" y="2030"/>
                    </a:lnTo>
                    <a:lnTo>
                      <a:pt x="3650" y="2024"/>
                    </a:lnTo>
                    <a:lnTo>
                      <a:pt x="3606" y="2070"/>
                    </a:lnTo>
                    <a:lnTo>
                      <a:pt x="3546" y="2086"/>
                    </a:lnTo>
                    <a:lnTo>
                      <a:pt x="3536" y="2128"/>
                    </a:lnTo>
                    <a:lnTo>
                      <a:pt x="3510" y="2150"/>
                    </a:lnTo>
                    <a:lnTo>
                      <a:pt x="3512" y="2188"/>
                    </a:lnTo>
                    <a:lnTo>
                      <a:pt x="3482" y="2246"/>
                    </a:lnTo>
                    <a:lnTo>
                      <a:pt x="3450" y="2310"/>
                    </a:lnTo>
                    <a:lnTo>
                      <a:pt x="3418" y="2372"/>
                    </a:lnTo>
                    <a:lnTo>
                      <a:pt x="3350" y="2384"/>
                    </a:lnTo>
                    <a:lnTo>
                      <a:pt x="3312" y="2342"/>
                    </a:lnTo>
                    <a:lnTo>
                      <a:pt x="3296" y="2300"/>
                    </a:lnTo>
                    <a:lnTo>
                      <a:pt x="3276" y="2274"/>
                    </a:lnTo>
                    <a:lnTo>
                      <a:pt x="3250" y="2228"/>
                    </a:lnTo>
                    <a:lnTo>
                      <a:pt x="3240" y="2164"/>
                    </a:lnTo>
                    <a:lnTo>
                      <a:pt x="3188" y="2152"/>
                    </a:lnTo>
                    <a:lnTo>
                      <a:pt x="3154" y="2138"/>
                    </a:lnTo>
                    <a:lnTo>
                      <a:pt x="3086" y="2128"/>
                    </a:lnTo>
                    <a:lnTo>
                      <a:pt x="3026" y="2120"/>
                    </a:lnTo>
                    <a:lnTo>
                      <a:pt x="2972" y="2118"/>
                    </a:lnTo>
                    <a:lnTo>
                      <a:pt x="2934" y="2118"/>
                    </a:lnTo>
                    <a:lnTo>
                      <a:pt x="2932" y="2046"/>
                    </a:lnTo>
                    <a:lnTo>
                      <a:pt x="2912" y="2008"/>
                    </a:lnTo>
                    <a:lnTo>
                      <a:pt x="2874" y="1988"/>
                    </a:lnTo>
                    <a:lnTo>
                      <a:pt x="2768" y="1988"/>
                    </a:lnTo>
                    <a:lnTo>
                      <a:pt x="2708" y="1984"/>
                    </a:lnTo>
                    <a:lnTo>
                      <a:pt x="2692" y="1950"/>
                    </a:lnTo>
                    <a:lnTo>
                      <a:pt x="2670" y="1918"/>
                    </a:lnTo>
                    <a:lnTo>
                      <a:pt x="2660" y="1884"/>
                    </a:lnTo>
                    <a:lnTo>
                      <a:pt x="2708" y="1856"/>
                    </a:lnTo>
                    <a:lnTo>
                      <a:pt x="2746" y="1850"/>
                    </a:lnTo>
                    <a:lnTo>
                      <a:pt x="2782" y="1848"/>
                    </a:lnTo>
                    <a:lnTo>
                      <a:pt x="2812" y="1848"/>
                    </a:lnTo>
                    <a:lnTo>
                      <a:pt x="2840" y="1834"/>
                    </a:lnTo>
                    <a:lnTo>
                      <a:pt x="2860" y="1816"/>
                    </a:lnTo>
                    <a:lnTo>
                      <a:pt x="2856" y="1766"/>
                    </a:lnTo>
                    <a:lnTo>
                      <a:pt x="2796" y="1740"/>
                    </a:lnTo>
                    <a:lnTo>
                      <a:pt x="2758" y="1724"/>
                    </a:lnTo>
                    <a:lnTo>
                      <a:pt x="2720" y="1712"/>
                    </a:lnTo>
                    <a:lnTo>
                      <a:pt x="2718" y="1686"/>
                    </a:lnTo>
                    <a:lnTo>
                      <a:pt x="2676" y="1664"/>
                    </a:lnTo>
                    <a:lnTo>
                      <a:pt x="2674" y="1634"/>
                    </a:lnTo>
                    <a:lnTo>
                      <a:pt x="2718" y="1624"/>
                    </a:lnTo>
                    <a:lnTo>
                      <a:pt x="2776" y="1618"/>
                    </a:lnTo>
                    <a:lnTo>
                      <a:pt x="2778" y="1520"/>
                    </a:lnTo>
                    <a:lnTo>
                      <a:pt x="2810" y="1482"/>
                    </a:lnTo>
                    <a:lnTo>
                      <a:pt x="2846" y="1452"/>
                    </a:lnTo>
                    <a:lnTo>
                      <a:pt x="2814" y="1416"/>
                    </a:lnTo>
                    <a:lnTo>
                      <a:pt x="2772" y="1384"/>
                    </a:lnTo>
                    <a:lnTo>
                      <a:pt x="2724" y="1356"/>
                    </a:lnTo>
                    <a:lnTo>
                      <a:pt x="2664" y="1352"/>
                    </a:lnTo>
                    <a:lnTo>
                      <a:pt x="2618" y="1330"/>
                    </a:lnTo>
                    <a:lnTo>
                      <a:pt x="2584" y="1334"/>
                    </a:lnTo>
                    <a:lnTo>
                      <a:pt x="2532" y="1330"/>
                    </a:lnTo>
                    <a:lnTo>
                      <a:pt x="2494" y="1288"/>
                    </a:lnTo>
                    <a:lnTo>
                      <a:pt x="2440" y="1202"/>
                    </a:lnTo>
                    <a:lnTo>
                      <a:pt x="2426" y="1268"/>
                    </a:lnTo>
                    <a:lnTo>
                      <a:pt x="2380" y="1252"/>
                    </a:lnTo>
                    <a:lnTo>
                      <a:pt x="2352" y="1226"/>
                    </a:lnTo>
                    <a:lnTo>
                      <a:pt x="2326" y="1198"/>
                    </a:lnTo>
                    <a:lnTo>
                      <a:pt x="2282" y="1210"/>
                    </a:lnTo>
                    <a:lnTo>
                      <a:pt x="2236" y="1168"/>
                    </a:lnTo>
                    <a:lnTo>
                      <a:pt x="2180" y="1110"/>
                    </a:lnTo>
                    <a:lnTo>
                      <a:pt x="2132" y="1072"/>
                    </a:lnTo>
                    <a:lnTo>
                      <a:pt x="2122" y="1014"/>
                    </a:lnTo>
                    <a:lnTo>
                      <a:pt x="2080" y="1000"/>
                    </a:lnTo>
                    <a:lnTo>
                      <a:pt x="2040" y="1000"/>
                    </a:lnTo>
                    <a:lnTo>
                      <a:pt x="2030" y="964"/>
                    </a:lnTo>
                    <a:lnTo>
                      <a:pt x="2084" y="920"/>
                    </a:lnTo>
                    <a:lnTo>
                      <a:pt x="2054" y="846"/>
                    </a:lnTo>
                    <a:lnTo>
                      <a:pt x="2020" y="846"/>
                    </a:lnTo>
                    <a:lnTo>
                      <a:pt x="2024" y="804"/>
                    </a:lnTo>
                    <a:lnTo>
                      <a:pt x="2058" y="754"/>
                    </a:lnTo>
                    <a:lnTo>
                      <a:pt x="2058" y="632"/>
                    </a:lnTo>
                    <a:lnTo>
                      <a:pt x="2076" y="572"/>
                    </a:lnTo>
                    <a:lnTo>
                      <a:pt x="2040" y="560"/>
                    </a:lnTo>
                    <a:lnTo>
                      <a:pt x="2006" y="614"/>
                    </a:lnTo>
                    <a:lnTo>
                      <a:pt x="1960" y="614"/>
                    </a:lnTo>
                    <a:lnTo>
                      <a:pt x="1938" y="552"/>
                    </a:lnTo>
                    <a:lnTo>
                      <a:pt x="1912" y="544"/>
                    </a:lnTo>
                    <a:lnTo>
                      <a:pt x="1882" y="498"/>
                    </a:lnTo>
                    <a:lnTo>
                      <a:pt x="1858" y="456"/>
                    </a:lnTo>
                    <a:lnTo>
                      <a:pt x="1824" y="464"/>
                    </a:lnTo>
                    <a:lnTo>
                      <a:pt x="1820" y="384"/>
                    </a:lnTo>
                    <a:lnTo>
                      <a:pt x="1762" y="414"/>
                    </a:lnTo>
                    <a:lnTo>
                      <a:pt x="1718" y="306"/>
                    </a:lnTo>
                    <a:lnTo>
                      <a:pt x="1630" y="308"/>
                    </a:lnTo>
                    <a:lnTo>
                      <a:pt x="1584" y="262"/>
                    </a:lnTo>
                    <a:lnTo>
                      <a:pt x="1570" y="206"/>
                    </a:lnTo>
                    <a:lnTo>
                      <a:pt x="1530" y="162"/>
                    </a:lnTo>
                    <a:lnTo>
                      <a:pt x="1466" y="106"/>
                    </a:lnTo>
                    <a:lnTo>
                      <a:pt x="1418" y="50"/>
                    </a:lnTo>
                    <a:lnTo>
                      <a:pt x="1392" y="38"/>
                    </a:lnTo>
                    <a:lnTo>
                      <a:pt x="1358" y="44"/>
                    </a:lnTo>
                    <a:lnTo>
                      <a:pt x="1330" y="40"/>
                    </a:lnTo>
                    <a:lnTo>
                      <a:pt x="1318" y="12"/>
                    </a:lnTo>
                    <a:lnTo>
                      <a:pt x="1288" y="46"/>
                    </a:lnTo>
                    <a:lnTo>
                      <a:pt x="1260" y="54"/>
                    </a:lnTo>
                    <a:lnTo>
                      <a:pt x="1236" y="2"/>
                    </a:lnTo>
                    <a:lnTo>
                      <a:pt x="1154" y="2"/>
                    </a:lnTo>
                    <a:lnTo>
                      <a:pt x="1134" y="24"/>
                    </a:lnTo>
                    <a:lnTo>
                      <a:pt x="1072" y="38"/>
                    </a:lnTo>
                    <a:lnTo>
                      <a:pt x="1038" y="64"/>
                    </a:lnTo>
                    <a:lnTo>
                      <a:pt x="1020" y="78"/>
                    </a:lnTo>
                    <a:lnTo>
                      <a:pt x="958" y="32"/>
                    </a:lnTo>
                    <a:lnTo>
                      <a:pt x="904" y="8"/>
                    </a:lnTo>
                    <a:lnTo>
                      <a:pt x="852" y="0"/>
                    </a:lnTo>
                    <a:lnTo>
                      <a:pt x="808" y="34"/>
                    </a:lnTo>
                    <a:lnTo>
                      <a:pt x="802" y="8"/>
                    </a:lnTo>
                    <a:lnTo>
                      <a:pt x="760" y="6"/>
                    </a:lnTo>
                    <a:lnTo>
                      <a:pt x="754" y="40"/>
                    </a:lnTo>
                    <a:lnTo>
                      <a:pt x="712" y="40"/>
                    </a:lnTo>
                    <a:lnTo>
                      <a:pt x="694" y="62"/>
                    </a:lnTo>
                    <a:lnTo>
                      <a:pt x="700" y="92"/>
                    </a:lnTo>
                    <a:lnTo>
                      <a:pt x="674" y="118"/>
                    </a:lnTo>
                    <a:lnTo>
                      <a:pt x="654" y="160"/>
                    </a:lnTo>
                    <a:lnTo>
                      <a:pt x="600" y="202"/>
                    </a:lnTo>
                    <a:lnTo>
                      <a:pt x="554" y="210"/>
                    </a:lnTo>
                    <a:lnTo>
                      <a:pt x="554" y="210"/>
                    </a:lnTo>
                    <a:lnTo>
                      <a:pt x="548" y="198"/>
                    </a:lnTo>
                    <a:lnTo>
                      <a:pt x="542" y="190"/>
                    </a:lnTo>
                    <a:lnTo>
                      <a:pt x="540" y="188"/>
                    </a:lnTo>
                    <a:lnTo>
                      <a:pt x="538" y="188"/>
                    </a:lnTo>
                    <a:lnTo>
                      <a:pt x="538" y="188"/>
                    </a:lnTo>
                    <a:lnTo>
                      <a:pt x="490" y="218"/>
                    </a:lnTo>
                    <a:lnTo>
                      <a:pt x="444" y="246"/>
                    </a:lnTo>
                    <a:lnTo>
                      <a:pt x="466" y="272"/>
                    </a:lnTo>
                    <a:lnTo>
                      <a:pt x="314" y="274"/>
                    </a:lnTo>
                    <a:lnTo>
                      <a:pt x="304" y="244"/>
                    </a:lnTo>
                    <a:lnTo>
                      <a:pt x="290" y="212"/>
                    </a:lnTo>
                    <a:lnTo>
                      <a:pt x="244" y="220"/>
                    </a:lnTo>
                    <a:lnTo>
                      <a:pt x="234" y="250"/>
                    </a:lnTo>
                    <a:lnTo>
                      <a:pt x="228" y="282"/>
                    </a:lnTo>
                    <a:lnTo>
                      <a:pt x="228" y="314"/>
                    </a:lnTo>
                    <a:lnTo>
                      <a:pt x="158" y="322"/>
                    </a:lnTo>
                    <a:lnTo>
                      <a:pt x="158" y="380"/>
                    </a:lnTo>
                    <a:lnTo>
                      <a:pt x="134" y="358"/>
                    </a:lnTo>
                    <a:lnTo>
                      <a:pt x="90" y="364"/>
                    </a:lnTo>
                    <a:lnTo>
                      <a:pt x="48" y="366"/>
                    </a:lnTo>
                    <a:lnTo>
                      <a:pt x="48" y="410"/>
                    </a:lnTo>
                    <a:lnTo>
                      <a:pt x="14" y="414"/>
                    </a:lnTo>
                    <a:lnTo>
                      <a:pt x="46" y="460"/>
                    </a:lnTo>
                    <a:lnTo>
                      <a:pt x="2" y="476"/>
                    </a:lnTo>
                    <a:lnTo>
                      <a:pt x="0" y="526"/>
                    </a:lnTo>
                    <a:lnTo>
                      <a:pt x="4" y="544"/>
                    </a:lnTo>
                    <a:lnTo>
                      <a:pt x="50" y="530"/>
                    </a:lnTo>
                    <a:lnTo>
                      <a:pt x="72" y="554"/>
                    </a:lnTo>
                    <a:lnTo>
                      <a:pt x="70" y="576"/>
                    </a:lnTo>
                    <a:lnTo>
                      <a:pt x="30" y="576"/>
                    </a:lnTo>
                    <a:lnTo>
                      <a:pt x="16" y="572"/>
                    </a:lnTo>
                    <a:lnTo>
                      <a:pt x="12" y="620"/>
                    </a:lnTo>
                    <a:lnTo>
                      <a:pt x="44" y="630"/>
                    </a:lnTo>
                    <a:lnTo>
                      <a:pt x="74" y="626"/>
                    </a:lnTo>
                    <a:lnTo>
                      <a:pt x="104" y="604"/>
                    </a:lnTo>
                    <a:lnTo>
                      <a:pt x="110" y="646"/>
                    </a:lnTo>
                    <a:lnTo>
                      <a:pt x="80" y="658"/>
                    </a:lnTo>
                    <a:lnTo>
                      <a:pt x="66" y="690"/>
                    </a:lnTo>
                    <a:lnTo>
                      <a:pt x="126" y="718"/>
                    </a:lnTo>
                    <a:lnTo>
                      <a:pt x="122" y="772"/>
                    </a:lnTo>
                    <a:lnTo>
                      <a:pt x="104" y="782"/>
                    </a:lnTo>
                    <a:lnTo>
                      <a:pt x="74" y="828"/>
                    </a:lnTo>
                    <a:lnTo>
                      <a:pt x="50" y="878"/>
                    </a:lnTo>
                    <a:lnTo>
                      <a:pt x="84" y="904"/>
                    </a:lnTo>
                    <a:lnTo>
                      <a:pt x="88" y="938"/>
                    </a:lnTo>
                    <a:lnTo>
                      <a:pt x="148" y="932"/>
                    </a:lnTo>
                    <a:lnTo>
                      <a:pt x="164" y="904"/>
                    </a:lnTo>
                    <a:lnTo>
                      <a:pt x="210" y="938"/>
                    </a:lnTo>
                    <a:lnTo>
                      <a:pt x="242" y="950"/>
                    </a:lnTo>
                    <a:lnTo>
                      <a:pt x="240" y="982"/>
                    </a:lnTo>
                    <a:lnTo>
                      <a:pt x="200" y="1008"/>
                    </a:lnTo>
                    <a:lnTo>
                      <a:pt x="170" y="988"/>
                    </a:lnTo>
                    <a:lnTo>
                      <a:pt x="144" y="998"/>
                    </a:lnTo>
                    <a:lnTo>
                      <a:pt x="144" y="1066"/>
                    </a:lnTo>
                    <a:lnTo>
                      <a:pt x="174" y="1102"/>
                    </a:lnTo>
                    <a:lnTo>
                      <a:pt x="120" y="1142"/>
                    </a:lnTo>
                    <a:lnTo>
                      <a:pt x="164" y="1190"/>
                    </a:lnTo>
                    <a:lnTo>
                      <a:pt x="234" y="1210"/>
                    </a:lnTo>
                    <a:lnTo>
                      <a:pt x="256" y="1264"/>
                    </a:lnTo>
                    <a:lnTo>
                      <a:pt x="304" y="1300"/>
                    </a:lnTo>
                    <a:lnTo>
                      <a:pt x="362" y="1320"/>
                    </a:lnTo>
                    <a:lnTo>
                      <a:pt x="410" y="1296"/>
                    </a:lnTo>
                    <a:lnTo>
                      <a:pt x="438" y="1310"/>
                    </a:lnTo>
                    <a:lnTo>
                      <a:pt x="412" y="1346"/>
                    </a:lnTo>
                    <a:lnTo>
                      <a:pt x="456" y="1352"/>
                    </a:lnTo>
                    <a:lnTo>
                      <a:pt x="500" y="1368"/>
                    </a:lnTo>
                    <a:lnTo>
                      <a:pt x="562" y="1370"/>
                    </a:lnTo>
                    <a:lnTo>
                      <a:pt x="596" y="1366"/>
                    </a:lnTo>
                    <a:lnTo>
                      <a:pt x="612" y="1428"/>
                    </a:lnTo>
                    <a:lnTo>
                      <a:pt x="604" y="1454"/>
                    </a:lnTo>
                    <a:lnTo>
                      <a:pt x="522" y="1452"/>
                    </a:lnTo>
                    <a:lnTo>
                      <a:pt x="486" y="1386"/>
                    </a:lnTo>
                    <a:lnTo>
                      <a:pt x="454" y="1394"/>
                    </a:lnTo>
                    <a:lnTo>
                      <a:pt x="448" y="1442"/>
                    </a:lnTo>
                    <a:lnTo>
                      <a:pt x="398" y="1430"/>
                    </a:lnTo>
                    <a:lnTo>
                      <a:pt x="354" y="1398"/>
                    </a:lnTo>
                    <a:lnTo>
                      <a:pt x="322" y="1424"/>
                    </a:lnTo>
                    <a:lnTo>
                      <a:pt x="346" y="1450"/>
                    </a:lnTo>
                    <a:lnTo>
                      <a:pt x="310" y="1498"/>
                    </a:lnTo>
                    <a:lnTo>
                      <a:pt x="246" y="1494"/>
                    </a:lnTo>
                    <a:lnTo>
                      <a:pt x="246" y="1536"/>
                    </a:lnTo>
                    <a:lnTo>
                      <a:pt x="260" y="1584"/>
                    </a:lnTo>
                    <a:lnTo>
                      <a:pt x="258" y="1658"/>
                    </a:lnTo>
                    <a:lnTo>
                      <a:pt x="196" y="1712"/>
                    </a:lnTo>
                    <a:lnTo>
                      <a:pt x="306" y="1718"/>
                    </a:lnTo>
                    <a:lnTo>
                      <a:pt x="300" y="1770"/>
                    </a:lnTo>
                    <a:lnTo>
                      <a:pt x="252" y="1774"/>
                    </a:lnTo>
                    <a:lnTo>
                      <a:pt x="212" y="1814"/>
                    </a:lnTo>
                    <a:lnTo>
                      <a:pt x="170" y="1788"/>
                    </a:lnTo>
                    <a:lnTo>
                      <a:pt x="136" y="1818"/>
                    </a:lnTo>
                    <a:lnTo>
                      <a:pt x="174" y="1878"/>
                    </a:lnTo>
                    <a:lnTo>
                      <a:pt x="226" y="1860"/>
                    </a:lnTo>
                    <a:lnTo>
                      <a:pt x="272" y="1834"/>
                    </a:lnTo>
                    <a:lnTo>
                      <a:pt x="324" y="1798"/>
                    </a:lnTo>
                    <a:lnTo>
                      <a:pt x="358" y="1792"/>
                    </a:lnTo>
                    <a:lnTo>
                      <a:pt x="380" y="1832"/>
                    </a:lnTo>
                    <a:lnTo>
                      <a:pt x="416" y="1800"/>
                    </a:lnTo>
                    <a:lnTo>
                      <a:pt x="456" y="1814"/>
                    </a:lnTo>
                    <a:lnTo>
                      <a:pt x="512" y="1826"/>
                    </a:lnTo>
                    <a:lnTo>
                      <a:pt x="518" y="1902"/>
                    </a:lnTo>
                    <a:lnTo>
                      <a:pt x="450" y="1972"/>
                    </a:lnTo>
                    <a:lnTo>
                      <a:pt x="476" y="1994"/>
                    </a:lnTo>
                    <a:lnTo>
                      <a:pt x="470" y="2066"/>
                    </a:lnTo>
                    <a:lnTo>
                      <a:pt x="452" y="2102"/>
                    </a:lnTo>
                    <a:lnTo>
                      <a:pt x="352" y="2196"/>
                    </a:lnTo>
                    <a:lnTo>
                      <a:pt x="366" y="2234"/>
                    </a:lnTo>
                    <a:lnTo>
                      <a:pt x="314" y="2266"/>
                    </a:lnTo>
                    <a:lnTo>
                      <a:pt x="328" y="2304"/>
                    </a:lnTo>
                    <a:lnTo>
                      <a:pt x="304" y="2336"/>
                    </a:lnTo>
                    <a:lnTo>
                      <a:pt x="256" y="2344"/>
                    </a:lnTo>
                    <a:lnTo>
                      <a:pt x="264" y="2386"/>
                    </a:lnTo>
                    <a:lnTo>
                      <a:pt x="264" y="2472"/>
                    </a:lnTo>
                    <a:lnTo>
                      <a:pt x="236" y="2562"/>
                    </a:lnTo>
                    <a:lnTo>
                      <a:pt x="256" y="2606"/>
                    </a:lnTo>
                    <a:lnTo>
                      <a:pt x="264" y="2648"/>
                    </a:lnTo>
                    <a:lnTo>
                      <a:pt x="290" y="2680"/>
                    </a:lnTo>
                    <a:lnTo>
                      <a:pt x="342" y="2678"/>
                    </a:lnTo>
                    <a:lnTo>
                      <a:pt x="340" y="2708"/>
                    </a:lnTo>
                    <a:lnTo>
                      <a:pt x="458" y="2718"/>
                    </a:lnTo>
                    <a:lnTo>
                      <a:pt x="488" y="2768"/>
                    </a:lnTo>
                    <a:lnTo>
                      <a:pt x="496" y="2806"/>
                    </a:lnTo>
                    <a:lnTo>
                      <a:pt x="546" y="2862"/>
                    </a:lnTo>
                    <a:lnTo>
                      <a:pt x="588" y="2918"/>
                    </a:lnTo>
                    <a:lnTo>
                      <a:pt x="626" y="2896"/>
                    </a:lnTo>
                    <a:lnTo>
                      <a:pt x="626" y="2940"/>
                    </a:lnTo>
                    <a:lnTo>
                      <a:pt x="712" y="3016"/>
                    </a:lnTo>
                    <a:lnTo>
                      <a:pt x="718" y="3072"/>
                    </a:lnTo>
                    <a:lnTo>
                      <a:pt x="742" y="3038"/>
                    </a:lnTo>
                    <a:lnTo>
                      <a:pt x="760" y="3010"/>
                    </a:lnTo>
                    <a:lnTo>
                      <a:pt x="784" y="3084"/>
                    </a:lnTo>
                    <a:lnTo>
                      <a:pt x="752" y="3112"/>
                    </a:lnTo>
                    <a:lnTo>
                      <a:pt x="720" y="3128"/>
                    </a:lnTo>
                    <a:lnTo>
                      <a:pt x="718" y="3162"/>
                    </a:lnTo>
                    <a:lnTo>
                      <a:pt x="688" y="3180"/>
                    </a:lnTo>
                    <a:lnTo>
                      <a:pt x="550" y="3178"/>
                    </a:lnTo>
                    <a:lnTo>
                      <a:pt x="462" y="3132"/>
                    </a:lnTo>
                    <a:lnTo>
                      <a:pt x="414" y="3126"/>
                    </a:lnTo>
                    <a:lnTo>
                      <a:pt x="378" y="3108"/>
                    </a:lnTo>
                    <a:lnTo>
                      <a:pt x="378" y="3144"/>
                    </a:lnTo>
                    <a:lnTo>
                      <a:pt x="418" y="3224"/>
                    </a:lnTo>
                    <a:lnTo>
                      <a:pt x="470" y="3284"/>
                    </a:lnTo>
                    <a:lnTo>
                      <a:pt x="518" y="3344"/>
                    </a:lnTo>
                    <a:lnTo>
                      <a:pt x="514" y="3402"/>
                    </a:lnTo>
                    <a:lnTo>
                      <a:pt x="620" y="3450"/>
                    </a:lnTo>
                    <a:lnTo>
                      <a:pt x="648" y="3508"/>
                    </a:lnTo>
                    <a:lnTo>
                      <a:pt x="680" y="3536"/>
                    </a:lnTo>
                    <a:lnTo>
                      <a:pt x="680" y="3618"/>
                    </a:lnTo>
                    <a:lnTo>
                      <a:pt x="660" y="3666"/>
                    </a:lnTo>
                    <a:lnTo>
                      <a:pt x="632" y="3642"/>
                    </a:lnTo>
                    <a:lnTo>
                      <a:pt x="638" y="3714"/>
                    </a:lnTo>
                    <a:lnTo>
                      <a:pt x="600" y="3736"/>
                    </a:lnTo>
                    <a:lnTo>
                      <a:pt x="554" y="3670"/>
                    </a:lnTo>
                    <a:lnTo>
                      <a:pt x="514" y="3702"/>
                    </a:lnTo>
                    <a:lnTo>
                      <a:pt x="458" y="3682"/>
                    </a:lnTo>
                    <a:lnTo>
                      <a:pt x="416" y="3700"/>
                    </a:lnTo>
                    <a:lnTo>
                      <a:pt x="430" y="3796"/>
                    </a:lnTo>
                    <a:lnTo>
                      <a:pt x="396" y="3810"/>
                    </a:lnTo>
                    <a:lnTo>
                      <a:pt x="394" y="3866"/>
                    </a:lnTo>
                    <a:lnTo>
                      <a:pt x="462" y="3904"/>
                    </a:lnTo>
                    <a:lnTo>
                      <a:pt x="504" y="3936"/>
                    </a:lnTo>
                    <a:lnTo>
                      <a:pt x="518" y="3968"/>
                    </a:lnTo>
                    <a:lnTo>
                      <a:pt x="566" y="3972"/>
                    </a:lnTo>
                    <a:lnTo>
                      <a:pt x="584" y="4000"/>
                    </a:lnTo>
                    <a:lnTo>
                      <a:pt x="630" y="4000"/>
                    </a:lnTo>
                    <a:lnTo>
                      <a:pt x="648" y="4080"/>
                    </a:lnTo>
                    <a:lnTo>
                      <a:pt x="718" y="4114"/>
                    </a:lnTo>
                    <a:lnTo>
                      <a:pt x="728" y="4228"/>
                    </a:lnTo>
                    <a:lnTo>
                      <a:pt x="796" y="4236"/>
                    </a:lnTo>
                    <a:lnTo>
                      <a:pt x="862" y="4346"/>
                    </a:lnTo>
                    <a:lnTo>
                      <a:pt x="960" y="4350"/>
                    </a:lnTo>
                    <a:lnTo>
                      <a:pt x="962" y="4386"/>
                    </a:lnTo>
                    <a:lnTo>
                      <a:pt x="1010" y="4420"/>
                    </a:lnTo>
                    <a:lnTo>
                      <a:pt x="1012" y="4450"/>
                    </a:lnTo>
                    <a:lnTo>
                      <a:pt x="1056" y="4418"/>
                    </a:lnTo>
                    <a:lnTo>
                      <a:pt x="1096" y="4460"/>
                    </a:lnTo>
                    <a:lnTo>
                      <a:pt x="1150" y="4426"/>
                    </a:lnTo>
                    <a:lnTo>
                      <a:pt x="1170" y="4478"/>
                    </a:lnTo>
                    <a:lnTo>
                      <a:pt x="1238" y="4558"/>
                    </a:lnTo>
                    <a:lnTo>
                      <a:pt x="1248" y="4596"/>
                    </a:lnTo>
                    <a:lnTo>
                      <a:pt x="1298" y="4614"/>
                    </a:lnTo>
                    <a:lnTo>
                      <a:pt x="1326" y="4588"/>
                    </a:lnTo>
                    <a:lnTo>
                      <a:pt x="1356" y="4620"/>
                    </a:lnTo>
                    <a:lnTo>
                      <a:pt x="1554" y="4702"/>
                    </a:lnTo>
                    <a:lnTo>
                      <a:pt x="1572" y="4720"/>
                    </a:lnTo>
                    <a:lnTo>
                      <a:pt x="1580" y="4796"/>
                    </a:lnTo>
                    <a:close/>
                  </a:path>
                </a:pathLst>
              </a:custGeom>
              <a:solidFill>
                <a:schemeClr val="tx2"/>
              </a:solidFill>
              <a:ln w="635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srgbClr val="404141"/>
                  </a:solidFill>
                </a:endParaRPr>
              </a:p>
            </p:txBody>
          </p:sp>
          <p:sp>
            <p:nvSpPr>
              <p:cNvPr id="4695" name="Freeform 6"/>
              <p:cNvSpPr>
                <a:spLocks noChangeAspect="1"/>
              </p:cNvSpPr>
              <p:nvPr/>
            </p:nvSpPr>
            <p:spPr bwMode="gray">
              <a:xfrm>
                <a:off x="4740354" y="1878870"/>
                <a:ext cx="43534" cy="44994"/>
              </a:xfrm>
              <a:custGeom>
                <a:avLst/>
                <a:gdLst>
                  <a:gd name="T0" fmla="*/ 0 w 785"/>
                  <a:gd name="T1" fmla="*/ 0 h 954"/>
                  <a:gd name="T2" fmla="*/ 0 w 785"/>
                  <a:gd name="T3" fmla="*/ 0 h 954"/>
                  <a:gd name="T4" fmla="*/ 0 w 785"/>
                  <a:gd name="T5" fmla="*/ 0 h 954"/>
                  <a:gd name="T6" fmla="*/ 0 w 785"/>
                  <a:gd name="T7" fmla="*/ 0 h 954"/>
                  <a:gd name="T8" fmla="*/ 0 w 785"/>
                  <a:gd name="T9" fmla="*/ 0 h 954"/>
                  <a:gd name="T10" fmla="*/ 0 w 785"/>
                  <a:gd name="T11" fmla="*/ 0 h 954"/>
                  <a:gd name="T12" fmla="*/ 0 w 785"/>
                  <a:gd name="T13" fmla="*/ 0 h 954"/>
                  <a:gd name="T14" fmla="*/ 0 w 785"/>
                  <a:gd name="T15" fmla="*/ 0 h 954"/>
                  <a:gd name="T16" fmla="*/ 0 w 785"/>
                  <a:gd name="T17" fmla="*/ 0 h 954"/>
                  <a:gd name="T18" fmla="*/ 0 w 785"/>
                  <a:gd name="T19" fmla="*/ 0 h 954"/>
                  <a:gd name="T20" fmla="*/ 0 w 785"/>
                  <a:gd name="T21" fmla="*/ 0 h 954"/>
                  <a:gd name="T22" fmla="*/ 0 w 785"/>
                  <a:gd name="T23" fmla="*/ 0 h 954"/>
                  <a:gd name="T24" fmla="*/ 0 w 785"/>
                  <a:gd name="T25" fmla="*/ 0 h 954"/>
                  <a:gd name="T26" fmla="*/ 0 w 785"/>
                  <a:gd name="T27" fmla="*/ 0 h 954"/>
                  <a:gd name="T28" fmla="*/ 0 w 785"/>
                  <a:gd name="T29" fmla="*/ 0 h 954"/>
                  <a:gd name="T30" fmla="*/ 0 w 785"/>
                  <a:gd name="T31" fmla="*/ 0 h 954"/>
                  <a:gd name="T32" fmla="*/ 0 w 785"/>
                  <a:gd name="T33" fmla="*/ 0 h 954"/>
                  <a:gd name="T34" fmla="*/ 0 w 785"/>
                  <a:gd name="T35" fmla="*/ 0 h 954"/>
                  <a:gd name="T36" fmla="*/ 0 w 785"/>
                  <a:gd name="T37" fmla="*/ 0 h 954"/>
                  <a:gd name="T38" fmla="*/ 0 w 785"/>
                  <a:gd name="T39" fmla="*/ 0 h 954"/>
                  <a:gd name="T40" fmla="*/ 0 w 785"/>
                  <a:gd name="T41" fmla="*/ 0 h 954"/>
                  <a:gd name="T42" fmla="*/ 0 w 785"/>
                  <a:gd name="T43" fmla="*/ 0 h 954"/>
                  <a:gd name="T44" fmla="*/ 0 w 785"/>
                  <a:gd name="T45" fmla="*/ 0 h 954"/>
                  <a:gd name="T46" fmla="*/ 0 w 785"/>
                  <a:gd name="T47" fmla="*/ 0 h 954"/>
                  <a:gd name="T48" fmla="*/ 0 w 785"/>
                  <a:gd name="T49" fmla="*/ 0 h 954"/>
                  <a:gd name="T50" fmla="*/ 0 w 785"/>
                  <a:gd name="T51" fmla="*/ 0 h 954"/>
                  <a:gd name="T52" fmla="*/ 0 w 785"/>
                  <a:gd name="T53" fmla="*/ 0 h 954"/>
                  <a:gd name="T54" fmla="*/ 0 w 785"/>
                  <a:gd name="T55" fmla="*/ 0 h 954"/>
                  <a:gd name="T56" fmla="*/ 0 w 785"/>
                  <a:gd name="T57" fmla="*/ 0 h 9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85"/>
                  <a:gd name="T88" fmla="*/ 0 h 954"/>
                  <a:gd name="T89" fmla="*/ 785 w 785"/>
                  <a:gd name="T90" fmla="*/ 954 h 9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85" h="954">
                    <a:moveTo>
                      <a:pt x="266" y="0"/>
                    </a:moveTo>
                    <a:lnTo>
                      <a:pt x="207" y="22"/>
                    </a:lnTo>
                    <a:lnTo>
                      <a:pt x="252" y="108"/>
                    </a:lnTo>
                    <a:lnTo>
                      <a:pt x="252" y="144"/>
                    </a:lnTo>
                    <a:lnTo>
                      <a:pt x="225" y="144"/>
                    </a:lnTo>
                    <a:lnTo>
                      <a:pt x="206" y="102"/>
                    </a:lnTo>
                    <a:lnTo>
                      <a:pt x="158" y="100"/>
                    </a:lnTo>
                    <a:lnTo>
                      <a:pt x="78" y="193"/>
                    </a:lnTo>
                    <a:lnTo>
                      <a:pt x="69" y="276"/>
                    </a:lnTo>
                    <a:lnTo>
                      <a:pt x="32" y="279"/>
                    </a:lnTo>
                    <a:lnTo>
                      <a:pt x="2" y="376"/>
                    </a:lnTo>
                    <a:lnTo>
                      <a:pt x="38" y="456"/>
                    </a:lnTo>
                    <a:lnTo>
                      <a:pt x="36" y="489"/>
                    </a:lnTo>
                    <a:lnTo>
                      <a:pt x="5" y="544"/>
                    </a:lnTo>
                    <a:lnTo>
                      <a:pt x="0" y="602"/>
                    </a:lnTo>
                    <a:lnTo>
                      <a:pt x="126" y="692"/>
                    </a:lnTo>
                    <a:lnTo>
                      <a:pt x="216" y="772"/>
                    </a:lnTo>
                    <a:lnTo>
                      <a:pt x="270" y="817"/>
                    </a:lnTo>
                    <a:lnTo>
                      <a:pt x="324" y="925"/>
                    </a:lnTo>
                    <a:lnTo>
                      <a:pt x="360" y="954"/>
                    </a:lnTo>
                    <a:lnTo>
                      <a:pt x="408" y="657"/>
                    </a:lnTo>
                    <a:lnTo>
                      <a:pt x="522" y="521"/>
                    </a:lnTo>
                    <a:lnTo>
                      <a:pt x="684" y="593"/>
                    </a:lnTo>
                    <a:lnTo>
                      <a:pt x="681" y="469"/>
                    </a:lnTo>
                    <a:lnTo>
                      <a:pt x="785" y="419"/>
                    </a:lnTo>
                    <a:lnTo>
                      <a:pt x="681" y="307"/>
                    </a:lnTo>
                    <a:lnTo>
                      <a:pt x="561" y="226"/>
                    </a:lnTo>
                    <a:lnTo>
                      <a:pt x="450" y="109"/>
                    </a:lnTo>
                    <a:lnTo>
                      <a:pt x="266"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nvGrpSpPr>
              <p:cNvPr id="4696" name="Group 7"/>
              <p:cNvGrpSpPr>
                <a:grpSpLocks/>
              </p:cNvGrpSpPr>
              <p:nvPr/>
            </p:nvGrpSpPr>
            <p:grpSpPr bwMode="auto">
              <a:xfrm>
                <a:off x="7931720" y="2589409"/>
                <a:ext cx="369255" cy="235891"/>
                <a:chOff x="4999" y="2272"/>
                <a:chExt cx="229" cy="173"/>
              </a:xfrm>
              <a:solidFill>
                <a:schemeClr val="tx2"/>
              </a:solidFill>
            </p:grpSpPr>
            <p:sp>
              <p:nvSpPr>
                <p:cNvPr id="4973" name="Freeform 8"/>
                <p:cNvSpPr>
                  <a:spLocks/>
                </p:cNvSpPr>
                <p:nvPr/>
              </p:nvSpPr>
              <p:spPr bwMode="gray">
                <a:xfrm>
                  <a:off x="5122" y="2303"/>
                  <a:ext cx="10" cy="8"/>
                </a:xfrm>
                <a:custGeom>
                  <a:avLst/>
                  <a:gdLst>
                    <a:gd name="T0" fmla="*/ 0 w 10"/>
                    <a:gd name="T1" fmla="*/ 0 h 8"/>
                    <a:gd name="T2" fmla="*/ 7 w 10"/>
                    <a:gd name="T3" fmla="*/ 0 h 8"/>
                    <a:gd name="T4" fmla="*/ 10 w 10"/>
                    <a:gd name="T5" fmla="*/ 4 h 8"/>
                    <a:gd name="T6" fmla="*/ 10 w 10"/>
                    <a:gd name="T7" fmla="*/ 8 h 8"/>
                    <a:gd name="T8" fmla="*/ 6 w 10"/>
                    <a:gd name="T9" fmla="*/ 2 h 8"/>
                    <a:gd name="T10" fmla="*/ 0 w 10"/>
                    <a:gd name="T11" fmla="*/ 0 h 8"/>
                    <a:gd name="T12" fmla="*/ 0 60000 65536"/>
                    <a:gd name="T13" fmla="*/ 0 60000 65536"/>
                    <a:gd name="T14" fmla="*/ 0 60000 65536"/>
                    <a:gd name="T15" fmla="*/ 0 60000 65536"/>
                    <a:gd name="T16" fmla="*/ 0 60000 65536"/>
                    <a:gd name="T17" fmla="*/ 0 60000 65536"/>
                    <a:gd name="T18" fmla="*/ 0 w 10"/>
                    <a:gd name="T19" fmla="*/ 0 h 8"/>
                    <a:gd name="T20" fmla="*/ 10 w 10"/>
                    <a:gd name="T21" fmla="*/ 8 h 8"/>
                  </a:gdLst>
                  <a:ahLst/>
                  <a:cxnLst>
                    <a:cxn ang="T12">
                      <a:pos x="T0" y="T1"/>
                    </a:cxn>
                    <a:cxn ang="T13">
                      <a:pos x="T2" y="T3"/>
                    </a:cxn>
                    <a:cxn ang="T14">
                      <a:pos x="T4" y="T5"/>
                    </a:cxn>
                    <a:cxn ang="T15">
                      <a:pos x="T6" y="T7"/>
                    </a:cxn>
                    <a:cxn ang="T16">
                      <a:pos x="T8" y="T9"/>
                    </a:cxn>
                    <a:cxn ang="T17">
                      <a:pos x="T10" y="T11"/>
                    </a:cxn>
                  </a:cxnLst>
                  <a:rect l="T18" t="T19" r="T20" b="T21"/>
                  <a:pathLst>
                    <a:path w="10" h="8">
                      <a:moveTo>
                        <a:pt x="0" y="0"/>
                      </a:moveTo>
                      <a:lnTo>
                        <a:pt x="7" y="0"/>
                      </a:lnTo>
                      <a:lnTo>
                        <a:pt x="10" y="4"/>
                      </a:lnTo>
                      <a:lnTo>
                        <a:pt x="10" y="8"/>
                      </a:lnTo>
                      <a:lnTo>
                        <a:pt x="6" y="2"/>
                      </a:lnTo>
                      <a:lnTo>
                        <a:pt x="0" y="0"/>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4" name="Freeform 9"/>
                <p:cNvSpPr>
                  <a:spLocks/>
                </p:cNvSpPr>
                <p:nvPr/>
              </p:nvSpPr>
              <p:spPr bwMode="gray">
                <a:xfrm>
                  <a:off x="4999" y="2335"/>
                  <a:ext cx="2" cy="2"/>
                </a:xfrm>
                <a:custGeom>
                  <a:avLst/>
                  <a:gdLst>
                    <a:gd name="T0" fmla="*/ 0 w 2"/>
                    <a:gd name="T1" fmla="*/ 0 h 2"/>
                    <a:gd name="T2" fmla="*/ 2 w 2"/>
                    <a:gd name="T3" fmla="*/ 2 h 2"/>
                    <a:gd name="T4" fmla="*/ 0 w 2"/>
                    <a:gd name="T5" fmla="*/ 2 h 2"/>
                    <a:gd name="T6" fmla="*/ 0 w 2"/>
                    <a:gd name="T7" fmla="*/ 0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0" y="0"/>
                      </a:moveTo>
                      <a:lnTo>
                        <a:pt x="2" y="2"/>
                      </a:lnTo>
                      <a:lnTo>
                        <a:pt x="0" y="2"/>
                      </a:lnTo>
                      <a:lnTo>
                        <a:pt x="0"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5" name="Freeform 10"/>
                <p:cNvSpPr>
                  <a:spLocks/>
                </p:cNvSpPr>
                <p:nvPr/>
              </p:nvSpPr>
              <p:spPr bwMode="gray">
                <a:xfrm>
                  <a:off x="5227" y="2441"/>
                  <a:ext cx="1" cy="3"/>
                </a:xfrm>
                <a:custGeom>
                  <a:avLst/>
                  <a:gdLst>
                    <a:gd name="T0" fmla="*/ 0 w 1"/>
                    <a:gd name="T1" fmla="*/ 0 h 3"/>
                    <a:gd name="T2" fmla="*/ 1 w 1"/>
                    <a:gd name="T3" fmla="*/ 3 h 3"/>
                    <a:gd name="T4" fmla="*/ 0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0" y="0"/>
                      </a:moveTo>
                      <a:lnTo>
                        <a:pt x="1" y="3"/>
                      </a:lnTo>
                      <a:lnTo>
                        <a:pt x="0"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6" name="Freeform 11"/>
                <p:cNvSpPr>
                  <a:spLocks/>
                </p:cNvSpPr>
                <p:nvPr/>
              </p:nvSpPr>
              <p:spPr bwMode="gray">
                <a:xfrm>
                  <a:off x="5206" y="2406"/>
                  <a:ext cx="3" cy="8"/>
                </a:xfrm>
                <a:custGeom>
                  <a:avLst/>
                  <a:gdLst>
                    <a:gd name="T0" fmla="*/ 0 w 3"/>
                    <a:gd name="T1" fmla="*/ 0 h 8"/>
                    <a:gd name="T2" fmla="*/ 3 w 3"/>
                    <a:gd name="T3" fmla="*/ 8 h 8"/>
                    <a:gd name="T4" fmla="*/ 1 w 3"/>
                    <a:gd name="T5" fmla="*/ 7 h 8"/>
                    <a:gd name="T6" fmla="*/ 0 w 3"/>
                    <a:gd name="T7" fmla="*/ 0 h 8"/>
                    <a:gd name="T8" fmla="*/ 0 60000 65536"/>
                    <a:gd name="T9" fmla="*/ 0 60000 65536"/>
                    <a:gd name="T10" fmla="*/ 0 60000 65536"/>
                    <a:gd name="T11" fmla="*/ 0 60000 65536"/>
                    <a:gd name="T12" fmla="*/ 0 w 3"/>
                    <a:gd name="T13" fmla="*/ 0 h 8"/>
                    <a:gd name="T14" fmla="*/ 3 w 3"/>
                    <a:gd name="T15" fmla="*/ 8 h 8"/>
                  </a:gdLst>
                  <a:ahLst/>
                  <a:cxnLst>
                    <a:cxn ang="T8">
                      <a:pos x="T0" y="T1"/>
                    </a:cxn>
                    <a:cxn ang="T9">
                      <a:pos x="T2" y="T3"/>
                    </a:cxn>
                    <a:cxn ang="T10">
                      <a:pos x="T4" y="T5"/>
                    </a:cxn>
                    <a:cxn ang="T11">
                      <a:pos x="T6" y="T7"/>
                    </a:cxn>
                  </a:cxnLst>
                  <a:rect l="T12" t="T13" r="T14" b="T15"/>
                  <a:pathLst>
                    <a:path w="3" h="8">
                      <a:moveTo>
                        <a:pt x="0" y="0"/>
                      </a:moveTo>
                      <a:lnTo>
                        <a:pt x="3" y="8"/>
                      </a:lnTo>
                      <a:lnTo>
                        <a:pt x="1" y="7"/>
                      </a:lnTo>
                      <a:lnTo>
                        <a:pt x="0"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7" name="Freeform 12"/>
                <p:cNvSpPr>
                  <a:spLocks/>
                </p:cNvSpPr>
                <p:nvPr/>
              </p:nvSpPr>
              <p:spPr bwMode="gray">
                <a:xfrm>
                  <a:off x="5159" y="2444"/>
                  <a:ext cx="1" cy="1"/>
                </a:xfrm>
                <a:custGeom>
                  <a:avLst/>
                  <a:gdLst>
                    <a:gd name="T0" fmla="*/ 0 w 1"/>
                    <a:gd name="T1" fmla="*/ 0 h 1"/>
                    <a:gd name="T2" fmla="*/ 1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1"/>
                      </a:lnTo>
                      <a:lnTo>
                        <a:pt x="0"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8" name="Freeform 13"/>
                <p:cNvSpPr>
                  <a:spLocks/>
                </p:cNvSpPr>
                <p:nvPr/>
              </p:nvSpPr>
              <p:spPr bwMode="gray">
                <a:xfrm>
                  <a:off x="5066" y="2358"/>
                  <a:ext cx="2" cy="1"/>
                </a:xfrm>
                <a:custGeom>
                  <a:avLst/>
                  <a:gdLst>
                    <a:gd name="T0" fmla="*/ 2 w 2"/>
                    <a:gd name="T1" fmla="*/ 0 h 1"/>
                    <a:gd name="T2" fmla="*/ 0 w 2"/>
                    <a:gd name="T3" fmla="*/ 1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lnTo>
                        <a:pt x="0" y="1"/>
                      </a:lnTo>
                      <a:lnTo>
                        <a:pt x="2"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79" name="Freeform 14"/>
                <p:cNvSpPr>
                  <a:spLocks/>
                </p:cNvSpPr>
                <p:nvPr/>
              </p:nvSpPr>
              <p:spPr bwMode="gray">
                <a:xfrm>
                  <a:off x="5178" y="2309"/>
                  <a:ext cx="4" cy="5"/>
                </a:xfrm>
                <a:custGeom>
                  <a:avLst/>
                  <a:gdLst>
                    <a:gd name="T0" fmla="*/ 0 w 4"/>
                    <a:gd name="T1" fmla="*/ 0 h 5"/>
                    <a:gd name="T2" fmla="*/ 4 w 4"/>
                    <a:gd name="T3" fmla="*/ 2 h 5"/>
                    <a:gd name="T4" fmla="*/ 3 w 4"/>
                    <a:gd name="T5" fmla="*/ 5 h 5"/>
                    <a:gd name="T6" fmla="*/ 0 w 4"/>
                    <a:gd name="T7" fmla="*/ 2 h 5"/>
                    <a:gd name="T8" fmla="*/ 0 w 4"/>
                    <a:gd name="T9" fmla="*/ 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0" y="0"/>
                      </a:moveTo>
                      <a:lnTo>
                        <a:pt x="4" y="2"/>
                      </a:lnTo>
                      <a:lnTo>
                        <a:pt x="3" y="5"/>
                      </a:lnTo>
                      <a:lnTo>
                        <a:pt x="0" y="2"/>
                      </a:lnTo>
                      <a:lnTo>
                        <a:pt x="0" y="0"/>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80" name="Freeform 15"/>
                <p:cNvSpPr>
                  <a:spLocks/>
                </p:cNvSpPr>
                <p:nvPr/>
              </p:nvSpPr>
              <p:spPr bwMode="gray">
                <a:xfrm>
                  <a:off x="5119" y="2272"/>
                  <a:ext cx="5" cy="5"/>
                </a:xfrm>
                <a:custGeom>
                  <a:avLst/>
                  <a:gdLst>
                    <a:gd name="T0" fmla="*/ 3 w 5"/>
                    <a:gd name="T1" fmla="*/ 0 h 5"/>
                    <a:gd name="T2" fmla="*/ 5 w 5"/>
                    <a:gd name="T3" fmla="*/ 1 h 5"/>
                    <a:gd name="T4" fmla="*/ 2 w 5"/>
                    <a:gd name="T5" fmla="*/ 5 h 5"/>
                    <a:gd name="T6" fmla="*/ 0 w 5"/>
                    <a:gd name="T7" fmla="*/ 5 h 5"/>
                    <a:gd name="T8" fmla="*/ 0 w 5"/>
                    <a:gd name="T9" fmla="*/ 1 h 5"/>
                    <a:gd name="T10" fmla="*/ 3 w 5"/>
                    <a:gd name="T11" fmla="*/ 0 h 5"/>
                    <a:gd name="T12" fmla="*/ 0 60000 65536"/>
                    <a:gd name="T13" fmla="*/ 0 60000 65536"/>
                    <a:gd name="T14" fmla="*/ 0 60000 65536"/>
                    <a:gd name="T15" fmla="*/ 0 60000 65536"/>
                    <a:gd name="T16" fmla="*/ 0 60000 65536"/>
                    <a:gd name="T17" fmla="*/ 0 60000 65536"/>
                    <a:gd name="T18" fmla="*/ 0 w 5"/>
                    <a:gd name="T19" fmla="*/ 0 h 5"/>
                    <a:gd name="T20" fmla="*/ 5 w 5"/>
                    <a:gd name="T21" fmla="*/ 5 h 5"/>
                  </a:gdLst>
                  <a:ahLst/>
                  <a:cxnLst>
                    <a:cxn ang="T12">
                      <a:pos x="T0" y="T1"/>
                    </a:cxn>
                    <a:cxn ang="T13">
                      <a:pos x="T2" y="T3"/>
                    </a:cxn>
                    <a:cxn ang="T14">
                      <a:pos x="T4" y="T5"/>
                    </a:cxn>
                    <a:cxn ang="T15">
                      <a:pos x="T6" y="T7"/>
                    </a:cxn>
                    <a:cxn ang="T16">
                      <a:pos x="T8" y="T9"/>
                    </a:cxn>
                    <a:cxn ang="T17">
                      <a:pos x="T10" y="T11"/>
                    </a:cxn>
                  </a:cxnLst>
                  <a:rect l="T18" t="T19" r="T20" b="T21"/>
                  <a:pathLst>
                    <a:path w="5" h="5">
                      <a:moveTo>
                        <a:pt x="3" y="0"/>
                      </a:moveTo>
                      <a:lnTo>
                        <a:pt x="5" y="1"/>
                      </a:lnTo>
                      <a:lnTo>
                        <a:pt x="2" y="5"/>
                      </a:lnTo>
                      <a:lnTo>
                        <a:pt x="0" y="5"/>
                      </a:lnTo>
                      <a:lnTo>
                        <a:pt x="0" y="1"/>
                      </a:lnTo>
                      <a:lnTo>
                        <a:pt x="3" y="0"/>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sp>
            <p:nvSpPr>
              <p:cNvPr id="4697" name="Freeform 16"/>
              <p:cNvSpPr>
                <a:spLocks noChangeAspect="1"/>
              </p:cNvSpPr>
              <p:nvPr/>
            </p:nvSpPr>
            <p:spPr bwMode="gray">
              <a:xfrm>
                <a:off x="4088957" y="1532554"/>
                <a:ext cx="96742" cy="125437"/>
              </a:xfrm>
              <a:custGeom>
                <a:avLst/>
                <a:gdLst>
                  <a:gd name="T0" fmla="*/ 0 w 871"/>
                  <a:gd name="T1" fmla="*/ 0 h 1327"/>
                  <a:gd name="T2" fmla="*/ 0 w 871"/>
                  <a:gd name="T3" fmla="*/ 0 h 1327"/>
                  <a:gd name="T4" fmla="*/ 0 w 871"/>
                  <a:gd name="T5" fmla="*/ 0 h 1327"/>
                  <a:gd name="T6" fmla="*/ 0 w 871"/>
                  <a:gd name="T7" fmla="*/ 0 h 1327"/>
                  <a:gd name="T8" fmla="*/ 0 w 871"/>
                  <a:gd name="T9" fmla="*/ 0 h 1327"/>
                  <a:gd name="T10" fmla="*/ 0 w 871"/>
                  <a:gd name="T11" fmla="*/ 0 h 1327"/>
                  <a:gd name="T12" fmla="*/ 0 w 871"/>
                  <a:gd name="T13" fmla="*/ 0 h 1327"/>
                  <a:gd name="T14" fmla="*/ 0 w 871"/>
                  <a:gd name="T15" fmla="*/ 0 h 1327"/>
                  <a:gd name="T16" fmla="*/ 0 w 871"/>
                  <a:gd name="T17" fmla="*/ 0 h 1327"/>
                  <a:gd name="T18" fmla="*/ 0 w 871"/>
                  <a:gd name="T19" fmla="*/ 0 h 1327"/>
                  <a:gd name="T20" fmla="*/ 0 w 871"/>
                  <a:gd name="T21" fmla="*/ 0 h 1327"/>
                  <a:gd name="T22" fmla="*/ 0 w 871"/>
                  <a:gd name="T23" fmla="*/ 0 h 1327"/>
                  <a:gd name="T24" fmla="*/ 0 w 871"/>
                  <a:gd name="T25" fmla="*/ 0 h 1327"/>
                  <a:gd name="T26" fmla="*/ 0 w 871"/>
                  <a:gd name="T27" fmla="*/ 0 h 1327"/>
                  <a:gd name="T28" fmla="*/ 0 w 871"/>
                  <a:gd name="T29" fmla="*/ 0 h 1327"/>
                  <a:gd name="T30" fmla="*/ 0 w 871"/>
                  <a:gd name="T31" fmla="*/ 0 h 1327"/>
                  <a:gd name="T32" fmla="*/ 0 w 871"/>
                  <a:gd name="T33" fmla="*/ 0 h 1327"/>
                  <a:gd name="T34" fmla="*/ 0 w 871"/>
                  <a:gd name="T35" fmla="*/ 0 h 1327"/>
                  <a:gd name="T36" fmla="*/ 0 w 871"/>
                  <a:gd name="T37" fmla="*/ 0 h 1327"/>
                  <a:gd name="T38" fmla="*/ 0 w 871"/>
                  <a:gd name="T39" fmla="*/ 0 h 1327"/>
                  <a:gd name="T40" fmla="*/ 0 w 871"/>
                  <a:gd name="T41" fmla="*/ 0 h 1327"/>
                  <a:gd name="T42" fmla="*/ 0 w 871"/>
                  <a:gd name="T43" fmla="*/ 0 h 1327"/>
                  <a:gd name="T44" fmla="*/ 0 w 871"/>
                  <a:gd name="T45" fmla="*/ 0 h 1327"/>
                  <a:gd name="T46" fmla="*/ 0 w 871"/>
                  <a:gd name="T47" fmla="*/ 0 h 1327"/>
                  <a:gd name="T48" fmla="*/ 0 w 871"/>
                  <a:gd name="T49" fmla="*/ 0 h 1327"/>
                  <a:gd name="T50" fmla="*/ 0 w 871"/>
                  <a:gd name="T51" fmla="*/ 0 h 1327"/>
                  <a:gd name="T52" fmla="*/ 0 w 871"/>
                  <a:gd name="T53" fmla="*/ 0 h 1327"/>
                  <a:gd name="T54" fmla="*/ 0 w 871"/>
                  <a:gd name="T55" fmla="*/ 0 h 1327"/>
                  <a:gd name="T56" fmla="*/ 0 w 871"/>
                  <a:gd name="T57" fmla="*/ 0 h 1327"/>
                  <a:gd name="T58" fmla="*/ 0 w 871"/>
                  <a:gd name="T59" fmla="*/ 0 h 1327"/>
                  <a:gd name="T60" fmla="*/ 0 w 871"/>
                  <a:gd name="T61" fmla="*/ 0 h 1327"/>
                  <a:gd name="T62" fmla="*/ 0 w 871"/>
                  <a:gd name="T63" fmla="*/ 0 h 1327"/>
                  <a:gd name="T64" fmla="*/ 0 w 871"/>
                  <a:gd name="T65" fmla="*/ 0 h 1327"/>
                  <a:gd name="T66" fmla="*/ 0 w 871"/>
                  <a:gd name="T67" fmla="*/ 0 h 1327"/>
                  <a:gd name="T68" fmla="*/ 0 w 871"/>
                  <a:gd name="T69" fmla="*/ 0 h 1327"/>
                  <a:gd name="T70" fmla="*/ 0 w 871"/>
                  <a:gd name="T71" fmla="*/ 0 h 1327"/>
                  <a:gd name="T72" fmla="*/ 0 w 871"/>
                  <a:gd name="T73" fmla="*/ 0 h 13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71"/>
                  <a:gd name="T112" fmla="*/ 0 h 1327"/>
                  <a:gd name="T113" fmla="*/ 871 w 871"/>
                  <a:gd name="T114" fmla="*/ 1327 h 13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71" h="1327">
                    <a:moveTo>
                      <a:pt x="578" y="126"/>
                    </a:moveTo>
                    <a:lnTo>
                      <a:pt x="560" y="31"/>
                    </a:lnTo>
                    <a:lnTo>
                      <a:pt x="444" y="72"/>
                    </a:lnTo>
                    <a:lnTo>
                      <a:pt x="329" y="229"/>
                    </a:lnTo>
                    <a:lnTo>
                      <a:pt x="444" y="251"/>
                    </a:lnTo>
                    <a:lnTo>
                      <a:pt x="431" y="305"/>
                    </a:lnTo>
                    <a:lnTo>
                      <a:pt x="364" y="350"/>
                    </a:lnTo>
                    <a:lnTo>
                      <a:pt x="364" y="390"/>
                    </a:lnTo>
                    <a:lnTo>
                      <a:pt x="129" y="363"/>
                    </a:lnTo>
                    <a:lnTo>
                      <a:pt x="93" y="426"/>
                    </a:lnTo>
                    <a:lnTo>
                      <a:pt x="111" y="489"/>
                    </a:lnTo>
                    <a:lnTo>
                      <a:pt x="49" y="489"/>
                    </a:lnTo>
                    <a:lnTo>
                      <a:pt x="164" y="547"/>
                    </a:lnTo>
                    <a:lnTo>
                      <a:pt x="67" y="632"/>
                    </a:lnTo>
                    <a:lnTo>
                      <a:pt x="102" y="708"/>
                    </a:lnTo>
                    <a:lnTo>
                      <a:pt x="289" y="758"/>
                    </a:lnTo>
                    <a:lnTo>
                      <a:pt x="200" y="820"/>
                    </a:lnTo>
                    <a:lnTo>
                      <a:pt x="178" y="910"/>
                    </a:lnTo>
                    <a:lnTo>
                      <a:pt x="116" y="964"/>
                    </a:lnTo>
                    <a:lnTo>
                      <a:pt x="240" y="950"/>
                    </a:lnTo>
                    <a:lnTo>
                      <a:pt x="302" y="888"/>
                    </a:lnTo>
                    <a:lnTo>
                      <a:pt x="307" y="924"/>
                    </a:lnTo>
                    <a:lnTo>
                      <a:pt x="338" y="946"/>
                    </a:lnTo>
                    <a:lnTo>
                      <a:pt x="156" y="982"/>
                    </a:lnTo>
                    <a:lnTo>
                      <a:pt x="102" y="1076"/>
                    </a:lnTo>
                    <a:lnTo>
                      <a:pt x="4" y="1098"/>
                    </a:lnTo>
                    <a:lnTo>
                      <a:pt x="0" y="1134"/>
                    </a:lnTo>
                    <a:lnTo>
                      <a:pt x="93" y="1139"/>
                    </a:lnTo>
                    <a:lnTo>
                      <a:pt x="13" y="1215"/>
                    </a:lnTo>
                    <a:lnTo>
                      <a:pt x="142" y="1210"/>
                    </a:lnTo>
                    <a:lnTo>
                      <a:pt x="58" y="1291"/>
                    </a:lnTo>
                    <a:lnTo>
                      <a:pt x="169" y="1251"/>
                    </a:lnTo>
                    <a:lnTo>
                      <a:pt x="169" y="1291"/>
                    </a:lnTo>
                    <a:lnTo>
                      <a:pt x="124" y="1305"/>
                    </a:lnTo>
                    <a:lnTo>
                      <a:pt x="129" y="1327"/>
                    </a:lnTo>
                    <a:lnTo>
                      <a:pt x="227" y="1318"/>
                    </a:lnTo>
                    <a:lnTo>
                      <a:pt x="382" y="1269"/>
                    </a:lnTo>
                    <a:lnTo>
                      <a:pt x="409" y="1246"/>
                    </a:lnTo>
                    <a:lnTo>
                      <a:pt x="409" y="1193"/>
                    </a:lnTo>
                    <a:lnTo>
                      <a:pt x="444" y="1228"/>
                    </a:lnTo>
                    <a:lnTo>
                      <a:pt x="542" y="1188"/>
                    </a:lnTo>
                    <a:lnTo>
                      <a:pt x="569" y="1125"/>
                    </a:lnTo>
                    <a:lnTo>
                      <a:pt x="809" y="1098"/>
                    </a:lnTo>
                    <a:lnTo>
                      <a:pt x="804" y="1040"/>
                    </a:lnTo>
                    <a:lnTo>
                      <a:pt x="871" y="847"/>
                    </a:lnTo>
                    <a:lnTo>
                      <a:pt x="844" y="699"/>
                    </a:lnTo>
                    <a:lnTo>
                      <a:pt x="871" y="641"/>
                    </a:lnTo>
                    <a:lnTo>
                      <a:pt x="818" y="516"/>
                    </a:lnTo>
                    <a:lnTo>
                      <a:pt x="858" y="471"/>
                    </a:lnTo>
                    <a:lnTo>
                      <a:pt x="837" y="434"/>
                    </a:lnTo>
                    <a:lnTo>
                      <a:pt x="775" y="444"/>
                    </a:lnTo>
                    <a:lnTo>
                      <a:pt x="773" y="408"/>
                    </a:lnTo>
                    <a:lnTo>
                      <a:pt x="749" y="402"/>
                    </a:lnTo>
                    <a:lnTo>
                      <a:pt x="725" y="356"/>
                    </a:lnTo>
                    <a:lnTo>
                      <a:pt x="695" y="322"/>
                    </a:lnTo>
                    <a:lnTo>
                      <a:pt x="665" y="364"/>
                    </a:lnTo>
                    <a:lnTo>
                      <a:pt x="645" y="424"/>
                    </a:lnTo>
                    <a:lnTo>
                      <a:pt x="583" y="422"/>
                    </a:lnTo>
                    <a:lnTo>
                      <a:pt x="525" y="382"/>
                    </a:lnTo>
                    <a:lnTo>
                      <a:pt x="465" y="304"/>
                    </a:lnTo>
                    <a:lnTo>
                      <a:pt x="497" y="278"/>
                    </a:lnTo>
                    <a:lnTo>
                      <a:pt x="533" y="272"/>
                    </a:lnTo>
                    <a:lnTo>
                      <a:pt x="551" y="254"/>
                    </a:lnTo>
                    <a:lnTo>
                      <a:pt x="515" y="234"/>
                    </a:lnTo>
                    <a:lnTo>
                      <a:pt x="527" y="210"/>
                    </a:lnTo>
                    <a:lnTo>
                      <a:pt x="589" y="200"/>
                    </a:lnTo>
                    <a:lnTo>
                      <a:pt x="621" y="104"/>
                    </a:lnTo>
                    <a:lnTo>
                      <a:pt x="653" y="99"/>
                    </a:lnTo>
                    <a:lnTo>
                      <a:pt x="653" y="85"/>
                    </a:lnTo>
                    <a:lnTo>
                      <a:pt x="693" y="36"/>
                    </a:lnTo>
                    <a:lnTo>
                      <a:pt x="653" y="0"/>
                    </a:lnTo>
                    <a:lnTo>
                      <a:pt x="618" y="0"/>
                    </a:lnTo>
                    <a:lnTo>
                      <a:pt x="591" y="45"/>
                    </a:lnTo>
                    <a:lnTo>
                      <a:pt x="591" y="121"/>
                    </a:lnTo>
                    <a:lnTo>
                      <a:pt x="578" y="12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nvGrpSpPr>
              <p:cNvPr id="4698" name="Group 17"/>
              <p:cNvGrpSpPr>
                <a:grpSpLocks/>
              </p:cNvGrpSpPr>
              <p:nvPr/>
            </p:nvGrpSpPr>
            <p:grpSpPr bwMode="auto">
              <a:xfrm>
                <a:off x="1104466" y="793569"/>
                <a:ext cx="2015463" cy="1128940"/>
                <a:chOff x="1087" y="1265"/>
                <a:chExt cx="1250" cy="828"/>
              </a:xfrm>
              <a:solidFill>
                <a:schemeClr val="tx2"/>
              </a:solidFill>
            </p:grpSpPr>
            <p:sp>
              <p:nvSpPr>
                <p:cNvPr id="4926" name="Freeform 18"/>
                <p:cNvSpPr>
                  <a:spLocks/>
                </p:cNvSpPr>
                <p:nvPr/>
              </p:nvSpPr>
              <p:spPr bwMode="auto">
                <a:xfrm>
                  <a:off x="1087" y="1265"/>
                  <a:ext cx="1209" cy="828"/>
                </a:xfrm>
                <a:custGeom>
                  <a:avLst/>
                  <a:gdLst>
                    <a:gd name="T0" fmla="*/ 860 w 1209"/>
                    <a:gd name="T1" fmla="*/ 813 h 828"/>
                    <a:gd name="T2" fmla="*/ 844 w 1209"/>
                    <a:gd name="T3" fmla="*/ 775 h 828"/>
                    <a:gd name="T4" fmla="*/ 856 w 1209"/>
                    <a:gd name="T5" fmla="*/ 757 h 828"/>
                    <a:gd name="T6" fmla="*/ 794 w 1209"/>
                    <a:gd name="T7" fmla="*/ 708 h 828"/>
                    <a:gd name="T8" fmla="*/ 702 w 1209"/>
                    <a:gd name="T9" fmla="*/ 707 h 828"/>
                    <a:gd name="T10" fmla="*/ 399 w 1209"/>
                    <a:gd name="T11" fmla="*/ 687 h 828"/>
                    <a:gd name="T12" fmla="*/ 246 w 1209"/>
                    <a:gd name="T13" fmla="*/ 671 h 828"/>
                    <a:gd name="T14" fmla="*/ 211 w 1209"/>
                    <a:gd name="T15" fmla="*/ 649 h 828"/>
                    <a:gd name="T16" fmla="*/ 189 w 1209"/>
                    <a:gd name="T17" fmla="*/ 629 h 828"/>
                    <a:gd name="T18" fmla="*/ 150 w 1209"/>
                    <a:gd name="T19" fmla="*/ 563 h 828"/>
                    <a:gd name="T20" fmla="*/ 140 w 1209"/>
                    <a:gd name="T21" fmla="*/ 525 h 828"/>
                    <a:gd name="T22" fmla="*/ 107 w 1209"/>
                    <a:gd name="T23" fmla="*/ 491 h 828"/>
                    <a:gd name="T24" fmla="*/ 77 w 1209"/>
                    <a:gd name="T25" fmla="*/ 439 h 828"/>
                    <a:gd name="T26" fmla="*/ 64 w 1209"/>
                    <a:gd name="T27" fmla="*/ 464 h 828"/>
                    <a:gd name="T28" fmla="*/ 0 w 1209"/>
                    <a:gd name="T29" fmla="*/ 409 h 828"/>
                    <a:gd name="T30" fmla="*/ 38 w 1209"/>
                    <a:gd name="T31" fmla="*/ 109 h 828"/>
                    <a:gd name="T32" fmla="*/ 135 w 1209"/>
                    <a:gd name="T33" fmla="*/ 81 h 828"/>
                    <a:gd name="T34" fmla="*/ 134 w 1209"/>
                    <a:gd name="T35" fmla="*/ 106 h 828"/>
                    <a:gd name="T36" fmla="*/ 217 w 1209"/>
                    <a:gd name="T37" fmla="*/ 102 h 828"/>
                    <a:gd name="T38" fmla="*/ 252 w 1209"/>
                    <a:gd name="T39" fmla="*/ 99 h 828"/>
                    <a:gd name="T40" fmla="*/ 364 w 1209"/>
                    <a:gd name="T41" fmla="*/ 149 h 828"/>
                    <a:gd name="T42" fmla="*/ 453 w 1209"/>
                    <a:gd name="T43" fmla="*/ 171 h 828"/>
                    <a:gd name="T44" fmla="*/ 470 w 1209"/>
                    <a:gd name="T45" fmla="*/ 179 h 828"/>
                    <a:gd name="T46" fmla="*/ 486 w 1209"/>
                    <a:gd name="T47" fmla="*/ 146 h 828"/>
                    <a:gd name="T48" fmla="*/ 514 w 1209"/>
                    <a:gd name="T49" fmla="*/ 153 h 828"/>
                    <a:gd name="T50" fmla="*/ 601 w 1209"/>
                    <a:gd name="T51" fmla="*/ 155 h 828"/>
                    <a:gd name="T52" fmla="*/ 610 w 1209"/>
                    <a:gd name="T53" fmla="*/ 136 h 828"/>
                    <a:gd name="T54" fmla="*/ 644 w 1209"/>
                    <a:gd name="T55" fmla="*/ 179 h 828"/>
                    <a:gd name="T56" fmla="*/ 657 w 1209"/>
                    <a:gd name="T57" fmla="*/ 121 h 828"/>
                    <a:gd name="T58" fmla="*/ 628 w 1209"/>
                    <a:gd name="T59" fmla="*/ 62 h 828"/>
                    <a:gd name="T60" fmla="*/ 669 w 1209"/>
                    <a:gd name="T61" fmla="*/ 4 h 828"/>
                    <a:gd name="T62" fmla="*/ 695 w 1209"/>
                    <a:gd name="T63" fmla="*/ 100 h 828"/>
                    <a:gd name="T64" fmla="*/ 740 w 1209"/>
                    <a:gd name="T65" fmla="*/ 118 h 828"/>
                    <a:gd name="T66" fmla="*/ 793 w 1209"/>
                    <a:gd name="T67" fmla="*/ 120 h 828"/>
                    <a:gd name="T68" fmla="*/ 844 w 1209"/>
                    <a:gd name="T69" fmla="*/ 127 h 828"/>
                    <a:gd name="T70" fmla="*/ 818 w 1209"/>
                    <a:gd name="T71" fmla="*/ 216 h 828"/>
                    <a:gd name="T72" fmla="*/ 751 w 1209"/>
                    <a:gd name="T73" fmla="*/ 252 h 828"/>
                    <a:gd name="T74" fmla="*/ 721 w 1209"/>
                    <a:gd name="T75" fmla="*/ 300 h 828"/>
                    <a:gd name="T76" fmla="*/ 710 w 1209"/>
                    <a:gd name="T77" fmla="*/ 313 h 828"/>
                    <a:gd name="T78" fmla="*/ 657 w 1209"/>
                    <a:gd name="T79" fmla="*/ 378 h 828"/>
                    <a:gd name="T80" fmla="*/ 687 w 1209"/>
                    <a:gd name="T81" fmla="*/ 495 h 828"/>
                    <a:gd name="T82" fmla="*/ 830 w 1209"/>
                    <a:gd name="T83" fmla="*/ 546 h 828"/>
                    <a:gd name="T84" fmla="*/ 874 w 1209"/>
                    <a:gd name="T85" fmla="*/ 629 h 828"/>
                    <a:gd name="T86" fmla="*/ 893 w 1209"/>
                    <a:gd name="T87" fmla="*/ 544 h 828"/>
                    <a:gd name="T88" fmla="*/ 900 w 1209"/>
                    <a:gd name="T89" fmla="*/ 426 h 828"/>
                    <a:gd name="T90" fmla="*/ 890 w 1209"/>
                    <a:gd name="T91" fmla="*/ 365 h 828"/>
                    <a:gd name="T92" fmla="*/ 973 w 1209"/>
                    <a:gd name="T93" fmla="*/ 361 h 828"/>
                    <a:gd name="T94" fmla="*/ 1009 w 1209"/>
                    <a:gd name="T95" fmla="*/ 398 h 828"/>
                    <a:gd name="T96" fmla="*/ 1027 w 1209"/>
                    <a:gd name="T97" fmla="*/ 449 h 828"/>
                    <a:gd name="T98" fmla="*/ 1064 w 1209"/>
                    <a:gd name="T99" fmla="*/ 444 h 828"/>
                    <a:gd name="T100" fmla="*/ 1090 w 1209"/>
                    <a:gd name="T101" fmla="*/ 435 h 828"/>
                    <a:gd name="T102" fmla="*/ 1102 w 1209"/>
                    <a:gd name="T103" fmla="*/ 471 h 828"/>
                    <a:gd name="T104" fmla="*/ 1118 w 1209"/>
                    <a:gd name="T105" fmla="*/ 513 h 828"/>
                    <a:gd name="T106" fmla="*/ 1159 w 1209"/>
                    <a:gd name="T107" fmla="*/ 544 h 828"/>
                    <a:gd name="T108" fmla="*/ 1132 w 1209"/>
                    <a:gd name="T109" fmla="*/ 578 h 828"/>
                    <a:gd name="T110" fmla="*/ 1199 w 1209"/>
                    <a:gd name="T111" fmla="*/ 592 h 828"/>
                    <a:gd name="T112" fmla="*/ 1147 w 1209"/>
                    <a:gd name="T113" fmla="*/ 659 h 828"/>
                    <a:gd name="T114" fmla="*/ 1003 w 1209"/>
                    <a:gd name="T115" fmla="*/ 718 h 828"/>
                    <a:gd name="T116" fmla="*/ 1079 w 1209"/>
                    <a:gd name="T117" fmla="*/ 713 h 828"/>
                    <a:gd name="T118" fmla="*/ 1130 w 1209"/>
                    <a:gd name="T119" fmla="*/ 759 h 828"/>
                    <a:gd name="T120" fmla="*/ 1064 w 1209"/>
                    <a:gd name="T121" fmla="*/ 792 h 828"/>
                    <a:gd name="T122" fmla="*/ 1083 w 1209"/>
                    <a:gd name="T123" fmla="*/ 751 h 828"/>
                    <a:gd name="T124" fmla="*/ 1015 w 1209"/>
                    <a:gd name="T125" fmla="*/ 720 h 8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09"/>
                    <a:gd name="T190" fmla="*/ 0 h 828"/>
                    <a:gd name="T191" fmla="*/ 1209 w 1209"/>
                    <a:gd name="T192" fmla="*/ 828 h 8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09" h="828">
                      <a:moveTo>
                        <a:pt x="938" y="770"/>
                      </a:moveTo>
                      <a:lnTo>
                        <a:pt x="934" y="770"/>
                      </a:lnTo>
                      <a:lnTo>
                        <a:pt x="925" y="776"/>
                      </a:lnTo>
                      <a:lnTo>
                        <a:pt x="920" y="782"/>
                      </a:lnTo>
                      <a:lnTo>
                        <a:pt x="907" y="787"/>
                      </a:lnTo>
                      <a:lnTo>
                        <a:pt x="907" y="786"/>
                      </a:lnTo>
                      <a:lnTo>
                        <a:pt x="903" y="786"/>
                      </a:lnTo>
                      <a:lnTo>
                        <a:pt x="906" y="791"/>
                      </a:lnTo>
                      <a:lnTo>
                        <a:pt x="898" y="789"/>
                      </a:lnTo>
                      <a:lnTo>
                        <a:pt x="890" y="789"/>
                      </a:lnTo>
                      <a:lnTo>
                        <a:pt x="875" y="793"/>
                      </a:lnTo>
                      <a:lnTo>
                        <a:pt x="866" y="803"/>
                      </a:lnTo>
                      <a:lnTo>
                        <a:pt x="872" y="804"/>
                      </a:lnTo>
                      <a:lnTo>
                        <a:pt x="875" y="804"/>
                      </a:lnTo>
                      <a:lnTo>
                        <a:pt x="877" y="804"/>
                      </a:lnTo>
                      <a:lnTo>
                        <a:pt x="880" y="812"/>
                      </a:lnTo>
                      <a:lnTo>
                        <a:pt x="874" y="810"/>
                      </a:lnTo>
                      <a:lnTo>
                        <a:pt x="868" y="810"/>
                      </a:lnTo>
                      <a:lnTo>
                        <a:pt x="860" y="813"/>
                      </a:lnTo>
                      <a:lnTo>
                        <a:pt x="856" y="816"/>
                      </a:lnTo>
                      <a:lnTo>
                        <a:pt x="848" y="814"/>
                      </a:lnTo>
                      <a:lnTo>
                        <a:pt x="842" y="817"/>
                      </a:lnTo>
                      <a:lnTo>
                        <a:pt x="838" y="822"/>
                      </a:lnTo>
                      <a:lnTo>
                        <a:pt x="835" y="822"/>
                      </a:lnTo>
                      <a:lnTo>
                        <a:pt x="829" y="828"/>
                      </a:lnTo>
                      <a:lnTo>
                        <a:pt x="819" y="827"/>
                      </a:lnTo>
                      <a:lnTo>
                        <a:pt x="820" y="825"/>
                      </a:lnTo>
                      <a:lnTo>
                        <a:pt x="822" y="820"/>
                      </a:lnTo>
                      <a:lnTo>
                        <a:pt x="825" y="822"/>
                      </a:lnTo>
                      <a:lnTo>
                        <a:pt x="828" y="821"/>
                      </a:lnTo>
                      <a:lnTo>
                        <a:pt x="829" y="819"/>
                      </a:lnTo>
                      <a:lnTo>
                        <a:pt x="828" y="815"/>
                      </a:lnTo>
                      <a:lnTo>
                        <a:pt x="830" y="807"/>
                      </a:lnTo>
                      <a:lnTo>
                        <a:pt x="832" y="807"/>
                      </a:lnTo>
                      <a:lnTo>
                        <a:pt x="838" y="801"/>
                      </a:lnTo>
                      <a:lnTo>
                        <a:pt x="839" y="797"/>
                      </a:lnTo>
                      <a:lnTo>
                        <a:pt x="838" y="786"/>
                      </a:lnTo>
                      <a:lnTo>
                        <a:pt x="844" y="775"/>
                      </a:lnTo>
                      <a:lnTo>
                        <a:pt x="843" y="769"/>
                      </a:lnTo>
                      <a:lnTo>
                        <a:pt x="840" y="764"/>
                      </a:lnTo>
                      <a:lnTo>
                        <a:pt x="844" y="765"/>
                      </a:lnTo>
                      <a:lnTo>
                        <a:pt x="847" y="772"/>
                      </a:lnTo>
                      <a:lnTo>
                        <a:pt x="849" y="770"/>
                      </a:lnTo>
                      <a:lnTo>
                        <a:pt x="849" y="774"/>
                      </a:lnTo>
                      <a:lnTo>
                        <a:pt x="850" y="774"/>
                      </a:lnTo>
                      <a:lnTo>
                        <a:pt x="850" y="777"/>
                      </a:lnTo>
                      <a:lnTo>
                        <a:pt x="853" y="775"/>
                      </a:lnTo>
                      <a:lnTo>
                        <a:pt x="855" y="777"/>
                      </a:lnTo>
                      <a:lnTo>
                        <a:pt x="863" y="779"/>
                      </a:lnTo>
                      <a:lnTo>
                        <a:pt x="863" y="777"/>
                      </a:lnTo>
                      <a:lnTo>
                        <a:pt x="863" y="772"/>
                      </a:lnTo>
                      <a:lnTo>
                        <a:pt x="868" y="773"/>
                      </a:lnTo>
                      <a:lnTo>
                        <a:pt x="868" y="772"/>
                      </a:lnTo>
                      <a:lnTo>
                        <a:pt x="863" y="767"/>
                      </a:lnTo>
                      <a:lnTo>
                        <a:pt x="863" y="762"/>
                      </a:lnTo>
                      <a:lnTo>
                        <a:pt x="860" y="761"/>
                      </a:lnTo>
                      <a:lnTo>
                        <a:pt x="856" y="757"/>
                      </a:lnTo>
                      <a:lnTo>
                        <a:pt x="854" y="752"/>
                      </a:lnTo>
                      <a:lnTo>
                        <a:pt x="852" y="751"/>
                      </a:lnTo>
                      <a:lnTo>
                        <a:pt x="842" y="750"/>
                      </a:lnTo>
                      <a:lnTo>
                        <a:pt x="841" y="748"/>
                      </a:lnTo>
                      <a:lnTo>
                        <a:pt x="824" y="745"/>
                      </a:lnTo>
                      <a:lnTo>
                        <a:pt x="820" y="746"/>
                      </a:lnTo>
                      <a:lnTo>
                        <a:pt x="810" y="742"/>
                      </a:lnTo>
                      <a:lnTo>
                        <a:pt x="805" y="743"/>
                      </a:lnTo>
                      <a:lnTo>
                        <a:pt x="802" y="737"/>
                      </a:lnTo>
                      <a:lnTo>
                        <a:pt x="802" y="739"/>
                      </a:lnTo>
                      <a:lnTo>
                        <a:pt x="799" y="739"/>
                      </a:lnTo>
                      <a:lnTo>
                        <a:pt x="800" y="735"/>
                      </a:lnTo>
                      <a:lnTo>
                        <a:pt x="799" y="734"/>
                      </a:lnTo>
                      <a:lnTo>
                        <a:pt x="800" y="731"/>
                      </a:lnTo>
                      <a:lnTo>
                        <a:pt x="797" y="729"/>
                      </a:lnTo>
                      <a:lnTo>
                        <a:pt x="796" y="726"/>
                      </a:lnTo>
                      <a:lnTo>
                        <a:pt x="797" y="722"/>
                      </a:lnTo>
                      <a:lnTo>
                        <a:pt x="793" y="715"/>
                      </a:lnTo>
                      <a:lnTo>
                        <a:pt x="794" y="708"/>
                      </a:lnTo>
                      <a:lnTo>
                        <a:pt x="782" y="709"/>
                      </a:lnTo>
                      <a:lnTo>
                        <a:pt x="779" y="707"/>
                      </a:lnTo>
                      <a:lnTo>
                        <a:pt x="773" y="693"/>
                      </a:lnTo>
                      <a:lnTo>
                        <a:pt x="763" y="691"/>
                      </a:lnTo>
                      <a:lnTo>
                        <a:pt x="763" y="702"/>
                      </a:lnTo>
                      <a:lnTo>
                        <a:pt x="759" y="690"/>
                      </a:lnTo>
                      <a:lnTo>
                        <a:pt x="750" y="687"/>
                      </a:lnTo>
                      <a:lnTo>
                        <a:pt x="748" y="688"/>
                      </a:lnTo>
                      <a:lnTo>
                        <a:pt x="748" y="694"/>
                      </a:lnTo>
                      <a:lnTo>
                        <a:pt x="744" y="698"/>
                      </a:lnTo>
                      <a:lnTo>
                        <a:pt x="743" y="697"/>
                      </a:lnTo>
                      <a:lnTo>
                        <a:pt x="744" y="690"/>
                      </a:lnTo>
                      <a:lnTo>
                        <a:pt x="740" y="700"/>
                      </a:lnTo>
                      <a:lnTo>
                        <a:pt x="738" y="701"/>
                      </a:lnTo>
                      <a:lnTo>
                        <a:pt x="738" y="696"/>
                      </a:lnTo>
                      <a:lnTo>
                        <a:pt x="732" y="706"/>
                      </a:lnTo>
                      <a:lnTo>
                        <a:pt x="726" y="709"/>
                      </a:lnTo>
                      <a:lnTo>
                        <a:pt x="710" y="705"/>
                      </a:lnTo>
                      <a:lnTo>
                        <a:pt x="702" y="707"/>
                      </a:lnTo>
                      <a:lnTo>
                        <a:pt x="683" y="695"/>
                      </a:lnTo>
                      <a:lnTo>
                        <a:pt x="671" y="696"/>
                      </a:lnTo>
                      <a:lnTo>
                        <a:pt x="664" y="693"/>
                      </a:lnTo>
                      <a:lnTo>
                        <a:pt x="658" y="693"/>
                      </a:lnTo>
                      <a:lnTo>
                        <a:pt x="652" y="679"/>
                      </a:lnTo>
                      <a:lnTo>
                        <a:pt x="649" y="678"/>
                      </a:lnTo>
                      <a:lnTo>
                        <a:pt x="649" y="687"/>
                      </a:lnTo>
                      <a:lnTo>
                        <a:pt x="619" y="687"/>
                      </a:lnTo>
                      <a:lnTo>
                        <a:pt x="601" y="687"/>
                      </a:lnTo>
                      <a:lnTo>
                        <a:pt x="580" y="687"/>
                      </a:lnTo>
                      <a:lnTo>
                        <a:pt x="561" y="687"/>
                      </a:lnTo>
                      <a:lnTo>
                        <a:pt x="542" y="687"/>
                      </a:lnTo>
                      <a:lnTo>
                        <a:pt x="523" y="687"/>
                      </a:lnTo>
                      <a:lnTo>
                        <a:pt x="507" y="687"/>
                      </a:lnTo>
                      <a:lnTo>
                        <a:pt x="482" y="687"/>
                      </a:lnTo>
                      <a:lnTo>
                        <a:pt x="459" y="687"/>
                      </a:lnTo>
                      <a:lnTo>
                        <a:pt x="438" y="687"/>
                      </a:lnTo>
                      <a:lnTo>
                        <a:pt x="421" y="687"/>
                      </a:lnTo>
                      <a:lnTo>
                        <a:pt x="399" y="687"/>
                      </a:lnTo>
                      <a:lnTo>
                        <a:pt x="381" y="687"/>
                      </a:lnTo>
                      <a:lnTo>
                        <a:pt x="367" y="687"/>
                      </a:lnTo>
                      <a:lnTo>
                        <a:pt x="353" y="687"/>
                      </a:lnTo>
                      <a:lnTo>
                        <a:pt x="339" y="687"/>
                      </a:lnTo>
                      <a:lnTo>
                        <a:pt x="323" y="687"/>
                      </a:lnTo>
                      <a:lnTo>
                        <a:pt x="303" y="687"/>
                      </a:lnTo>
                      <a:lnTo>
                        <a:pt x="285" y="687"/>
                      </a:lnTo>
                      <a:lnTo>
                        <a:pt x="275" y="687"/>
                      </a:lnTo>
                      <a:lnTo>
                        <a:pt x="259" y="687"/>
                      </a:lnTo>
                      <a:lnTo>
                        <a:pt x="255" y="685"/>
                      </a:lnTo>
                      <a:lnTo>
                        <a:pt x="255" y="684"/>
                      </a:lnTo>
                      <a:lnTo>
                        <a:pt x="261" y="683"/>
                      </a:lnTo>
                      <a:lnTo>
                        <a:pt x="261" y="681"/>
                      </a:lnTo>
                      <a:lnTo>
                        <a:pt x="254" y="681"/>
                      </a:lnTo>
                      <a:lnTo>
                        <a:pt x="254" y="671"/>
                      </a:lnTo>
                      <a:lnTo>
                        <a:pt x="252" y="671"/>
                      </a:lnTo>
                      <a:lnTo>
                        <a:pt x="248" y="677"/>
                      </a:lnTo>
                      <a:lnTo>
                        <a:pt x="246" y="676"/>
                      </a:lnTo>
                      <a:lnTo>
                        <a:pt x="246" y="671"/>
                      </a:lnTo>
                      <a:lnTo>
                        <a:pt x="245" y="671"/>
                      </a:lnTo>
                      <a:lnTo>
                        <a:pt x="242" y="664"/>
                      </a:lnTo>
                      <a:lnTo>
                        <a:pt x="242" y="668"/>
                      </a:lnTo>
                      <a:lnTo>
                        <a:pt x="240" y="665"/>
                      </a:lnTo>
                      <a:lnTo>
                        <a:pt x="239" y="669"/>
                      </a:lnTo>
                      <a:lnTo>
                        <a:pt x="235" y="669"/>
                      </a:lnTo>
                      <a:lnTo>
                        <a:pt x="231" y="664"/>
                      </a:lnTo>
                      <a:lnTo>
                        <a:pt x="230" y="663"/>
                      </a:lnTo>
                      <a:lnTo>
                        <a:pt x="233" y="660"/>
                      </a:lnTo>
                      <a:lnTo>
                        <a:pt x="232" y="655"/>
                      </a:lnTo>
                      <a:lnTo>
                        <a:pt x="228" y="656"/>
                      </a:lnTo>
                      <a:lnTo>
                        <a:pt x="227" y="653"/>
                      </a:lnTo>
                      <a:lnTo>
                        <a:pt x="223" y="654"/>
                      </a:lnTo>
                      <a:lnTo>
                        <a:pt x="218" y="653"/>
                      </a:lnTo>
                      <a:lnTo>
                        <a:pt x="216" y="654"/>
                      </a:lnTo>
                      <a:lnTo>
                        <a:pt x="208" y="653"/>
                      </a:lnTo>
                      <a:lnTo>
                        <a:pt x="207" y="652"/>
                      </a:lnTo>
                      <a:lnTo>
                        <a:pt x="214" y="649"/>
                      </a:lnTo>
                      <a:lnTo>
                        <a:pt x="211" y="649"/>
                      </a:lnTo>
                      <a:lnTo>
                        <a:pt x="211" y="647"/>
                      </a:lnTo>
                      <a:lnTo>
                        <a:pt x="207" y="645"/>
                      </a:lnTo>
                      <a:lnTo>
                        <a:pt x="210" y="644"/>
                      </a:lnTo>
                      <a:lnTo>
                        <a:pt x="209" y="643"/>
                      </a:lnTo>
                      <a:lnTo>
                        <a:pt x="205" y="642"/>
                      </a:lnTo>
                      <a:lnTo>
                        <a:pt x="204" y="644"/>
                      </a:lnTo>
                      <a:lnTo>
                        <a:pt x="198" y="643"/>
                      </a:lnTo>
                      <a:lnTo>
                        <a:pt x="199" y="645"/>
                      </a:lnTo>
                      <a:lnTo>
                        <a:pt x="197" y="645"/>
                      </a:lnTo>
                      <a:lnTo>
                        <a:pt x="189" y="640"/>
                      </a:lnTo>
                      <a:lnTo>
                        <a:pt x="189" y="637"/>
                      </a:lnTo>
                      <a:lnTo>
                        <a:pt x="193" y="636"/>
                      </a:lnTo>
                      <a:lnTo>
                        <a:pt x="189" y="634"/>
                      </a:lnTo>
                      <a:lnTo>
                        <a:pt x="189" y="633"/>
                      </a:lnTo>
                      <a:lnTo>
                        <a:pt x="195" y="632"/>
                      </a:lnTo>
                      <a:lnTo>
                        <a:pt x="192" y="630"/>
                      </a:lnTo>
                      <a:lnTo>
                        <a:pt x="194" y="628"/>
                      </a:lnTo>
                      <a:lnTo>
                        <a:pt x="192" y="625"/>
                      </a:lnTo>
                      <a:lnTo>
                        <a:pt x="189" y="629"/>
                      </a:lnTo>
                      <a:lnTo>
                        <a:pt x="188" y="629"/>
                      </a:lnTo>
                      <a:lnTo>
                        <a:pt x="188" y="620"/>
                      </a:lnTo>
                      <a:lnTo>
                        <a:pt x="186" y="619"/>
                      </a:lnTo>
                      <a:lnTo>
                        <a:pt x="187" y="615"/>
                      </a:lnTo>
                      <a:lnTo>
                        <a:pt x="185" y="610"/>
                      </a:lnTo>
                      <a:lnTo>
                        <a:pt x="181" y="612"/>
                      </a:lnTo>
                      <a:lnTo>
                        <a:pt x="181" y="607"/>
                      </a:lnTo>
                      <a:lnTo>
                        <a:pt x="174" y="608"/>
                      </a:lnTo>
                      <a:lnTo>
                        <a:pt x="173" y="603"/>
                      </a:lnTo>
                      <a:lnTo>
                        <a:pt x="168" y="597"/>
                      </a:lnTo>
                      <a:lnTo>
                        <a:pt x="170" y="592"/>
                      </a:lnTo>
                      <a:lnTo>
                        <a:pt x="170" y="586"/>
                      </a:lnTo>
                      <a:lnTo>
                        <a:pt x="166" y="587"/>
                      </a:lnTo>
                      <a:lnTo>
                        <a:pt x="155" y="574"/>
                      </a:lnTo>
                      <a:lnTo>
                        <a:pt x="155" y="571"/>
                      </a:lnTo>
                      <a:lnTo>
                        <a:pt x="157" y="570"/>
                      </a:lnTo>
                      <a:lnTo>
                        <a:pt x="157" y="568"/>
                      </a:lnTo>
                      <a:lnTo>
                        <a:pt x="153" y="567"/>
                      </a:lnTo>
                      <a:lnTo>
                        <a:pt x="150" y="563"/>
                      </a:lnTo>
                      <a:lnTo>
                        <a:pt x="150" y="559"/>
                      </a:lnTo>
                      <a:lnTo>
                        <a:pt x="152" y="557"/>
                      </a:lnTo>
                      <a:lnTo>
                        <a:pt x="155" y="557"/>
                      </a:lnTo>
                      <a:lnTo>
                        <a:pt x="155" y="554"/>
                      </a:lnTo>
                      <a:lnTo>
                        <a:pt x="156" y="550"/>
                      </a:lnTo>
                      <a:lnTo>
                        <a:pt x="155" y="547"/>
                      </a:lnTo>
                      <a:lnTo>
                        <a:pt x="156" y="544"/>
                      </a:lnTo>
                      <a:lnTo>
                        <a:pt x="155" y="547"/>
                      </a:lnTo>
                      <a:lnTo>
                        <a:pt x="153" y="547"/>
                      </a:lnTo>
                      <a:lnTo>
                        <a:pt x="149" y="552"/>
                      </a:lnTo>
                      <a:lnTo>
                        <a:pt x="146" y="553"/>
                      </a:lnTo>
                      <a:lnTo>
                        <a:pt x="145" y="552"/>
                      </a:lnTo>
                      <a:lnTo>
                        <a:pt x="143" y="554"/>
                      </a:lnTo>
                      <a:lnTo>
                        <a:pt x="143" y="548"/>
                      </a:lnTo>
                      <a:lnTo>
                        <a:pt x="148" y="546"/>
                      </a:lnTo>
                      <a:lnTo>
                        <a:pt x="147" y="540"/>
                      </a:lnTo>
                      <a:lnTo>
                        <a:pt x="144" y="540"/>
                      </a:lnTo>
                      <a:lnTo>
                        <a:pt x="143" y="531"/>
                      </a:lnTo>
                      <a:lnTo>
                        <a:pt x="140" y="525"/>
                      </a:lnTo>
                      <a:lnTo>
                        <a:pt x="140" y="520"/>
                      </a:lnTo>
                      <a:lnTo>
                        <a:pt x="135" y="525"/>
                      </a:lnTo>
                      <a:lnTo>
                        <a:pt x="131" y="526"/>
                      </a:lnTo>
                      <a:lnTo>
                        <a:pt x="130" y="532"/>
                      </a:lnTo>
                      <a:lnTo>
                        <a:pt x="127" y="536"/>
                      </a:lnTo>
                      <a:lnTo>
                        <a:pt x="126" y="535"/>
                      </a:lnTo>
                      <a:lnTo>
                        <a:pt x="124" y="531"/>
                      </a:lnTo>
                      <a:lnTo>
                        <a:pt x="127" y="528"/>
                      </a:lnTo>
                      <a:lnTo>
                        <a:pt x="128" y="520"/>
                      </a:lnTo>
                      <a:lnTo>
                        <a:pt x="134" y="518"/>
                      </a:lnTo>
                      <a:lnTo>
                        <a:pt x="125" y="514"/>
                      </a:lnTo>
                      <a:lnTo>
                        <a:pt x="124" y="506"/>
                      </a:lnTo>
                      <a:lnTo>
                        <a:pt x="116" y="501"/>
                      </a:lnTo>
                      <a:lnTo>
                        <a:pt x="113" y="497"/>
                      </a:lnTo>
                      <a:lnTo>
                        <a:pt x="117" y="500"/>
                      </a:lnTo>
                      <a:lnTo>
                        <a:pt x="116" y="495"/>
                      </a:lnTo>
                      <a:lnTo>
                        <a:pt x="113" y="496"/>
                      </a:lnTo>
                      <a:lnTo>
                        <a:pt x="107" y="493"/>
                      </a:lnTo>
                      <a:lnTo>
                        <a:pt x="107" y="491"/>
                      </a:lnTo>
                      <a:lnTo>
                        <a:pt x="112" y="489"/>
                      </a:lnTo>
                      <a:lnTo>
                        <a:pt x="108" y="488"/>
                      </a:lnTo>
                      <a:lnTo>
                        <a:pt x="107" y="484"/>
                      </a:lnTo>
                      <a:lnTo>
                        <a:pt x="105" y="483"/>
                      </a:lnTo>
                      <a:lnTo>
                        <a:pt x="105" y="480"/>
                      </a:lnTo>
                      <a:lnTo>
                        <a:pt x="113" y="486"/>
                      </a:lnTo>
                      <a:lnTo>
                        <a:pt x="106" y="476"/>
                      </a:lnTo>
                      <a:lnTo>
                        <a:pt x="104" y="474"/>
                      </a:lnTo>
                      <a:lnTo>
                        <a:pt x="103" y="477"/>
                      </a:lnTo>
                      <a:lnTo>
                        <a:pt x="102" y="472"/>
                      </a:lnTo>
                      <a:lnTo>
                        <a:pt x="103" y="471"/>
                      </a:lnTo>
                      <a:lnTo>
                        <a:pt x="105" y="466"/>
                      </a:lnTo>
                      <a:lnTo>
                        <a:pt x="100" y="471"/>
                      </a:lnTo>
                      <a:lnTo>
                        <a:pt x="97" y="465"/>
                      </a:lnTo>
                      <a:lnTo>
                        <a:pt x="88" y="461"/>
                      </a:lnTo>
                      <a:lnTo>
                        <a:pt x="78" y="434"/>
                      </a:lnTo>
                      <a:lnTo>
                        <a:pt x="77" y="436"/>
                      </a:lnTo>
                      <a:lnTo>
                        <a:pt x="78" y="441"/>
                      </a:lnTo>
                      <a:lnTo>
                        <a:pt x="77" y="439"/>
                      </a:lnTo>
                      <a:lnTo>
                        <a:pt x="83" y="460"/>
                      </a:lnTo>
                      <a:lnTo>
                        <a:pt x="82" y="465"/>
                      </a:lnTo>
                      <a:lnTo>
                        <a:pt x="79" y="466"/>
                      </a:lnTo>
                      <a:lnTo>
                        <a:pt x="77" y="459"/>
                      </a:lnTo>
                      <a:lnTo>
                        <a:pt x="77" y="461"/>
                      </a:lnTo>
                      <a:lnTo>
                        <a:pt x="72" y="461"/>
                      </a:lnTo>
                      <a:lnTo>
                        <a:pt x="73" y="456"/>
                      </a:lnTo>
                      <a:lnTo>
                        <a:pt x="69" y="447"/>
                      </a:lnTo>
                      <a:lnTo>
                        <a:pt x="66" y="451"/>
                      </a:lnTo>
                      <a:lnTo>
                        <a:pt x="62" y="446"/>
                      </a:lnTo>
                      <a:lnTo>
                        <a:pt x="61" y="448"/>
                      </a:lnTo>
                      <a:lnTo>
                        <a:pt x="57" y="444"/>
                      </a:lnTo>
                      <a:lnTo>
                        <a:pt x="58" y="446"/>
                      </a:lnTo>
                      <a:lnTo>
                        <a:pt x="56" y="448"/>
                      </a:lnTo>
                      <a:lnTo>
                        <a:pt x="61" y="449"/>
                      </a:lnTo>
                      <a:lnTo>
                        <a:pt x="69" y="458"/>
                      </a:lnTo>
                      <a:lnTo>
                        <a:pt x="69" y="462"/>
                      </a:lnTo>
                      <a:lnTo>
                        <a:pt x="63" y="461"/>
                      </a:lnTo>
                      <a:lnTo>
                        <a:pt x="64" y="464"/>
                      </a:lnTo>
                      <a:lnTo>
                        <a:pt x="61" y="465"/>
                      </a:lnTo>
                      <a:lnTo>
                        <a:pt x="47" y="456"/>
                      </a:lnTo>
                      <a:lnTo>
                        <a:pt x="49" y="453"/>
                      </a:lnTo>
                      <a:lnTo>
                        <a:pt x="46" y="454"/>
                      </a:lnTo>
                      <a:lnTo>
                        <a:pt x="39" y="445"/>
                      </a:lnTo>
                      <a:lnTo>
                        <a:pt x="40" y="436"/>
                      </a:lnTo>
                      <a:lnTo>
                        <a:pt x="41" y="435"/>
                      </a:lnTo>
                      <a:lnTo>
                        <a:pt x="45" y="430"/>
                      </a:lnTo>
                      <a:lnTo>
                        <a:pt x="41" y="427"/>
                      </a:lnTo>
                      <a:lnTo>
                        <a:pt x="44" y="430"/>
                      </a:lnTo>
                      <a:lnTo>
                        <a:pt x="40" y="433"/>
                      </a:lnTo>
                      <a:lnTo>
                        <a:pt x="27" y="417"/>
                      </a:lnTo>
                      <a:lnTo>
                        <a:pt x="25" y="416"/>
                      </a:lnTo>
                      <a:lnTo>
                        <a:pt x="26" y="409"/>
                      </a:lnTo>
                      <a:lnTo>
                        <a:pt x="18" y="409"/>
                      </a:lnTo>
                      <a:lnTo>
                        <a:pt x="15" y="413"/>
                      </a:lnTo>
                      <a:lnTo>
                        <a:pt x="9" y="409"/>
                      </a:lnTo>
                      <a:lnTo>
                        <a:pt x="5" y="412"/>
                      </a:lnTo>
                      <a:lnTo>
                        <a:pt x="0" y="409"/>
                      </a:lnTo>
                      <a:lnTo>
                        <a:pt x="0" y="392"/>
                      </a:lnTo>
                      <a:lnTo>
                        <a:pt x="0" y="375"/>
                      </a:lnTo>
                      <a:lnTo>
                        <a:pt x="0" y="357"/>
                      </a:lnTo>
                      <a:lnTo>
                        <a:pt x="0" y="339"/>
                      </a:lnTo>
                      <a:lnTo>
                        <a:pt x="0" y="321"/>
                      </a:lnTo>
                      <a:lnTo>
                        <a:pt x="0" y="302"/>
                      </a:lnTo>
                      <a:lnTo>
                        <a:pt x="0" y="283"/>
                      </a:lnTo>
                      <a:lnTo>
                        <a:pt x="0" y="264"/>
                      </a:lnTo>
                      <a:lnTo>
                        <a:pt x="0" y="244"/>
                      </a:lnTo>
                      <a:lnTo>
                        <a:pt x="0" y="224"/>
                      </a:lnTo>
                      <a:lnTo>
                        <a:pt x="0" y="203"/>
                      </a:lnTo>
                      <a:lnTo>
                        <a:pt x="0" y="181"/>
                      </a:lnTo>
                      <a:lnTo>
                        <a:pt x="0" y="159"/>
                      </a:lnTo>
                      <a:lnTo>
                        <a:pt x="0" y="137"/>
                      </a:lnTo>
                      <a:lnTo>
                        <a:pt x="0" y="114"/>
                      </a:lnTo>
                      <a:lnTo>
                        <a:pt x="0" y="90"/>
                      </a:lnTo>
                      <a:lnTo>
                        <a:pt x="24" y="96"/>
                      </a:lnTo>
                      <a:lnTo>
                        <a:pt x="34" y="109"/>
                      </a:lnTo>
                      <a:lnTo>
                        <a:pt x="38" y="109"/>
                      </a:lnTo>
                      <a:lnTo>
                        <a:pt x="50" y="121"/>
                      </a:lnTo>
                      <a:lnTo>
                        <a:pt x="66" y="122"/>
                      </a:lnTo>
                      <a:lnTo>
                        <a:pt x="64" y="124"/>
                      </a:lnTo>
                      <a:lnTo>
                        <a:pt x="71" y="124"/>
                      </a:lnTo>
                      <a:lnTo>
                        <a:pt x="80" y="132"/>
                      </a:lnTo>
                      <a:lnTo>
                        <a:pt x="83" y="132"/>
                      </a:lnTo>
                      <a:lnTo>
                        <a:pt x="78" y="123"/>
                      </a:lnTo>
                      <a:lnTo>
                        <a:pt x="88" y="124"/>
                      </a:lnTo>
                      <a:lnTo>
                        <a:pt x="97" y="136"/>
                      </a:lnTo>
                      <a:lnTo>
                        <a:pt x="98" y="134"/>
                      </a:lnTo>
                      <a:lnTo>
                        <a:pt x="97" y="129"/>
                      </a:lnTo>
                      <a:lnTo>
                        <a:pt x="90" y="116"/>
                      </a:lnTo>
                      <a:lnTo>
                        <a:pt x="101" y="106"/>
                      </a:lnTo>
                      <a:lnTo>
                        <a:pt x="112" y="102"/>
                      </a:lnTo>
                      <a:lnTo>
                        <a:pt x="114" y="100"/>
                      </a:lnTo>
                      <a:lnTo>
                        <a:pt x="114" y="95"/>
                      </a:lnTo>
                      <a:lnTo>
                        <a:pt x="120" y="89"/>
                      </a:lnTo>
                      <a:lnTo>
                        <a:pt x="125" y="91"/>
                      </a:lnTo>
                      <a:lnTo>
                        <a:pt x="135" y="81"/>
                      </a:lnTo>
                      <a:lnTo>
                        <a:pt x="140" y="82"/>
                      </a:lnTo>
                      <a:lnTo>
                        <a:pt x="143" y="75"/>
                      </a:lnTo>
                      <a:lnTo>
                        <a:pt x="148" y="72"/>
                      </a:lnTo>
                      <a:lnTo>
                        <a:pt x="155" y="76"/>
                      </a:lnTo>
                      <a:lnTo>
                        <a:pt x="161" y="69"/>
                      </a:lnTo>
                      <a:lnTo>
                        <a:pt x="163" y="76"/>
                      </a:lnTo>
                      <a:lnTo>
                        <a:pt x="161" y="80"/>
                      </a:lnTo>
                      <a:lnTo>
                        <a:pt x="142" y="97"/>
                      </a:lnTo>
                      <a:lnTo>
                        <a:pt x="129" y="99"/>
                      </a:lnTo>
                      <a:lnTo>
                        <a:pt x="119" y="113"/>
                      </a:lnTo>
                      <a:lnTo>
                        <a:pt x="117" y="110"/>
                      </a:lnTo>
                      <a:lnTo>
                        <a:pt x="114" y="115"/>
                      </a:lnTo>
                      <a:lnTo>
                        <a:pt x="114" y="117"/>
                      </a:lnTo>
                      <a:lnTo>
                        <a:pt x="116" y="116"/>
                      </a:lnTo>
                      <a:lnTo>
                        <a:pt x="125" y="112"/>
                      </a:lnTo>
                      <a:lnTo>
                        <a:pt x="130" y="106"/>
                      </a:lnTo>
                      <a:lnTo>
                        <a:pt x="130" y="103"/>
                      </a:lnTo>
                      <a:lnTo>
                        <a:pt x="134" y="102"/>
                      </a:lnTo>
                      <a:lnTo>
                        <a:pt x="134" y="106"/>
                      </a:lnTo>
                      <a:lnTo>
                        <a:pt x="135" y="102"/>
                      </a:lnTo>
                      <a:lnTo>
                        <a:pt x="136" y="105"/>
                      </a:lnTo>
                      <a:lnTo>
                        <a:pt x="141" y="100"/>
                      </a:lnTo>
                      <a:lnTo>
                        <a:pt x="142" y="101"/>
                      </a:lnTo>
                      <a:lnTo>
                        <a:pt x="141" y="111"/>
                      </a:lnTo>
                      <a:lnTo>
                        <a:pt x="151" y="92"/>
                      </a:lnTo>
                      <a:lnTo>
                        <a:pt x="171" y="80"/>
                      </a:lnTo>
                      <a:lnTo>
                        <a:pt x="171" y="85"/>
                      </a:lnTo>
                      <a:lnTo>
                        <a:pt x="168" y="91"/>
                      </a:lnTo>
                      <a:lnTo>
                        <a:pt x="179" y="81"/>
                      </a:lnTo>
                      <a:lnTo>
                        <a:pt x="180" y="74"/>
                      </a:lnTo>
                      <a:lnTo>
                        <a:pt x="189" y="69"/>
                      </a:lnTo>
                      <a:lnTo>
                        <a:pt x="183" y="66"/>
                      </a:lnTo>
                      <a:lnTo>
                        <a:pt x="181" y="62"/>
                      </a:lnTo>
                      <a:lnTo>
                        <a:pt x="183" y="56"/>
                      </a:lnTo>
                      <a:lnTo>
                        <a:pt x="194" y="66"/>
                      </a:lnTo>
                      <a:lnTo>
                        <a:pt x="204" y="94"/>
                      </a:lnTo>
                      <a:lnTo>
                        <a:pt x="215" y="105"/>
                      </a:lnTo>
                      <a:lnTo>
                        <a:pt x="217" y="102"/>
                      </a:lnTo>
                      <a:lnTo>
                        <a:pt x="224" y="98"/>
                      </a:lnTo>
                      <a:lnTo>
                        <a:pt x="220" y="94"/>
                      </a:lnTo>
                      <a:lnTo>
                        <a:pt x="225" y="91"/>
                      </a:lnTo>
                      <a:lnTo>
                        <a:pt x="224" y="88"/>
                      </a:lnTo>
                      <a:lnTo>
                        <a:pt x="225" y="82"/>
                      </a:lnTo>
                      <a:lnTo>
                        <a:pt x="224" y="79"/>
                      </a:lnTo>
                      <a:lnTo>
                        <a:pt x="229" y="77"/>
                      </a:lnTo>
                      <a:lnTo>
                        <a:pt x="231" y="80"/>
                      </a:lnTo>
                      <a:lnTo>
                        <a:pt x="234" y="78"/>
                      </a:lnTo>
                      <a:lnTo>
                        <a:pt x="231" y="74"/>
                      </a:lnTo>
                      <a:lnTo>
                        <a:pt x="235" y="74"/>
                      </a:lnTo>
                      <a:lnTo>
                        <a:pt x="235" y="77"/>
                      </a:lnTo>
                      <a:lnTo>
                        <a:pt x="234" y="90"/>
                      </a:lnTo>
                      <a:lnTo>
                        <a:pt x="240" y="91"/>
                      </a:lnTo>
                      <a:lnTo>
                        <a:pt x="234" y="101"/>
                      </a:lnTo>
                      <a:lnTo>
                        <a:pt x="234" y="105"/>
                      </a:lnTo>
                      <a:lnTo>
                        <a:pt x="243" y="105"/>
                      </a:lnTo>
                      <a:lnTo>
                        <a:pt x="249" y="103"/>
                      </a:lnTo>
                      <a:lnTo>
                        <a:pt x="252" y="99"/>
                      </a:lnTo>
                      <a:lnTo>
                        <a:pt x="254" y="87"/>
                      </a:lnTo>
                      <a:lnTo>
                        <a:pt x="272" y="87"/>
                      </a:lnTo>
                      <a:lnTo>
                        <a:pt x="286" y="95"/>
                      </a:lnTo>
                      <a:lnTo>
                        <a:pt x="291" y="101"/>
                      </a:lnTo>
                      <a:lnTo>
                        <a:pt x="316" y="110"/>
                      </a:lnTo>
                      <a:lnTo>
                        <a:pt x="331" y="121"/>
                      </a:lnTo>
                      <a:lnTo>
                        <a:pt x="351" y="123"/>
                      </a:lnTo>
                      <a:lnTo>
                        <a:pt x="354" y="126"/>
                      </a:lnTo>
                      <a:lnTo>
                        <a:pt x="355" y="124"/>
                      </a:lnTo>
                      <a:lnTo>
                        <a:pt x="350" y="120"/>
                      </a:lnTo>
                      <a:lnTo>
                        <a:pt x="365" y="121"/>
                      </a:lnTo>
                      <a:lnTo>
                        <a:pt x="368" y="126"/>
                      </a:lnTo>
                      <a:lnTo>
                        <a:pt x="370" y="125"/>
                      </a:lnTo>
                      <a:lnTo>
                        <a:pt x="380" y="136"/>
                      </a:lnTo>
                      <a:lnTo>
                        <a:pt x="380" y="142"/>
                      </a:lnTo>
                      <a:lnTo>
                        <a:pt x="382" y="139"/>
                      </a:lnTo>
                      <a:lnTo>
                        <a:pt x="382" y="146"/>
                      </a:lnTo>
                      <a:lnTo>
                        <a:pt x="368" y="146"/>
                      </a:lnTo>
                      <a:lnTo>
                        <a:pt x="364" y="149"/>
                      </a:lnTo>
                      <a:lnTo>
                        <a:pt x="364" y="156"/>
                      </a:lnTo>
                      <a:lnTo>
                        <a:pt x="360" y="159"/>
                      </a:lnTo>
                      <a:lnTo>
                        <a:pt x="367" y="163"/>
                      </a:lnTo>
                      <a:lnTo>
                        <a:pt x="372" y="166"/>
                      </a:lnTo>
                      <a:lnTo>
                        <a:pt x="413" y="167"/>
                      </a:lnTo>
                      <a:lnTo>
                        <a:pt x="413" y="165"/>
                      </a:lnTo>
                      <a:lnTo>
                        <a:pt x="419" y="166"/>
                      </a:lnTo>
                      <a:lnTo>
                        <a:pt x="420" y="162"/>
                      </a:lnTo>
                      <a:lnTo>
                        <a:pt x="424" y="161"/>
                      </a:lnTo>
                      <a:lnTo>
                        <a:pt x="423" y="166"/>
                      </a:lnTo>
                      <a:lnTo>
                        <a:pt x="425" y="166"/>
                      </a:lnTo>
                      <a:lnTo>
                        <a:pt x="438" y="155"/>
                      </a:lnTo>
                      <a:lnTo>
                        <a:pt x="440" y="159"/>
                      </a:lnTo>
                      <a:lnTo>
                        <a:pt x="439" y="161"/>
                      </a:lnTo>
                      <a:lnTo>
                        <a:pt x="442" y="160"/>
                      </a:lnTo>
                      <a:lnTo>
                        <a:pt x="443" y="164"/>
                      </a:lnTo>
                      <a:lnTo>
                        <a:pt x="442" y="166"/>
                      </a:lnTo>
                      <a:lnTo>
                        <a:pt x="454" y="166"/>
                      </a:lnTo>
                      <a:lnTo>
                        <a:pt x="453" y="171"/>
                      </a:lnTo>
                      <a:lnTo>
                        <a:pt x="455" y="173"/>
                      </a:lnTo>
                      <a:lnTo>
                        <a:pt x="454" y="176"/>
                      </a:lnTo>
                      <a:lnTo>
                        <a:pt x="455" y="178"/>
                      </a:lnTo>
                      <a:lnTo>
                        <a:pt x="457" y="170"/>
                      </a:lnTo>
                      <a:lnTo>
                        <a:pt x="459" y="173"/>
                      </a:lnTo>
                      <a:lnTo>
                        <a:pt x="458" y="178"/>
                      </a:lnTo>
                      <a:lnTo>
                        <a:pt x="462" y="177"/>
                      </a:lnTo>
                      <a:lnTo>
                        <a:pt x="464" y="182"/>
                      </a:lnTo>
                      <a:lnTo>
                        <a:pt x="466" y="182"/>
                      </a:lnTo>
                      <a:lnTo>
                        <a:pt x="469" y="189"/>
                      </a:lnTo>
                      <a:lnTo>
                        <a:pt x="461" y="191"/>
                      </a:lnTo>
                      <a:lnTo>
                        <a:pt x="465" y="198"/>
                      </a:lnTo>
                      <a:lnTo>
                        <a:pt x="470" y="202"/>
                      </a:lnTo>
                      <a:lnTo>
                        <a:pt x="470" y="197"/>
                      </a:lnTo>
                      <a:lnTo>
                        <a:pt x="478" y="196"/>
                      </a:lnTo>
                      <a:lnTo>
                        <a:pt x="475" y="192"/>
                      </a:lnTo>
                      <a:lnTo>
                        <a:pt x="478" y="189"/>
                      </a:lnTo>
                      <a:lnTo>
                        <a:pt x="475" y="189"/>
                      </a:lnTo>
                      <a:lnTo>
                        <a:pt x="470" y="179"/>
                      </a:lnTo>
                      <a:lnTo>
                        <a:pt x="471" y="173"/>
                      </a:lnTo>
                      <a:lnTo>
                        <a:pt x="470" y="170"/>
                      </a:lnTo>
                      <a:lnTo>
                        <a:pt x="466" y="166"/>
                      </a:lnTo>
                      <a:lnTo>
                        <a:pt x="471" y="159"/>
                      </a:lnTo>
                      <a:lnTo>
                        <a:pt x="470" y="158"/>
                      </a:lnTo>
                      <a:lnTo>
                        <a:pt x="471" y="155"/>
                      </a:lnTo>
                      <a:lnTo>
                        <a:pt x="489" y="148"/>
                      </a:lnTo>
                      <a:lnTo>
                        <a:pt x="489" y="144"/>
                      </a:lnTo>
                      <a:lnTo>
                        <a:pt x="491" y="146"/>
                      </a:lnTo>
                      <a:lnTo>
                        <a:pt x="494" y="140"/>
                      </a:lnTo>
                      <a:lnTo>
                        <a:pt x="493" y="138"/>
                      </a:lnTo>
                      <a:lnTo>
                        <a:pt x="497" y="136"/>
                      </a:lnTo>
                      <a:lnTo>
                        <a:pt x="495" y="136"/>
                      </a:lnTo>
                      <a:lnTo>
                        <a:pt x="497" y="131"/>
                      </a:lnTo>
                      <a:lnTo>
                        <a:pt x="486" y="134"/>
                      </a:lnTo>
                      <a:lnTo>
                        <a:pt x="488" y="137"/>
                      </a:lnTo>
                      <a:lnTo>
                        <a:pt x="484" y="138"/>
                      </a:lnTo>
                      <a:lnTo>
                        <a:pt x="486" y="142"/>
                      </a:lnTo>
                      <a:lnTo>
                        <a:pt x="486" y="146"/>
                      </a:lnTo>
                      <a:lnTo>
                        <a:pt x="484" y="142"/>
                      </a:lnTo>
                      <a:lnTo>
                        <a:pt x="478" y="146"/>
                      </a:lnTo>
                      <a:lnTo>
                        <a:pt x="473" y="143"/>
                      </a:lnTo>
                      <a:lnTo>
                        <a:pt x="468" y="145"/>
                      </a:lnTo>
                      <a:lnTo>
                        <a:pt x="471" y="149"/>
                      </a:lnTo>
                      <a:lnTo>
                        <a:pt x="467" y="151"/>
                      </a:lnTo>
                      <a:lnTo>
                        <a:pt x="460" y="150"/>
                      </a:lnTo>
                      <a:lnTo>
                        <a:pt x="458" y="148"/>
                      </a:lnTo>
                      <a:lnTo>
                        <a:pt x="456" y="147"/>
                      </a:lnTo>
                      <a:lnTo>
                        <a:pt x="455" y="143"/>
                      </a:lnTo>
                      <a:lnTo>
                        <a:pt x="463" y="132"/>
                      </a:lnTo>
                      <a:lnTo>
                        <a:pt x="470" y="131"/>
                      </a:lnTo>
                      <a:lnTo>
                        <a:pt x="492" y="119"/>
                      </a:lnTo>
                      <a:lnTo>
                        <a:pt x="502" y="128"/>
                      </a:lnTo>
                      <a:lnTo>
                        <a:pt x="500" y="130"/>
                      </a:lnTo>
                      <a:lnTo>
                        <a:pt x="504" y="138"/>
                      </a:lnTo>
                      <a:lnTo>
                        <a:pt x="501" y="139"/>
                      </a:lnTo>
                      <a:lnTo>
                        <a:pt x="514" y="148"/>
                      </a:lnTo>
                      <a:lnTo>
                        <a:pt x="514" y="153"/>
                      </a:lnTo>
                      <a:lnTo>
                        <a:pt x="524" y="155"/>
                      </a:lnTo>
                      <a:lnTo>
                        <a:pt x="526" y="156"/>
                      </a:lnTo>
                      <a:lnTo>
                        <a:pt x="526" y="154"/>
                      </a:lnTo>
                      <a:lnTo>
                        <a:pt x="529" y="153"/>
                      </a:lnTo>
                      <a:lnTo>
                        <a:pt x="529" y="150"/>
                      </a:lnTo>
                      <a:lnTo>
                        <a:pt x="534" y="152"/>
                      </a:lnTo>
                      <a:lnTo>
                        <a:pt x="534" y="156"/>
                      </a:lnTo>
                      <a:lnTo>
                        <a:pt x="542" y="166"/>
                      </a:lnTo>
                      <a:lnTo>
                        <a:pt x="547" y="169"/>
                      </a:lnTo>
                      <a:lnTo>
                        <a:pt x="552" y="166"/>
                      </a:lnTo>
                      <a:lnTo>
                        <a:pt x="558" y="168"/>
                      </a:lnTo>
                      <a:lnTo>
                        <a:pt x="563" y="166"/>
                      </a:lnTo>
                      <a:lnTo>
                        <a:pt x="569" y="167"/>
                      </a:lnTo>
                      <a:lnTo>
                        <a:pt x="575" y="162"/>
                      </a:lnTo>
                      <a:lnTo>
                        <a:pt x="587" y="163"/>
                      </a:lnTo>
                      <a:lnTo>
                        <a:pt x="594" y="167"/>
                      </a:lnTo>
                      <a:lnTo>
                        <a:pt x="603" y="166"/>
                      </a:lnTo>
                      <a:lnTo>
                        <a:pt x="599" y="156"/>
                      </a:lnTo>
                      <a:lnTo>
                        <a:pt x="601" y="155"/>
                      </a:lnTo>
                      <a:lnTo>
                        <a:pt x="607" y="166"/>
                      </a:lnTo>
                      <a:lnTo>
                        <a:pt x="618" y="171"/>
                      </a:lnTo>
                      <a:lnTo>
                        <a:pt x="621" y="168"/>
                      </a:lnTo>
                      <a:lnTo>
                        <a:pt x="620" y="159"/>
                      </a:lnTo>
                      <a:lnTo>
                        <a:pt x="617" y="161"/>
                      </a:lnTo>
                      <a:lnTo>
                        <a:pt x="616" y="158"/>
                      </a:lnTo>
                      <a:lnTo>
                        <a:pt x="610" y="158"/>
                      </a:lnTo>
                      <a:lnTo>
                        <a:pt x="609" y="161"/>
                      </a:lnTo>
                      <a:lnTo>
                        <a:pt x="610" y="164"/>
                      </a:lnTo>
                      <a:lnTo>
                        <a:pt x="608" y="163"/>
                      </a:lnTo>
                      <a:lnTo>
                        <a:pt x="602" y="153"/>
                      </a:lnTo>
                      <a:lnTo>
                        <a:pt x="605" y="154"/>
                      </a:lnTo>
                      <a:lnTo>
                        <a:pt x="605" y="150"/>
                      </a:lnTo>
                      <a:lnTo>
                        <a:pt x="599" y="142"/>
                      </a:lnTo>
                      <a:lnTo>
                        <a:pt x="602" y="145"/>
                      </a:lnTo>
                      <a:lnTo>
                        <a:pt x="604" y="142"/>
                      </a:lnTo>
                      <a:lnTo>
                        <a:pt x="613" y="143"/>
                      </a:lnTo>
                      <a:lnTo>
                        <a:pt x="608" y="137"/>
                      </a:lnTo>
                      <a:lnTo>
                        <a:pt x="610" y="136"/>
                      </a:lnTo>
                      <a:lnTo>
                        <a:pt x="617" y="142"/>
                      </a:lnTo>
                      <a:lnTo>
                        <a:pt x="616" y="138"/>
                      </a:lnTo>
                      <a:lnTo>
                        <a:pt x="619" y="139"/>
                      </a:lnTo>
                      <a:lnTo>
                        <a:pt x="625" y="144"/>
                      </a:lnTo>
                      <a:lnTo>
                        <a:pt x="623" y="146"/>
                      </a:lnTo>
                      <a:lnTo>
                        <a:pt x="629" y="145"/>
                      </a:lnTo>
                      <a:lnTo>
                        <a:pt x="627" y="155"/>
                      </a:lnTo>
                      <a:lnTo>
                        <a:pt x="627" y="156"/>
                      </a:lnTo>
                      <a:lnTo>
                        <a:pt x="631" y="157"/>
                      </a:lnTo>
                      <a:lnTo>
                        <a:pt x="631" y="151"/>
                      </a:lnTo>
                      <a:lnTo>
                        <a:pt x="637" y="148"/>
                      </a:lnTo>
                      <a:lnTo>
                        <a:pt x="636" y="158"/>
                      </a:lnTo>
                      <a:lnTo>
                        <a:pt x="635" y="166"/>
                      </a:lnTo>
                      <a:lnTo>
                        <a:pt x="636" y="170"/>
                      </a:lnTo>
                      <a:lnTo>
                        <a:pt x="632" y="173"/>
                      </a:lnTo>
                      <a:lnTo>
                        <a:pt x="633" y="177"/>
                      </a:lnTo>
                      <a:lnTo>
                        <a:pt x="636" y="177"/>
                      </a:lnTo>
                      <a:lnTo>
                        <a:pt x="636" y="184"/>
                      </a:lnTo>
                      <a:lnTo>
                        <a:pt x="644" y="179"/>
                      </a:lnTo>
                      <a:lnTo>
                        <a:pt x="643" y="183"/>
                      </a:lnTo>
                      <a:lnTo>
                        <a:pt x="646" y="186"/>
                      </a:lnTo>
                      <a:lnTo>
                        <a:pt x="647" y="182"/>
                      </a:lnTo>
                      <a:lnTo>
                        <a:pt x="647" y="173"/>
                      </a:lnTo>
                      <a:lnTo>
                        <a:pt x="642" y="167"/>
                      </a:lnTo>
                      <a:lnTo>
                        <a:pt x="644" y="158"/>
                      </a:lnTo>
                      <a:lnTo>
                        <a:pt x="643" y="154"/>
                      </a:lnTo>
                      <a:lnTo>
                        <a:pt x="655" y="155"/>
                      </a:lnTo>
                      <a:lnTo>
                        <a:pt x="661" y="148"/>
                      </a:lnTo>
                      <a:lnTo>
                        <a:pt x="663" y="142"/>
                      </a:lnTo>
                      <a:lnTo>
                        <a:pt x="672" y="134"/>
                      </a:lnTo>
                      <a:lnTo>
                        <a:pt x="669" y="133"/>
                      </a:lnTo>
                      <a:lnTo>
                        <a:pt x="668" y="120"/>
                      </a:lnTo>
                      <a:lnTo>
                        <a:pt x="665" y="119"/>
                      </a:lnTo>
                      <a:lnTo>
                        <a:pt x="664" y="125"/>
                      </a:lnTo>
                      <a:lnTo>
                        <a:pt x="666" y="122"/>
                      </a:lnTo>
                      <a:lnTo>
                        <a:pt x="663" y="128"/>
                      </a:lnTo>
                      <a:lnTo>
                        <a:pt x="655" y="129"/>
                      </a:lnTo>
                      <a:lnTo>
                        <a:pt x="657" y="121"/>
                      </a:lnTo>
                      <a:lnTo>
                        <a:pt x="660" y="121"/>
                      </a:lnTo>
                      <a:lnTo>
                        <a:pt x="661" y="116"/>
                      </a:lnTo>
                      <a:lnTo>
                        <a:pt x="660" y="113"/>
                      </a:lnTo>
                      <a:lnTo>
                        <a:pt x="662" y="105"/>
                      </a:lnTo>
                      <a:lnTo>
                        <a:pt x="668" y="102"/>
                      </a:lnTo>
                      <a:lnTo>
                        <a:pt x="666" y="110"/>
                      </a:lnTo>
                      <a:lnTo>
                        <a:pt x="669" y="108"/>
                      </a:lnTo>
                      <a:lnTo>
                        <a:pt x="671" y="104"/>
                      </a:lnTo>
                      <a:lnTo>
                        <a:pt x="669" y="99"/>
                      </a:lnTo>
                      <a:lnTo>
                        <a:pt x="660" y="101"/>
                      </a:lnTo>
                      <a:lnTo>
                        <a:pt x="654" y="93"/>
                      </a:lnTo>
                      <a:lnTo>
                        <a:pt x="654" y="97"/>
                      </a:lnTo>
                      <a:lnTo>
                        <a:pt x="647" y="92"/>
                      </a:lnTo>
                      <a:lnTo>
                        <a:pt x="647" y="89"/>
                      </a:lnTo>
                      <a:lnTo>
                        <a:pt x="636" y="87"/>
                      </a:lnTo>
                      <a:lnTo>
                        <a:pt x="635" y="85"/>
                      </a:lnTo>
                      <a:lnTo>
                        <a:pt x="636" y="83"/>
                      </a:lnTo>
                      <a:lnTo>
                        <a:pt x="629" y="76"/>
                      </a:lnTo>
                      <a:lnTo>
                        <a:pt x="628" y="62"/>
                      </a:lnTo>
                      <a:lnTo>
                        <a:pt x="634" y="55"/>
                      </a:lnTo>
                      <a:lnTo>
                        <a:pt x="635" y="56"/>
                      </a:lnTo>
                      <a:lnTo>
                        <a:pt x="636" y="51"/>
                      </a:lnTo>
                      <a:lnTo>
                        <a:pt x="635" y="53"/>
                      </a:lnTo>
                      <a:lnTo>
                        <a:pt x="631" y="44"/>
                      </a:lnTo>
                      <a:lnTo>
                        <a:pt x="633" y="34"/>
                      </a:lnTo>
                      <a:lnTo>
                        <a:pt x="633" y="25"/>
                      </a:lnTo>
                      <a:lnTo>
                        <a:pt x="637" y="20"/>
                      </a:lnTo>
                      <a:lnTo>
                        <a:pt x="643" y="26"/>
                      </a:lnTo>
                      <a:lnTo>
                        <a:pt x="644" y="16"/>
                      </a:lnTo>
                      <a:lnTo>
                        <a:pt x="640" y="11"/>
                      </a:lnTo>
                      <a:lnTo>
                        <a:pt x="646" y="0"/>
                      </a:lnTo>
                      <a:lnTo>
                        <a:pt x="657" y="0"/>
                      </a:lnTo>
                      <a:lnTo>
                        <a:pt x="657" y="2"/>
                      </a:lnTo>
                      <a:lnTo>
                        <a:pt x="659" y="2"/>
                      </a:lnTo>
                      <a:lnTo>
                        <a:pt x="660" y="7"/>
                      </a:lnTo>
                      <a:lnTo>
                        <a:pt x="663" y="2"/>
                      </a:lnTo>
                      <a:lnTo>
                        <a:pt x="665" y="5"/>
                      </a:lnTo>
                      <a:lnTo>
                        <a:pt x="669" y="4"/>
                      </a:lnTo>
                      <a:lnTo>
                        <a:pt x="668" y="10"/>
                      </a:lnTo>
                      <a:lnTo>
                        <a:pt x="669" y="13"/>
                      </a:lnTo>
                      <a:lnTo>
                        <a:pt x="679" y="23"/>
                      </a:lnTo>
                      <a:lnTo>
                        <a:pt x="680" y="32"/>
                      </a:lnTo>
                      <a:lnTo>
                        <a:pt x="680" y="45"/>
                      </a:lnTo>
                      <a:lnTo>
                        <a:pt x="683" y="46"/>
                      </a:lnTo>
                      <a:lnTo>
                        <a:pt x="684" y="51"/>
                      </a:lnTo>
                      <a:lnTo>
                        <a:pt x="689" y="53"/>
                      </a:lnTo>
                      <a:lnTo>
                        <a:pt x="693" y="67"/>
                      </a:lnTo>
                      <a:lnTo>
                        <a:pt x="695" y="65"/>
                      </a:lnTo>
                      <a:lnTo>
                        <a:pt x="700" y="74"/>
                      </a:lnTo>
                      <a:lnTo>
                        <a:pt x="688" y="72"/>
                      </a:lnTo>
                      <a:lnTo>
                        <a:pt x="687" y="76"/>
                      </a:lnTo>
                      <a:lnTo>
                        <a:pt x="694" y="80"/>
                      </a:lnTo>
                      <a:lnTo>
                        <a:pt x="685" y="86"/>
                      </a:lnTo>
                      <a:lnTo>
                        <a:pt x="684" y="89"/>
                      </a:lnTo>
                      <a:lnTo>
                        <a:pt x="684" y="92"/>
                      </a:lnTo>
                      <a:lnTo>
                        <a:pt x="689" y="92"/>
                      </a:lnTo>
                      <a:lnTo>
                        <a:pt x="695" y="100"/>
                      </a:lnTo>
                      <a:lnTo>
                        <a:pt x="703" y="94"/>
                      </a:lnTo>
                      <a:lnTo>
                        <a:pt x="702" y="99"/>
                      </a:lnTo>
                      <a:lnTo>
                        <a:pt x="709" y="101"/>
                      </a:lnTo>
                      <a:lnTo>
                        <a:pt x="710" y="99"/>
                      </a:lnTo>
                      <a:lnTo>
                        <a:pt x="710" y="102"/>
                      </a:lnTo>
                      <a:lnTo>
                        <a:pt x="708" y="107"/>
                      </a:lnTo>
                      <a:lnTo>
                        <a:pt x="702" y="105"/>
                      </a:lnTo>
                      <a:lnTo>
                        <a:pt x="711" y="115"/>
                      </a:lnTo>
                      <a:lnTo>
                        <a:pt x="716" y="127"/>
                      </a:lnTo>
                      <a:lnTo>
                        <a:pt x="713" y="138"/>
                      </a:lnTo>
                      <a:lnTo>
                        <a:pt x="717" y="146"/>
                      </a:lnTo>
                      <a:lnTo>
                        <a:pt x="720" y="144"/>
                      </a:lnTo>
                      <a:lnTo>
                        <a:pt x="722" y="138"/>
                      </a:lnTo>
                      <a:lnTo>
                        <a:pt x="723" y="131"/>
                      </a:lnTo>
                      <a:lnTo>
                        <a:pt x="724" y="131"/>
                      </a:lnTo>
                      <a:lnTo>
                        <a:pt x="724" y="118"/>
                      </a:lnTo>
                      <a:lnTo>
                        <a:pt x="729" y="109"/>
                      </a:lnTo>
                      <a:lnTo>
                        <a:pt x="736" y="108"/>
                      </a:lnTo>
                      <a:lnTo>
                        <a:pt x="740" y="118"/>
                      </a:lnTo>
                      <a:lnTo>
                        <a:pt x="748" y="124"/>
                      </a:lnTo>
                      <a:lnTo>
                        <a:pt x="752" y="146"/>
                      </a:lnTo>
                      <a:lnTo>
                        <a:pt x="748" y="148"/>
                      </a:lnTo>
                      <a:lnTo>
                        <a:pt x="747" y="142"/>
                      </a:lnTo>
                      <a:lnTo>
                        <a:pt x="744" y="148"/>
                      </a:lnTo>
                      <a:lnTo>
                        <a:pt x="745" y="153"/>
                      </a:lnTo>
                      <a:lnTo>
                        <a:pt x="744" y="159"/>
                      </a:lnTo>
                      <a:lnTo>
                        <a:pt x="759" y="186"/>
                      </a:lnTo>
                      <a:lnTo>
                        <a:pt x="763" y="185"/>
                      </a:lnTo>
                      <a:lnTo>
                        <a:pt x="764" y="180"/>
                      </a:lnTo>
                      <a:lnTo>
                        <a:pt x="770" y="180"/>
                      </a:lnTo>
                      <a:lnTo>
                        <a:pt x="771" y="167"/>
                      </a:lnTo>
                      <a:lnTo>
                        <a:pt x="777" y="159"/>
                      </a:lnTo>
                      <a:lnTo>
                        <a:pt x="781" y="145"/>
                      </a:lnTo>
                      <a:lnTo>
                        <a:pt x="782" y="133"/>
                      </a:lnTo>
                      <a:lnTo>
                        <a:pt x="787" y="128"/>
                      </a:lnTo>
                      <a:lnTo>
                        <a:pt x="797" y="128"/>
                      </a:lnTo>
                      <a:lnTo>
                        <a:pt x="791" y="125"/>
                      </a:lnTo>
                      <a:lnTo>
                        <a:pt x="793" y="120"/>
                      </a:lnTo>
                      <a:lnTo>
                        <a:pt x="797" y="120"/>
                      </a:lnTo>
                      <a:lnTo>
                        <a:pt x="797" y="118"/>
                      </a:lnTo>
                      <a:lnTo>
                        <a:pt x="790" y="114"/>
                      </a:lnTo>
                      <a:lnTo>
                        <a:pt x="786" y="108"/>
                      </a:lnTo>
                      <a:lnTo>
                        <a:pt x="787" y="104"/>
                      </a:lnTo>
                      <a:lnTo>
                        <a:pt x="785" y="93"/>
                      </a:lnTo>
                      <a:lnTo>
                        <a:pt x="786" y="87"/>
                      </a:lnTo>
                      <a:lnTo>
                        <a:pt x="799" y="86"/>
                      </a:lnTo>
                      <a:lnTo>
                        <a:pt x="813" y="93"/>
                      </a:lnTo>
                      <a:lnTo>
                        <a:pt x="826" y="91"/>
                      </a:lnTo>
                      <a:lnTo>
                        <a:pt x="828" y="100"/>
                      </a:lnTo>
                      <a:lnTo>
                        <a:pt x="825" y="101"/>
                      </a:lnTo>
                      <a:lnTo>
                        <a:pt x="830" y="105"/>
                      </a:lnTo>
                      <a:lnTo>
                        <a:pt x="832" y="109"/>
                      </a:lnTo>
                      <a:lnTo>
                        <a:pt x="831" y="110"/>
                      </a:lnTo>
                      <a:lnTo>
                        <a:pt x="839" y="110"/>
                      </a:lnTo>
                      <a:lnTo>
                        <a:pt x="844" y="115"/>
                      </a:lnTo>
                      <a:lnTo>
                        <a:pt x="836" y="125"/>
                      </a:lnTo>
                      <a:lnTo>
                        <a:pt x="844" y="127"/>
                      </a:lnTo>
                      <a:lnTo>
                        <a:pt x="846" y="133"/>
                      </a:lnTo>
                      <a:lnTo>
                        <a:pt x="837" y="143"/>
                      </a:lnTo>
                      <a:lnTo>
                        <a:pt x="834" y="137"/>
                      </a:lnTo>
                      <a:lnTo>
                        <a:pt x="828" y="138"/>
                      </a:lnTo>
                      <a:lnTo>
                        <a:pt x="828" y="140"/>
                      </a:lnTo>
                      <a:lnTo>
                        <a:pt x="831" y="146"/>
                      </a:lnTo>
                      <a:lnTo>
                        <a:pt x="830" y="148"/>
                      </a:lnTo>
                      <a:lnTo>
                        <a:pt x="832" y="148"/>
                      </a:lnTo>
                      <a:lnTo>
                        <a:pt x="831" y="152"/>
                      </a:lnTo>
                      <a:lnTo>
                        <a:pt x="836" y="150"/>
                      </a:lnTo>
                      <a:lnTo>
                        <a:pt x="834" y="162"/>
                      </a:lnTo>
                      <a:lnTo>
                        <a:pt x="845" y="177"/>
                      </a:lnTo>
                      <a:lnTo>
                        <a:pt x="844" y="181"/>
                      </a:lnTo>
                      <a:lnTo>
                        <a:pt x="845" y="187"/>
                      </a:lnTo>
                      <a:lnTo>
                        <a:pt x="843" y="191"/>
                      </a:lnTo>
                      <a:lnTo>
                        <a:pt x="838" y="194"/>
                      </a:lnTo>
                      <a:lnTo>
                        <a:pt x="826" y="209"/>
                      </a:lnTo>
                      <a:lnTo>
                        <a:pt x="822" y="211"/>
                      </a:lnTo>
                      <a:lnTo>
                        <a:pt x="818" y="216"/>
                      </a:lnTo>
                      <a:lnTo>
                        <a:pt x="807" y="205"/>
                      </a:lnTo>
                      <a:lnTo>
                        <a:pt x="805" y="207"/>
                      </a:lnTo>
                      <a:lnTo>
                        <a:pt x="805" y="210"/>
                      </a:lnTo>
                      <a:lnTo>
                        <a:pt x="808" y="214"/>
                      </a:lnTo>
                      <a:lnTo>
                        <a:pt x="810" y="224"/>
                      </a:lnTo>
                      <a:lnTo>
                        <a:pt x="801" y="216"/>
                      </a:lnTo>
                      <a:lnTo>
                        <a:pt x="800" y="216"/>
                      </a:lnTo>
                      <a:lnTo>
                        <a:pt x="800" y="223"/>
                      </a:lnTo>
                      <a:lnTo>
                        <a:pt x="791" y="220"/>
                      </a:lnTo>
                      <a:lnTo>
                        <a:pt x="788" y="210"/>
                      </a:lnTo>
                      <a:lnTo>
                        <a:pt x="781" y="213"/>
                      </a:lnTo>
                      <a:lnTo>
                        <a:pt x="772" y="210"/>
                      </a:lnTo>
                      <a:lnTo>
                        <a:pt x="768" y="214"/>
                      </a:lnTo>
                      <a:lnTo>
                        <a:pt x="770" y="217"/>
                      </a:lnTo>
                      <a:lnTo>
                        <a:pt x="778" y="220"/>
                      </a:lnTo>
                      <a:lnTo>
                        <a:pt x="778" y="223"/>
                      </a:lnTo>
                      <a:lnTo>
                        <a:pt x="778" y="227"/>
                      </a:lnTo>
                      <a:lnTo>
                        <a:pt x="763" y="251"/>
                      </a:lnTo>
                      <a:lnTo>
                        <a:pt x="751" y="252"/>
                      </a:lnTo>
                      <a:lnTo>
                        <a:pt x="740" y="240"/>
                      </a:lnTo>
                      <a:lnTo>
                        <a:pt x="729" y="234"/>
                      </a:lnTo>
                      <a:lnTo>
                        <a:pt x="721" y="233"/>
                      </a:lnTo>
                      <a:lnTo>
                        <a:pt x="720" y="236"/>
                      </a:lnTo>
                      <a:lnTo>
                        <a:pt x="724" y="239"/>
                      </a:lnTo>
                      <a:lnTo>
                        <a:pt x="736" y="252"/>
                      </a:lnTo>
                      <a:lnTo>
                        <a:pt x="766" y="257"/>
                      </a:lnTo>
                      <a:lnTo>
                        <a:pt x="764" y="265"/>
                      </a:lnTo>
                      <a:lnTo>
                        <a:pt x="756" y="278"/>
                      </a:lnTo>
                      <a:lnTo>
                        <a:pt x="753" y="280"/>
                      </a:lnTo>
                      <a:lnTo>
                        <a:pt x="753" y="284"/>
                      </a:lnTo>
                      <a:lnTo>
                        <a:pt x="749" y="291"/>
                      </a:lnTo>
                      <a:lnTo>
                        <a:pt x="741" y="297"/>
                      </a:lnTo>
                      <a:lnTo>
                        <a:pt x="736" y="295"/>
                      </a:lnTo>
                      <a:lnTo>
                        <a:pt x="735" y="297"/>
                      </a:lnTo>
                      <a:lnTo>
                        <a:pt x="724" y="292"/>
                      </a:lnTo>
                      <a:lnTo>
                        <a:pt x="724" y="299"/>
                      </a:lnTo>
                      <a:lnTo>
                        <a:pt x="721" y="297"/>
                      </a:lnTo>
                      <a:lnTo>
                        <a:pt x="721" y="300"/>
                      </a:lnTo>
                      <a:lnTo>
                        <a:pt x="723" y="303"/>
                      </a:lnTo>
                      <a:lnTo>
                        <a:pt x="721" y="307"/>
                      </a:lnTo>
                      <a:lnTo>
                        <a:pt x="713" y="313"/>
                      </a:lnTo>
                      <a:lnTo>
                        <a:pt x="701" y="305"/>
                      </a:lnTo>
                      <a:lnTo>
                        <a:pt x="701" y="302"/>
                      </a:lnTo>
                      <a:lnTo>
                        <a:pt x="691" y="305"/>
                      </a:lnTo>
                      <a:lnTo>
                        <a:pt x="673" y="296"/>
                      </a:lnTo>
                      <a:lnTo>
                        <a:pt x="671" y="299"/>
                      </a:lnTo>
                      <a:lnTo>
                        <a:pt x="674" y="302"/>
                      </a:lnTo>
                      <a:lnTo>
                        <a:pt x="676" y="301"/>
                      </a:lnTo>
                      <a:lnTo>
                        <a:pt x="675" y="298"/>
                      </a:lnTo>
                      <a:lnTo>
                        <a:pt x="685" y="303"/>
                      </a:lnTo>
                      <a:lnTo>
                        <a:pt x="685" y="306"/>
                      </a:lnTo>
                      <a:lnTo>
                        <a:pt x="687" y="304"/>
                      </a:lnTo>
                      <a:lnTo>
                        <a:pt x="693" y="305"/>
                      </a:lnTo>
                      <a:lnTo>
                        <a:pt x="690" y="310"/>
                      </a:lnTo>
                      <a:lnTo>
                        <a:pt x="697" y="306"/>
                      </a:lnTo>
                      <a:lnTo>
                        <a:pt x="707" y="314"/>
                      </a:lnTo>
                      <a:lnTo>
                        <a:pt x="710" y="313"/>
                      </a:lnTo>
                      <a:lnTo>
                        <a:pt x="712" y="320"/>
                      </a:lnTo>
                      <a:lnTo>
                        <a:pt x="713" y="328"/>
                      </a:lnTo>
                      <a:lnTo>
                        <a:pt x="712" y="332"/>
                      </a:lnTo>
                      <a:lnTo>
                        <a:pt x="702" y="335"/>
                      </a:lnTo>
                      <a:lnTo>
                        <a:pt x="688" y="334"/>
                      </a:lnTo>
                      <a:lnTo>
                        <a:pt x="687" y="336"/>
                      </a:lnTo>
                      <a:lnTo>
                        <a:pt x="689" y="340"/>
                      </a:lnTo>
                      <a:lnTo>
                        <a:pt x="694" y="342"/>
                      </a:lnTo>
                      <a:lnTo>
                        <a:pt x="685" y="342"/>
                      </a:lnTo>
                      <a:lnTo>
                        <a:pt x="684" y="350"/>
                      </a:lnTo>
                      <a:lnTo>
                        <a:pt x="685" y="358"/>
                      </a:lnTo>
                      <a:lnTo>
                        <a:pt x="681" y="352"/>
                      </a:lnTo>
                      <a:lnTo>
                        <a:pt x="679" y="354"/>
                      </a:lnTo>
                      <a:lnTo>
                        <a:pt x="676" y="362"/>
                      </a:lnTo>
                      <a:lnTo>
                        <a:pt x="672" y="362"/>
                      </a:lnTo>
                      <a:lnTo>
                        <a:pt x="674" y="365"/>
                      </a:lnTo>
                      <a:lnTo>
                        <a:pt x="672" y="370"/>
                      </a:lnTo>
                      <a:lnTo>
                        <a:pt x="665" y="376"/>
                      </a:lnTo>
                      <a:lnTo>
                        <a:pt x="657" y="378"/>
                      </a:lnTo>
                      <a:lnTo>
                        <a:pt x="663" y="384"/>
                      </a:lnTo>
                      <a:lnTo>
                        <a:pt x="661" y="392"/>
                      </a:lnTo>
                      <a:lnTo>
                        <a:pt x="658" y="393"/>
                      </a:lnTo>
                      <a:lnTo>
                        <a:pt x="658" y="402"/>
                      </a:lnTo>
                      <a:lnTo>
                        <a:pt x="655" y="404"/>
                      </a:lnTo>
                      <a:lnTo>
                        <a:pt x="655" y="417"/>
                      </a:lnTo>
                      <a:lnTo>
                        <a:pt x="654" y="439"/>
                      </a:lnTo>
                      <a:lnTo>
                        <a:pt x="652" y="444"/>
                      </a:lnTo>
                      <a:lnTo>
                        <a:pt x="654" y="445"/>
                      </a:lnTo>
                      <a:lnTo>
                        <a:pt x="658" y="452"/>
                      </a:lnTo>
                      <a:lnTo>
                        <a:pt x="660" y="451"/>
                      </a:lnTo>
                      <a:lnTo>
                        <a:pt x="661" y="458"/>
                      </a:lnTo>
                      <a:lnTo>
                        <a:pt x="663" y="451"/>
                      </a:lnTo>
                      <a:lnTo>
                        <a:pt x="677" y="453"/>
                      </a:lnTo>
                      <a:lnTo>
                        <a:pt x="678" y="461"/>
                      </a:lnTo>
                      <a:lnTo>
                        <a:pt x="683" y="472"/>
                      </a:lnTo>
                      <a:lnTo>
                        <a:pt x="684" y="482"/>
                      </a:lnTo>
                      <a:lnTo>
                        <a:pt x="687" y="487"/>
                      </a:lnTo>
                      <a:lnTo>
                        <a:pt x="687" y="495"/>
                      </a:lnTo>
                      <a:lnTo>
                        <a:pt x="683" y="502"/>
                      </a:lnTo>
                      <a:lnTo>
                        <a:pt x="688" y="498"/>
                      </a:lnTo>
                      <a:lnTo>
                        <a:pt x="689" y="500"/>
                      </a:lnTo>
                      <a:lnTo>
                        <a:pt x="705" y="492"/>
                      </a:lnTo>
                      <a:lnTo>
                        <a:pt x="711" y="493"/>
                      </a:lnTo>
                      <a:lnTo>
                        <a:pt x="717" y="498"/>
                      </a:lnTo>
                      <a:lnTo>
                        <a:pt x="728" y="504"/>
                      </a:lnTo>
                      <a:lnTo>
                        <a:pt x="734" y="505"/>
                      </a:lnTo>
                      <a:lnTo>
                        <a:pt x="748" y="513"/>
                      </a:lnTo>
                      <a:lnTo>
                        <a:pt x="755" y="525"/>
                      </a:lnTo>
                      <a:lnTo>
                        <a:pt x="756" y="525"/>
                      </a:lnTo>
                      <a:lnTo>
                        <a:pt x="766" y="527"/>
                      </a:lnTo>
                      <a:lnTo>
                        <a:pt x="779" y="532"/>
                      </a:lnTo>
                      <a:lnTo>
                        <a:pt x="788" y="540"/>
                      </a:lnTo>
                      <a:lnTo>
                        <a:pt x="783" y="553"/>
                      </a:lnTo>
                      <a:lnTo>
                        <a:pt x="789" y="542"/>
                      </a:lnTo>
                      <a:lnTo>
                        <a:pt x="819" y="542"/>
                      </a:lnTo>
                      <a:lnTo>
                        <a:pt x="828" y="547"/>
                      </a:lnTo>
                      <a:lnTo>
                        <a:pt x="830" y="546"/>
                      </a:lnTo>
                      <a:lnTo>
                        <a:pt x="831" y="552"/>
                      </a:lnTo>
                      <a:lnTo>
                        <a:pt x="830" y="571"/>
                      </a:lnTo>
                      <a:lnTo>
                        <a:pt x="832" y="576"/>
                      </a:lnTo>
                      <a:lnTo>
                        <a:pt x="832" y="591"/>
                      </a:lnTo>
                      <a:lnTo>
                        <a:pt x="831" y="593"/>
                      </a:lnTo>
                      <a:lnTo>
                        <a:pt x="831" y="598"/>
                      </a:lnTo>
                      <a:lnTo>
                        <a:pt x="843" y="614"/>
                      </a:lnTo>
                      <a:lnTo>
                        <a:pt x="833" y="619"/>
                      </a:lnTo>
                      <a:lnTo>
                        <a:pt x="844" y="617"/>
                      </a:lnTo>
                      <a:lnTo>
                        <a:pt x="854" y="626"/>
                      </a:lnTo>
                      <a:lnTo>
                        <a:pt x="856" y="633"/>
                      </a:lnTo>
                      <a:lnTo>
                        <a:pt x="849" y="642"/>
                      </a:lnTo>
                      <a:lnTo>
                        <a:pt x="858" y="636"/>
                      </a:lnTo>
                      <a:lnTo>
                        <a:pt x="867" y="642"/>
                      </a:lnTo>
                      <a:lnTo>
                        <a:pt x="868" y="641"/>
                      </a:lnTo>
                      <a:lnTo>
                        <a:pt x="867" y="634"/>
                      </a:lnTo>
                      <a:lnTo>
                        <a:pt x="870" y="632"/>
                      </a:lnTo>
                      <a:lnTo>
                        <a:pt x="870" y="629"/>
                      </a:lnTo>
                      <a:lnTo>
                        <a:pt x="874" y="629"/>
                      </a:lnTo>
                      <a:lnTo>
                        <a:pt x="877" y="632"/>
                      </a:lnTo>
                      <a:lnTo>
                        <a:pt x="878" y="637"/>
                      </a:lnTo>
                      <a:lnTo>
                        <a:pt x="879" y="637"/>
                      </a:lnTo>
                      <a:lnTo>
                        <a:pt x="881" y="636"/>
                      </a:lnTo>
                      <a:lnTo>
                        <a:pt x="882" y="631"/>
                      </a:lnTo>
                      <a:lnTo>
                        <a:pt x="877" y="624"/>
                      </a:lnTo>
                      <a:lnTo>
                        <a:pt x="881" y="624"/>
                      </a:lnTo>
                      <a:lnTo>
                        <a:pt x="886" y="615"/>
                      </a:lnTo>
                      <a:lnTo>
                        <a:pt x="891" y="616"/>
                      </a:lnTo>
                      <a:lnTo>
                        <a:pt x="893" y="614"/>
                      </a:lnTo>
                      <a:lnTo>
                        <a:pt x="887" y="614"/>
                      </a:lnTo>
                      <a:lnTo>
                        <a:pt x="882" y="609"/>
                      </a:lnTo>
                      <a:lnTo>
                        <a:pt x="881" y="604"/>
                      </a:lnTo>
                      <a:lnTo>
                        <a:pt x="881" y="601"/>
                      </a:lnTo>
                      <a:lnTo>
                        <a:pt x="878" y="575"/>
                      </a:lnTo>
                      <a:lnTo>
                        <a:pt x="872" y="563"/>
                      </a:lnTo>
                      <a:lnTo>
                        <a:pt x="868" y="560"/>
                      </a:lnTo>
                      <a:lnTo>
                        <a:pt x="893" y="544"/>
                      </a:lnTo>
                      <a:lnTo>
                        <a:pt x="897" y="539"/>
                      </a:lnTo>
                      <a:lnTo>
                        <a:pt x="908" y="520"/>
                      </a:lnTo>
                      <a:lnTo>
                        <a:pt x="914" y="521"/>
                      </a:lnTo>
                      <a:lnTo>
                        <a:pt x="917" y="518"/>
                      </a:lnTo>
                      <a:lnTo>
                        <a:pt x="916" y="518"/>
                      </a:lnTo>
                      <a:lnTo>
                        <a:pt x="914" y="510"/>
                      </a:lnTo>
                      <a:lnTo>
                        <a:pt x="909" y="517"/>
                      </a:lnTo>
                      <a:lnTo>
                        <a:pt x="908" y="499"/>
                      </a:lnTo>
                      <a:lnTo>
                        <a:pt x="899" y="465"/>
                      </a:lnTo>
                      <a:lnTo>
                        <a:pt x="891" y="462"/>
                      </a:lnTo>
                      <a:lnTo>
                        <a:pt x="881" y="451"/>
                      </a:lnTo>
                      <a:lnTo>
                        <a:pt x="881" y="449"/>
                      </a:lnTo>
                      <a:lnTo>
                        <a:pt x="881" y="443"/>
                      </a:lnTo>
                      <a:lnTo>
                        <a:pt x="896" y="438"/>
                      </a:lnTo>
                      <a:lnTo>
                        <a:pt x="894" y="431"/>
                      </a:lnTo>
                      <a:lnTo>
                        <a:pt x="896" y="428"/>
                      </a:lnTo>
                      <a:lnTo>
                        <a:pt x="900" y="430"/>
                      </a:lnTo>
                      <a:lnTo>
                        <a:pt x="905" y="428"/>
                      </a:lnTo>
                      <a:lnTo>
                        <a:pt x="900" y="426"/>
                      </a:lnTo>
                      <a:lnTo>
                        <a:pt x="900" y="421"/>
                      </a:lnTo>
                      <a:lnTo>
                        <a:pt x="903" y="418"/>
                      </a:lnTo>
                      <a:lnTo>
                        <a:pt x="896" y="418"/>
                      </a:lnTo>
                      <a:lnTo>
                        <a:pt x="896" y="416"/>
                      </a:lnTo>
                      <a:lnTo>
                        <a:pt x="899" y="415"/>
                      </a:lnTo>
                      <a:lnTo>
                        <a:pt x="899" y="413"/>
                      </a:lnTo>
                      <a:lnTo>
                        <a:pt x="894" y="406"/>
                      </a:lnTo>
                      <a:lnTo>
                        <a:pt x="896" y="401"/>
                      </a:lnTo>
                      <a:lnTo>
                        <a:pt x="894" y="398"/>
                      </a:lnTo>
                      <a:lnTo>
                        <a:pt x="899" y="397"/>
                      </a:lnTo>
                      <a:lnTo>
                        <a:pt x="891" y="396"/>
                      </a:lnTo>
                      <a:lnTo>
                        <a:pt x="890" y="394"/>
                      </a:lnTo>
                      <a:lnTo>
                        <a:pt x="890" y="391"/>
                      </a:lnTo>
                      <a:lnTo>
                        <a:pt x="895" y="381"/>
                      </a:lnTo>
                      <a:lnTo>
                        <a:pt x="894" y="377"/>
                      </a:lnTo>
                      <a:lnTo>
                        <a:pt x="899" y="371"/>
                      </a:lnTo>
                      <a:lnTo>
                        <a:pt x="900" y="367"/>
                      </a:lnTo>
                      <a:lnTo>
                        <a:pt x="896" y="370"/>
                      </a:lnTo>
                      <a:lnTo>
                        <a:pt x="890" y="365"/>
                      </a:lnTo>
                      <a:lnTo>
                        <a:pt x="888" y="360"/>
                      </a:lnTo>
                      <a:lnTo>
                        <a:pt x="888" y="353"/>
                      </a:lnTo>
                      <a:lnTo>
                        <a:pt x="898" y="342"/>
                      </a:lnTo>
                      <a:lnTo>
                        <a:pt x="899" y="343"/>
                      </a:lnTo>
                      <a:lnTo>
                        <a:pt x="915" y="345"/>
                      </a:lnTo>
                      <a:lnTo>
                        <a:pt x="926" y="350"/>
                      </a:lnTo>
                      <a:lnTo>
                        <a:pt x="925" y="352"/>
                      </a:lnTo>
                      <a:lnTo>
                        <a:pt x="932" y="350"/>
                      </a:lnTo>
                      <a:lnTo>
                        <a:pt x="934" y="352"/>
                      </a:lnTo>
                      <a:lnTo>
                        <a:pt x="932" y="354"/>
                      </a:lnTo>
                      <a:lnTo>
                        <a:pt x="938" y="354"/>
                      </a:lnTo>
                      <a:lnTo>
                        <a:pt x="939" y="351"/>
                      </a:lnTo>
                      <a:lnTo>
                        <a:pt x="950" y="344"/>
                      </a:lnTo>
                      <a:lnTo>
                        <a:pt x="967" y="354"/>
                      </a:lnTo>
                      <a:lnTo>
                        <a:pt x="968" y="358"/>
                      </a:lnTo>
                      <a:lnTo>
                        <a:pt x="965" y="365"/>
                      </a:lnTo>
                      <a:lnTo>
                        <a:pt x="968" y="364"/>
                      </a:lnTo>
                      <a:lnTo>
                        <a:pt x="969" y="361"/>
                      </a:lnTo>
                      <a:lnTo>
                        <a:pt x="973" y="361"/>
                      </a:lnTo>
                      <a:lnTo>
                        <a:pt x="973" y="365"/>
                      </a:lnTo>
                      <a:lnTo>
                        <a:pt x="975" y="369"/>
                      </a:lnTo>
                      <a:lnTo>
                        <a:pt x="973" y="370"/>
                      </a:lnTo>
                      <a:lnTo>
                        <a:pt x="974" y="373"/>
                      </a:lnTo>
                      <a:lnTo>
                        <a:pt x="979" y="370"/>
                      </a:lnTo>
                      <a:lnTo>
                        <a:pt x="982" y="371"/>
                      </a:lnTo>
                      <a:lnTo>
                        <a:pt x="979" y="375"/>
                      </a:lnTo>
                      <a:lnTo>
                        <a:pt x="979" y="379"/>
                      </a:lnTo>
                      <a:lnTo>
                        <a:pt x="983" y="382"/>
                      </a:lnTo>
                      <a:lnTo>
                        <a:pt x="982" y="384"/>
                      </a:lnTo>
                      <a:lnTo>
                        <a:pt x="990" y="384"/>
                      </a:lnTo>
                      <a:lnTo>
                        <a:pt x="992" y="389"/>
                      </a:lnTo>
                      <a:lnTo>
                        <a:pt x="1001" y="387"/>
                      </a:lnTo>
                      <a:lnTo>
                        <a:pt x="1004" y="392"/>
                      </a:lnTo>
                      <a:lnTo>
                        <a:pt x="1009" y="390"/>
                      </a:lnTo>
                      <a:lnTo>
                        <a:pt x="1008" y="388"/>
                      </a:lnTo>
                      <a:lnTo>
                        <a:pt x="1010" y="387"/>
                      </a:lnTo>
                      <a:lnTo>
                        <a:pt x="1013" y="393"/>
                      </a:lnTo>
                      <a:lnTo>
                        <a:pt x="1009" y="398"/>
                      </a:lnTo>
                      <a:lnTo>
                        <a:pt x="1009" y="406"/>
                      </a:lnTo>
                      <a:lnTo>
                        <a:pt x="1013" y="415"/>
                      </a:lnTo>
                      <a:lnTo>
                        <a:pt x="1008" y="417"/>
                      </a:lnTo>
                      <a:lnTo>
                        <a:pt x="1006" y="419"/>
                      </a:lnTo>
                      <a:lnTo>
                        <a:pt x="1013" y="423"/>
                      </a:lnTo>
                      <a:lnTo>
                        <a:pt x="1013" y="428"/>
                      </a:lnTo>
                      <a:lnTo>
                        <a:pt x="1010" y="436"/>
                      </a:lnTo>
                      <a:lnTo>
                        <a:pt x="1016" y="436"/>
                      </a:lnTo>
                      <a:lnTo>
                        <a:pt x="1012" y="440"/>
                      </a:lnTo>
                      <a:lnTo>
                        <a:pt x="1016" y="442"/>
                      </a:lnTo>
                      <a:lnTo>
                        <a:pt x="1016" y="445"/>
                      </a:lnTo>
                      <a:lnTo>
                        <a:pt x="1010" y="449"/>
                      </a:lnTo>
                      <a:lnTo>
                        <a:pt x="1007" y="445"/>
                      </a:lnTo>
                      <a:lnTo>
                        <a:pt x="1005" y="446"/>
                      </a:lnTo>
                      <a:lnTo>
                        <a:pt x="1006" y="451"/>
                      </a:lnTo>
                      <a:lnTo>
                        <a:pt x="1001" y="452"/>
                      </a:lnTo>
                      <a:lnTo>
                        <a:pt x="1008" y="455"/>
                      </a:lnTo>
                      <a:lnTo>
                        <a:pt x="1014" y="449"/>
                      </a:lnTo>
                      <a:lnTo>
                        <a:pt x="1027" y="449"/>
                      </a:lnTo>
                      <a:lnTo>
                        <a:pt x="1030" y="460"/>
                      </a:lnTo>
                      <a:lnTo>
                        <a:pt x="1029" y="468"/>
                      </a:lnTo>
                      <a:lnTo>
                        <a:pt x="1029" y="469"/>
                      </a:lnTo>
                      <a:lnTo>
                        <a:pt x="1034" y="455"/>
                      </a:lnTo>
                      <a:lnTo>
                        <a:pt x="1034" y="463"/>
                      </a:lnTo>
                      <a:lnTo>
                        <a:pt x="1036" y="460"/>
                      </a:lnTo>
                      <a:lnTo>
                        <a:pt x="1038" y="469"/>
                      </a:lnTo>
                      <a:lnTo>
                        <a:pt x="1039" y="465"/>
                      </a:lnTo>
                      <a:lnTo>
                        <a:pt x="1052" y="459"/>
                      </a:lnTo>
                      <a:lnTo>
                        <a:pt x="1055" y="449"/>
                      </a:lnTo>
                      <a:lnTo>
                        <a:pt x="1061" y="453"/>
                      </a:lnTo>
                      <a:lnTo>
                        <a:pt x="1062" y="455"/>
                      </a:lnTo>
                      <a:lnTo>
                        <a:pt x="1061" y="460"/>
                      </a:lnTo>
                      <a:lnTo>
                        <a:pt x="1064" y="454"/>
                      </a:lnTo>
                      <a:lnTo>
                        <a:pt x="1060" y="448"/>
                      </a:lnTo>
                      <a:lnTo>
                        <a:pt x="1062" y="449"/>
                      </a:lnTo>
                      <a:lnTo>
                        <a:pt x="1065" y="448"/>
                      </a:lnTo>
                      <a:lnTo>
                        <a:pt x="1064" y="447"/>
                      </a:lnTo>
                      <a:lnTo>
                        <a:pt x="1064" y="444"/>
                      </a:lnTo>
                      <a:lnTo>
                        <a:pt x="1066" y="444"/>
                      </a:lnTo>
                      <a:lnTo>
                        <a:pt x="1067" y="441"/>
                      </a:lnTo>
                      <a:lnTo>
                        <a:pt x="1066" y="437"/>
                      </a:lnTo>
                      <a:lnTo>
                        <a:pt x="1067" y="439"/>
                      </a:lnTo>
                      <a:lnTo>
                        <a:pt x="1073" y="432"/>
                      </a:lnTo>
                      <a:lnTo>
                        <a:pt x="1068" y="425"/>
                      </a:lnTo>
                      <a:lnTo>
                        <a:pt x="1078" y="409"/>
                      </a:lnTo>
                      <a:lnTo>
                        <a:pt x="1083" y="409"/>
                      </a:lnTo>
                      <a:lnTo>
                        <a:pt x="1084" y="410"/>
                      </a:lnTo>
                      <a:lnTo>
                        <a:pt x="1082" y="412"/>
                      </a:lnTo>
                      <a:lnTo>
                        <a:pt x="1084" y="412"/>
                      </a:lnTo>
                      <a:lnTo>
                        <a:pt x="1085" y="416"/>
                      </a:lnTo>
                      <a:lnTo>
                        <a:pt x="1084" y="421"/>
                      </a:lnTo>
                      <a:lnTo>
                        <a:pt x="1087" y="421"/>
                      </a:lnTo>
                      <a:lnTo>
                        <a:pt x="1087" y="427"/>
                      </a:lnTo>
                      <a:lnTo>
                        <a:pt x="1090" y="427"/>
                      </a:lnTo>
                      <a:lnTo>
                        <a:pt x="1089" y="430"/>
                      </a:lnTo>
                      <a:lnTo>
                        <a:pt x="1094" y="430"/>
                      </a:lnTo>
                      <a:lnTo>
                        <a:pt x="1090" y="435"/>
                      </a:lnTo>
                      <a:lnTo>
                        <a:pt x="1094" y="437"/>
                      </a:lnTo>
                      <a:lnTo>
                        <a:pt x="1097" y="436"/>
                      </a:lnTo>
                      <a:lnTo>
                        <a:pt x="1097" y="439"/>
                      </a:lnTo>
                      <a:lnTo>
                        <a:pt x="1099" y="439"/>
                      </a:lnTo>
                      <a:lnTo>
                        <a:pt x="1099" y="441"/>
                      </a:lnTo>
                      <a:lnTo>
                        <a:pt x="1096" y="443"/>
                      </a:lnTo>
                      <a:lnTo>
                        <a:pt x="1091" y="443"/>
                      </a:lnTo>
                      <a:lnTo>
                        <a:pt x="1087" y="446"/>
                      </a:lnTo>
                      <a:lnTo>
                        <a:pt x="1102" y="443"/>
                      </a:lnTo>
                      <a:lnTo>
                        <a:pt x="1101" y="451"/>
                      </a:lnTo>
                      <a:lnTo>
                        <a:pt x="1105" y="451"/>
                      </a:lnTo>
                      <a:lnTo>
                        <a:pt x="1105" y="453"/>
                      </a:lnTo>
                      <a:lnTo>
                        <a:pt x="1107" y="455"/>
                      </a:lnTo>
                      <a:lnTo>
                        <a:pt x="1097" y="459"/>
                      </a:lnTo>
                      <a:lnTo>
                        <a:pt x="1110" y="459"/>
                      </a:lnTo>
                      <a:lnTo>
                        <a:pt x="1111" y="462"/>
                      </a:lnTo>
                      <a:lnTo>
                        <a:pt x="1108" y="465"/>
                      </a:lnTo>
                      <a:lnTo>
                        <a:pt x="1110" y="465"/>
                      </a:lnTo>
                      <a:lnTo>
                        <a:pt x="1102" y="471"/>
                      </a:lnTo>
                      <a:lnTo>
                        <a:pt x="1111" y="468"/>
                      </a:lnTo>
                      <a:lnTo>
                        <a:pt x="1114" y="471"/>
                      </a:lnTo>
                      <a:lnTo>
                        <a:pt x="1111" y="475"/>
                      </a:lnTo>
                      <a:lnTo>
                        <a:pt x="1115" y="475"/>
                      </a:lnTo>
                      <a:lnTo>
                        <a:pt x="1120" y="482"/>
                      </a:lnTo>
                      <a:lnTo>
                        <a:pt x="1113" y="487"/>
                      </a:lnTo>
                      <a:lnTo>
                        <a:pt x="1120" y="487"/>
                      </a:lnTo>
                      <a:lnTo>
                        <a:pt x="1122" y="489"/>
                      </a:lnTo>
                      <a:lnTo>
                        <a:pt x="1120" y="492"/>
                      </a:lnTo>
                      <a:lnTo>
                        <a:pt x="1126" y="494"/>
                      </a:lnTo>
                      <a:lnTo>
                        <a:pt x="1127" y="498"/>
                      </a:lnTo>
                      <a:lnTo>
                        <a:pt x="1122" y="503"/>
                      </a:lnTo>
                      <a:lnTo>
                        <a:pt x="1123" y="506"/>
                      </a:lnTo>
                      <a:lnTo>
                        <a:pt x="1114" y="502"/>
                      </a:lnTo>
                      <a:lnTo>
                        <a:pt x="1113" y="504"/>
                      </a:lnTo>
                      <a:lnTo>
                        <a:pt x="1117" y="506"/>
                      </a:lnTo>
                      <a:lnTo>
                        <a:pt x="1122" y="509"/>
                      </a:lnTo>
                      <a:lnTo>
                        <a:pt x="1123" y="510"/>
                      </a:lnTo>
                      <a:lnTo>
                        <a:pt x="1118" y="513"/>
                      </a:lnTo>
                      <a:lnTo>
                        <a:pt x="1123" y="517"/>
                      </a:lnTo>
                      <a:lnTo>
                        <a:pt x="1120" y="517"/>
                      </a:lnTo>
                      <a:lnTo>
                        <a:pt x="1119" y="519"/>
                      </a:lnTo>
                      <a:lnTo>
                        <a:pt x="1128" y="518"/>
                      </a:lnTo>
                      <a:lnTo>
                        <a:pt x="1130" y="525"/>
                      </a:lnTo>
                      <a:lnTo>
                        <a:pt x="1129" y="526"/>
                      </a:lnTo>
                      <a:lnTo>
                        <a:pt x="1137" y="527"/>
                      </a:lnTo>
                      <a:lnTo>
                        <a:pt x="1139" y="531"/>
                      </a:lnTo>
                      <a:lnTo>
                        <a:pt x="1142" y="530"/>
                      </a:lnTo>
                      <a:lnTo>
                        <a:pt x="1142" y="535"/>
                      </a:lnTo>
                      <a:lnTo>
                        <a:pt x="1144" y="538"/>
                      </a:lnTo>
                      <a:lnTo>
                        <a:pt x="1141" y="542"/>
                      </a:lnTo>
                      <a:lnTo>
                        <a:pt x="1144" y="540"/>
                      </a:lnTo>
                      <a:lnTo>
                        <a:pt x="1147" y="543"/>
                      </a:lnTo>
                      <a:lnTo>
                        <a:pt x="1151" y="540"/>
                      </a:lnTo>
                      <a:lnTo>
                        <a:pt x="1151" y="543"/>
                      </a:lnTo>
                      <a:lnTo>
                        <a:pt x="1154" y="544"/>
                      </a:lnTo>
                      <a:lnTo>
                        <a:pt x="1151" y="552"/>
                      </a:lnTo>
                      <a:lnTo>
                        <a:pt x="1159" y="544"/>
                      </a:lnTo>
                      <a:lnTo>
                        <a:pt x="1159" y="547"/>
                      </a:lnTo>
                      <a:lnTo>
                        <a:pt x="1161" y="545"/>
                      </a:lnTo>
                      <a:lnTo>
                        <a:pt x="1162" y="551"/>
                      </a:lnTo>
                      <a:lnTo>
                        <a:pt x="1164" y="552"/>
                      </a:lnTo>
                      <a:lnTo>
                        <a:pt x="1170" y="554"/>
                      </a:lnTo>
                      <a:lnTo>
                        <a:pt x="1175" y="550"/>
                      </a:lnTo>
                      <a:lnTo>
                        <a:pt x="1177" y="552"/>
                      </a:lnTo>
                      <a:lnTo>
                        <a:pt x="1176" y="554"/>
                      </a:lnTo>
                      <a:lnTo>
                        <a:pt x="1182" y="557"/>
                      </a:lnTo>
                      <a:lnTo>
                        <a:pt x="1184" y="559"/>
                      </a:lnTo>
                      <a:lnTo>
                        <a:pt x="1182" y="563"/>
                      </a:lnTo>
                      <a:lnTo>
                        <a:pt x="1176" y="563"/>
                      </a:lnTo>
                      <a:lnTo>
                        <a:pt x="1167" y="568"/>
                      </a:lnTo>
                      <a:lnTo>
                        <a:pt x="1155" y="571"/>
                      </a:lnTo>
                      <a:lnTo>
                        <a:pt x="1153" y="573"/>
                      </a:lnTo>
                      <a:lnTo>
                        <a:pt x="1149" y="576"/>
                      </a:lnTo>
                      <a:lnTo>
                        <a:pt x="1145" y="582"/>
                      </a:lnTo>
                      <a:lnTo>
                        <a:pt x="1135" y="578"/>
                      </a:lnTo>
                      <a:lnTo>
                        <a:pt x="1132" y="578"/>
                      </a:lnTo>
                      <a:lnTo>
                        <a:pt x="1132" y="580"/>
                      </a:lnTo>
                      <a:lnTo>
                        <a:pt x="1144" y="584"/>
                      </a:lnTo>
                      <a:lnTo>
                        <a:pt x="1142" y="591"/>
                      </a:lnTo>
                      <a:lnTo>
                        <a:pt x="1166" y="573"/>
                      </a:lnTo>
                      <a:lnTo>
                        <a:pt x="1169" y="570"/>
                      </a:lnTo>
                      <a:lnTo>
                        <a:pt x="1176" y="568"/>
                      </a:lnTo>
                      <a:lnTo>
                        <a:pt x="1186" y="568"/>
                      </a:lnTo>
                      <a:lnTo>
                        <a:pt x="1186" y="578"/>
                      </a:lnTo>
                      <a:lnTo>
                        <a:pt x="1185" y="580"/>
                      </a:lnTo>
                      <a:lnTo>
                        <a:pt x="1186" y="587"/>
                      </a:lnTo>
                      <a:lnTo>
                        <a:pt x="1191" y="579"/>
                      </a:lnTo>
                      <a:lnTo>
                        <a:pt x="1197" y="579"/>
                      </a:lnTo>
                      <a:lnTo>
                        <a:pt x="1196" y="580"/>
                      </a:lnTo>
                      <a:lnTo>
                        <a:pt x="1205" y="584"/>
                      </a:lnTo>
                      <a:lnTo>
                        <a:pt x="1203" y="586"/>
                      </a:lnTo>
                      <a:lnTo>
                        <a:pt x="1208" y="591"/>
                      </a:lnTo>
                      <a:lnTo>
                        <a:pt x="1208" y="593"/>
                      </a:lnTo>
                      <a:lnTo>
                        <a:pt x="1205" y="595"/>
                      </a:lnTo>
                      <a:lnTo>
                        <a:pt x="1199" y="592"/>
                      </a:lnTo>
                      <a:lnTo>
                        <a:pt x="1202" y="596"/>
                      </a:lnTo>
                      <a:lnTo>
                        <a:pt x="1205" y="597"/>
                      </a:lnTo>
                      <a:lnTo>
                        <a:pt x="1205" y="599"/>
                      </a:lnTo>
                      <a:lnTo>
                        <a:pt x="1205" y="602"/>
                      </a:lnTo>
                      <a:lnTo>
                        <a:pt x="1207" y="606"/>
                      </a:lnTo>
                      <a:lnTo>
                        <a:pt x="1204" y="607"/>
                      </a:lnTo>
                      <a:lnTo>
                        <a:pt x="1208" y="609"/>
                      </a:lnTo>
                      <a:lnTo>
                        <a:pt x="1209" y="612"/>
                      </a:lnTo>
                      <a:lnTo>
                        <a:pt x="1204" y="610"/>
                      </a:lnTo>
                      <a:lnTo>
                        <a:pt x="1209" y="616"/>
                      </a:lnTo>
                      <a:lnTo>
                        <a:pt x="1195" y="631"/>
                      </a:lnTo>
                      <a:lnTo>
                        <a:pt x="1191" y="632"/>
                      </a:lnTo>
                      <a:lnTo>
                        <a:pt x="1188" y="632"/>
                      </a:lnTo>
                      <a:lnTo>
                        <a:pt x="1170" y="636"/>
                      </a:lnTo>
                      <a:lnTo>
                        <a:pt x="1164" y="642"/>
                      </a:lnTo>
                      <a:lnTo>
                        <a:pt x="1162" y="641"/>
                      </a:lnTo>
                      <a:lnTo>
                        <a:pt x="1155" y="653"/>
                      </a:lnTo>
                      <a:lnTo>
                        <a:pt x="1153" y="654"/>
                      </a:lnTo>
                      <a:lnTo>
                        <a:pt x="1147" y="659"/>
                      </a:lnTo>
                      <a:lnTo>
                        <a:pt x="1144" y="658"/>
                      </a:lnTo>
                      <a:lnTo>
                        <a:pt x="1145" y="655"/>
                      </a:lnTo>
                      <a:lnTo>
                        <a:pt x="1142" y="659"/>
                      </a:lnTo>
                      <a:lnTo>
                        <a:pt x="1124" y="663"/>
                      </a:lnTo>
                      <a:lnTo>
                        <a:pt x="1120" y="659"/>
                      </a:lnTo>
                      <a:lnTo>
                        <a:pt x="1084" y="657"/>
                      </a:lnTo>
                      <a:lnTo>
                        <a:pt x="1058" y="659"/>
                      </a:lnTo>
                      <a:lnTo>
                        <a:pt x="1057" y="662"/>
                      </a:lnTo>
                      <a:lnTo>
                        <a:pt x="1053" y="663"/>
                      </a:lnTo>
                      <a:lnTo>
                        <a:pt x="1051" y="664"/>
                      </a:lnTo>
                      <a:lnTo>
                        <a:pt x="1047" y="669"/>
                      </a:lnTo>
                      <a:lnTo>
                        <a:pt x="1044" y="679"/>
                      </a:lnTo>
                      <a:lnTo>
                        <a:pt x="1033" y="680"/>
                      </a:lnTo>
                      <a:lnTo>
                        <a:pt x="1029" y="683"/>
                      </a:lnTo>
                      <a:lnTo>
                        <a:pt x="1021" y="690"/>
                      </a:lnTo>
                      <a:lnTo>
                        <a:pt x="1014" y="701"/>
                      </a:lnTo>
                      <a:lnTo>
                        <a:pt x="1008" y="703"/>
                      </a:lnTo>
                      <a:lnTo>
                        <a:pt x="1009" y="708"/>
                      </a:lnTo>
                      <a:lnTo>
                        <a:pt x="1003" y="718"/>
                      </a:lnTo>
                      <a:lnTo>
                        <a:pt x="990" y="731"/>
                      </a:lnTo>
                      <a:lnTo>
                        <a:pt x="996" y="729"/>
                      </a:lnTo>
                      <a:lnTo>
                        <a:pt x="1008" y="714"/>
                      </a:lnTo>
                      <a:lnTo>
                        <a:pt x="1012" y="708"/>
                      </a:lnTo>
                      <a:lnTo>
                        <a:pt x="1021" y="699"/>
                      </a:lnTo>
                      <a:lnTo>
                        <a:pt x="1054" y="683"/>
                      </a:lnTo>
                      <a:lnTo>
                        <a:pt x="1068" y="680"/>
                      </a:lnTo>
                      <a:lnTo>
                        <a:pt x="1076" y="681"/>
                      </a:lnTo>
                      <a:lnTo>
                        <a:pt x="1086" y="686"/>
                      </a:lnTo>
                      <a:lnTo>
                        <a:pt x="1088" y="690"/>
                      </a:lnTo>
                      <a:lnTo>
                        <a:pt x="1085" y="690"/>
                      </a:lnTo>
                      <a:lnTo>
                        <a:pt x="1087" y="692"/>
                      </a:lnTo>
                      <a:lnTo>
                        <a:pt x="1087" y="696"/>
                      </a:lnTo>
                      <a:lnTo>
                        <a:pt x="1073" y="706"/>
                      </a:lnTo>
                      <a:lnTo>
                        <a:pt x="1065" y="703"/>
                      </a:lnTo>
                      <a:lnTo>
                        <a:pt x="1065" y="709"/>
                      </a:lnTo>
                      <a:lnTo>
                        <a:pt x="1067" y="714"/>
                      </a:lnTo>
                      <a:lnTo>
                        <a:pt x="1075" y="710"/>
                      </a:lnTo>
                      <a:lnTo>
                        <a:pt x="1079" y="713"/>
                      </a:lnTo>
                      <a:lnTo>
                        <a:pt x="1079" y="715"/>
                      </a:lnTo>
                      <a:lnTo>
                        <a:pt x="1077" y="722"/>
                      </a:lnTo>
                      <a:lnTo>
                        <a:pt x="1073" y="726"/>
                      </a:lnTo>
                      <a:lnTo>
                        <a:pt x="1079" y="727"/>
                      </a:lnTo>
                      <a:lnTo>
                        <a:pt x="1079" y="734"/>
                      </a:lnTo>
                      <a:lnTo>
                        <a:pt x="1084" y="743"/>
                      </a:lnTo>
                      <a:lnTo>
                        <a:pt x="1093" y="746"/>
                      </a:lnTo>
                      <a:lnTo>
                        <a:pt x="1094" y="747"/>
                      </a:lnTo>
                      <a:lnTo>
                        <a:pt x="1092" y="749"/>
                      </a:lnTo>
                      <a:lnTo>
                        <a:pt x="1091" y="750"/>
                      </a:lnTo>
                      <a:lnTo>
                        <a:pt x="1108" y="754"/>
                      </a:lnTo>
                      <a:lnTo>
                        <a:pt x="1109" y="755"/>
                      </a:lnTo>
                      <a:lnTo>
                        <a:pt x="1115" y="755"/>
                      </a:lnTo>
                      <a:lnTo>
                        <a:pt x="1120" y="751"/>
                      </a:lnTo>
                      <a:lnTo>
                        <a:pt x="1121" y="754"/>
                      </a:lnTo>
                      <a:lnTo>
                        <a:pt x="1120" y="756"/>
                      </a:lnTo>
                      <a:lnTo>
                        <a:pt x="1127" y="755"/>
                      </a:lnTo>
                      <a:lnTo>
                        <a:pt x="1129" y="757"/>
                      </a:lnTo>
                      <a:lnTo>
                        <a:pt x="1130" y="759"/>
                      </a:lnTo>
                      <a:lnTo>
                        <a:pt x="1128" y="762"/>
                      </a:lnTo>
                      <a:lnTo>
                        <a:pt x="1132" y="762"/>
                      </a:lnTo>
                      <a:lnTo>
                        <a:pt x="1133" y="763"/>
                      </a:lnTo>
                      <a:lnTo>
                        <a:pt x="1132" y="764"/>
                      </a:lnTo>
                      <a:lnTo>
                        <a:pt x="1124" y="764"/>
                      </a:lnTo>
                      <a:lnTo>
                        <a:pt x="1107" y="774"/>
                      </a:lnTo>
                      <a:lnTo>
                        <a:pt x="1100" y="776"/>
                      </a:lnTo>
                      <a:lnTo>
                        <a:pt x="1097" y="775"/>
                      </a:lnTo>
                      <a:lnTo>
                        <a:pt x="1097" y="780"/>
                      </a:lnTo>
                      <a:lnTo>
                        <a:pt x="1094" y="780"/>
                      </a:lnTo>
                      <a:lnTo>
                        <a:pt x="1092" y="776"/>
                      </a:lnTo>
                      <a:lnTo>
                        <a:pt x="1090" y="780"/>
                      </a:lnTo>
                      <a:lnTo>
                        <a:pt x="1089" y="777"/>
                      </a:lnTo>
                      <a:lnTo>
                        <a:pt x="1087" y="783"/>
                      </a:lnTo>
                      <a:lnTo>
                        <a:pt x="1076" y="795"/>
                      </a:lnTo>
                      <a:lnTo>
                        <a:pt x="1073" y="795"/>
                      </a:lnTo>
                      <a:lnTo>
                        <a:pt x="1071" y="798"/>
                      </a:lnTo>
                      <a:lnTo>
                        <a:pt x="1067" y="798"/>
                      </a:lnTo>
                      <a:lnTo>
                        <a:pt x="1064" y="792"/>
                      </a:lnTo>
                      <a:lnTo>
                        <a:pt x="1062" y="792"/>
                      </a:lnTo>
                      <a:lnTo>
                        <a:pt x="1061" y="788"/>
                      </a:lnTo>
                      <a:lnTo>
                        <a:pt x="1061" y="782"/>
                      </a:lnTo>
                      <a:lnTo>
                        <a:pt x="1064" y="777"/>
                      </a:lnTo>
                      <a:lnTo>
                        <a:pt x="1060" y="780"/>
                      </a:lnTo>
                      <a:lnTo>
                        <a:pt x="1065" y="775"/>
                      </a:lnTo>
                      <a:lnTo>
                        <a:pt x="1069" y="774"/>
                      </a:lnTo>
                      <a:lnTo>
                        <a:pt x="1069" y="773"/>
                      </a:lnTo>
                      <a:lnTo>
                        <a:pt x="1085" y="763"/>
                      </a:lnTo>
                      <a:lnTo>
                        <a:pt x="1088" y="767"/>
                      </a:lnTo>
                      <a:lnTo>
                        <a:pt x="1093" y="763"/>
                      </a:lnTo>
                      <a:lnTo>
                        <a:pt x="1100" y="762"/>
                      </a:lnTo>
                      <a:lnTo>
                        <a:pt x="1100" y="761"/>
                      </a:lnTo>
                      <a:lnTo>
                        <a:pt x="1086" y="760"/>
                      </a:lnTo>
                      <a:lnTo>
                        <a:pt x="1079" y="762"/>
                      </a:lnTo>
                      <a:lnTo>
                        <a:pt x="1079" y="759"/>
                      </a:lnTo>
                      <a:lnTo>
                        <a:pt x="1086" y="753"/>
                      </a:lnTo>
                      <a:lnTo>
                        <a:pt x="1084" y="753"/>
                      </a:lnTo>
                      <a:lnTo>
                        <a:pt x="1083" y="751"/>
                      </a:lnTo>
                      <a:lnTo>
                        <a:pt x="1080" y="755"/>
                      </a:lnTo>
                      <a:lnTo>
                        <a:pt x="1067" y="764"/>
                      </a:lnTo>
                      <a:lnTo>
                        <a:pt x="1062" y="763"/>
                      </a:lnTo>
                      <a:lnTo>
                        <a:pt x="1061" y="765"/>
                      </a:lnTo>
                      <a:lnTo>
                        <a:pt x="1059" y="767"/>
                      </a:lnTo>
                      <a:lnTo>
                        <a:pt x="1053" y="767"/>
                      </a:lnTo>
                      <a:lnTo>
                        <a:pt x="1047" y="765"/>
                      </a:lnTo>
                      <a:lnTo>
                        <a:pt x="1046" y="767"/>
                      </a:lnTo>
                      <a:lnTo>
                        <a:pt x="1044" y="766"/>
                      </a:lnTo>
                      <a:lnTo>
                        <a:pt x="1040" y="763"/>
                      </a:lnTo>
                      <a:lnTo>
                        <a:pt x="1040" y="758"/>
                      </a:lnTo>
                      <a:lnTo>
                        <a:pt x="1036" y="756"/>
                      </a:lnTo>
                      <a:lnTo>
                        <a:pt x="1036" y="742"/>
                      </a:lnTo>
                      <a:lnTo>
                        <a:pt x="1036" y="728"/>
                      </a:lnTo>
                      <a:lnTo>
                        <a:pt x="1030" y="722"/>
                      </a:lnTo>
                      <a:lnTo>
                        <a:pt x="1022" y="725"/>
                      </a:lnTo>
                      <a:lnTo>
                        <a:pt x="1018" y="724"/>
                      </a:lnTo>
                      <a:lnTo>
                        <a:pt x="1018" y="723"/>
                      </a:lnTo>
                      <a:lnTo>
                        <a:pt x="1015" y="720"/>
                      </a:lnTo>
                      <a:lnTo>
                        <a:pt x="1012" y="721"/>
                      </a:lnTo>
                      <a:lnTo>
                        <a:pt x="1005" y="733"/>
                      </a:lnTo>
                      <a:lnTo>
                        <a:pt x="1004" y="738"/>
                      </a:lnTo>
                      <a:lnTo>
                        <a:pt x="1001" y="748"/>
                      </a:lnTo>
                      <a:lnTo>
                        <a:pt x="1000" y="756"/>
                      </a:lnTo>
                      <a:lnTo>
                        <a:pt x="996" y="760"/>
                      </a:lnTo>
                      <a:lnTo>
                        <a:pt x="996" y="763"/>
                      </a:lnTo>
                      <a:lnTo>
                        <a:pt x="990" y="764"/>
                      </a:lnTo>
                      <a:lnTo>
                        <a:pt x="986" y="765"/>
                      </a:lnTo>
                      <a:lnTo>
                        <a:pt x="983" y="770"/>
                      </a:lnTo>
                      <a:lnTo>
                        <a:pt x="969" y="770"/>
                      </a:lnTo>
                      <a:lnTo>
                        <a:pt x="938" y="770"/>
                      </a:lnTo>
                      <a:close/>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7" name="Freeform 19"/>
                <p:cNvSpPr>
                  <a:spLocks/>
                </p:cNvSpPr>
                <p:nvPr/>
              </p:nvSpPr>
              <p:spPr bwMode="auto">
                <a:xfrm>
                  <a:off x="2173" y="1992"/>
                  <a:ext cx="32" cy="22"/>
                </a:xfrm>
                <a:custGeom>
                  <a:avLst/>
                  <a:gdLst>
                    <a:gd name="T0" fmla="*/ 5 w 32"/>
                    <a:gd name="T1" fmla="*/ 3 h 22"/>
                    <a:gd name="T2" fmla="*/ 4 w 32"/>
                    <a:gd name="T3" fmla="*/ 6 h 22"/>
                    <a:gd name="T4" fmla="*/ 8 w 32"/>
                    <a:gd name="T5" fmla="*/ 11 h 22"/>
                    <a:gd name="T6" fmla="*/ 12 w 32"/>
                    <a:gd name="T7" fmla="*/ 11 h 22"/>
                    <a:gd name="T8" fmla="*/ 19 w 32"/>
                    <a:gd name="T9" fmla="*/ 14 h 22"/>
                    <a:gd name="T10" fmla="*/ 32 w 32"/>
                    <a:gd name="T11" fmla="*/ 12 h 22"/>
                    <a:gd name="T12" fmla="*/ 32 w 32"/>
                    <a:gd name="T13" fmla="*/ 14 h 22"/>
                    <a:gd name="T14" fmla="*/ 27 w 32"/>
                    <a:gd name="T15" fmla="*/ 17 h 22"/>
                    <a:gd name="T16" fmla="*/ 27 w 32"/>
                    <a:gd name="T17" fmla="*/ 22 h 22"/>
                    <a:gd name="T18" fmla="*/ 24 w 32"/>
                    <a:gd name="T19" fmla="*/ 22 h 22"/>
                    <a:gd name="T20" fmla="*/ 21 w 32"/>
                    <a:gd name="T21" fmla="*/ 21 h 22"/>
                    <a:gd name="T22" fmla="*/ 18 w 32"/>
                    <a:gd name="T23" fmla="*/ 16 h 22"/>
                    <a:gd name="T24" fmla="*/ 15 w 32"/>
                    <a:gd name="T25" fmla="*/ 18 h 22"/>
                    <a:gd name="T26" fmla="*/ 5 w 32"/>
                    <a:gd name="T27" fmla="*/ 13 h 22"/>
                    <a:gd name="T28" fmla="*/ 3 w 32"/>
                    <a:gd name="T29" fmla="*/ 11 h 22"/>
                    <a:gd name="T30" fmla="*/ 4 w 32"/>
                    <a:gd name="T31" fmla="*/ 10 h 22"/>
                    <a:gd name="T32" fmla="*/ 0 w 32"/>
                    <a:gd name="T33" fmla="*/ 8 h 22"/>
                    <a:gd name="T34" fmla="*/ 0 w 32"/>
                    <a:gd name="T35" fmla="*/ 6 h 22"/>
                    <a:gd name="T36" fmla="*/ 5 w 32"/>
                    <a:gd name="T37" fmla="*/ 0 h 22"/>
                    <a:gd name="T38" fmla="*/ 5 w 32"/>
                    <a:gd name="T39" fmla="*/ 3 h 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2"/>
                    <a:gd name="T62" fmla="*/ 32 w 32"/>
                    <a:gd name="T63" fmla="*/ 22 h 2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2">
                      <a:moveTo>
                        <a:pt x="5" y="3"/>
                      </a:moveTo>
                      <a:lnTo>
                        <a:pt x="4" y="6"/>
                      </a:lnTo>
                      <a:lnTo>
                        <a:pt x="8" y="11"/>
                      </a:lnTo>
                      <a:lnTo>
                        <a:pt x="12" y="11"/>
                      </a:lnTo>
                      <a:lnTo>
                        <a:pt x="19" y="14"/>
                      </a:lnTo>
                      <a:lnTo>
                        <a:pt x="32" y="12"/>
                      </a:lnTo>
                      <a:lnTo>
                        <a:pt x="32" y="14"/>
                      </a:lnTo>
                      <a:lnTo>
                        <a:pt x="27" y="17"/>
                      </a:lnTo>
                      <a:lnTo>
                        <a:pt x="27" y="22"/>
                      </a:lnTo>
                      <a:lnTo>
                        <a:pt x="24" y="22"/>
                      </a:lnTo>
                      <a:lnTo>
                        <a:pt x="21" y="21"/>
                      </a:lnTo>
                      <a:lnTo>
                        <a:pt x="18" y="16"/>
                      </a:lnTo>
                      <a:lnTo>
                        <a:pt x="15" y="18"/>
                      </a:lnTo>
                      <a:lnTo>
                        <a:pt x="5" y="13"/>
                      </a:lnTo>
                      <a:lnTo>
                        <a:pt x="3" y="11"/>
                      </a:lnTo>
                      <a:lnTo>
                        <a:pt x="4" y="10"/>
                      </a:lnTo>
                      <a:lnTo>
                        <a:pt x="0" y="8"/>
                      </a:lnTo>
                      <a:lnTo>
                        <a:pt x="0" y="6"/>
                      </a:lnTo>
                      <a:lnTo>
                        <a:pt x="5" y="0"/>
                      </a:lnTo>
                      <a:lnTo>
                        <a:pt x="5" y="3"/>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8" name="Freeform 20"/>
                <p:cNvSpPr>
                  <a:spLocks/>
                </p:cNvSpPr>
                <p:nvPr/>
              </p:nvSpPr>
              <p:spPr bwMode="auto">
                <a:xfrm>
                  <a:off x="1209" y="1856"/>
                  <a:ext cx="17" cy="25"/>
                </a:xfrm>
                <a:custGeom>
                  <a:avLst/>
                  <a:gdLst>
                    <a:gd name="T0" fmla="*/ 4 w 17"/>
                    <a:gd name="T1" fmla="*/ 12 h 25"/>
                    <a:gd name="T2" fmla="*/ 4 w 17"/>
                    <a:gd name="T3" fmla="*/ 7 h 25"/>
                    <a:gd name="T4" fmla="*/ 2 w 17"/>
                    <a:gd name="T5" fmla="*/ 8 h 25"/>
                    <a:gd name="T6" fmla="*/ 2 w 17"/>
                    <a:gd name="T7" fmla="*/ 8 h 25"/>
                    <a:gd name="T8" fmla="*/ 2 w 17"/>
                    <a:gd name="T9" fmla="*/ 5 h 25"/>
                    <a:gd name="T10" fmla="*/ 0 w 17"/>
                    <a:gd name="T11" fmla="*/ 4 h 25"/>
                    <a:gd name="T12" fmla="*/ 8 w 17"/>
                    <a:gd name="T13" fmla="*/ 0 h 25"/>
                    <a:gd name="T14" fmla="*/ 10 w 17"/>
                    <a:gd name="T15" fmla="*/ 3 h 25"/>
                    <a:gd name="T16" fmla="*/ 7 w 17"/>
                    <a:gd name="T17" fmla="*/ 4 h 25"/>
                    <a:gd name="T18" fmla="*/ 11 w 17"/>
                    <a:gd name="T19" fmla="*/ 7 h 25"/>
                    <a:gd name="T20" fmla="*/ 7 w 17"/>
                    <a:gd name="T21" fmla="*/ 8 h 25"/>
                    <a:gd name="T22" fmla="*/ 7 w 17"/>
                    <a:gd name="T23" fmla="*/ 13 h 25"/>
                    <a:gd name="T24" fmla="*/ 13 w 17"/>
                    <a:gd name="T25" fmla="*/ 18 h 25"/>
                    <a:gd name="T26" fmla="*/ 17 w 17"/>
                    <a:gd name="T27" fmla="*/ 25 h 25"/>
                    <a:gd name="T28" fmla="*/ 4 w 17"/>
                    <a:gd name="T29" fmla="*/ 12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25"/>
                    <a:gd name="T47" fmla="*/ 17 w 17"/>
                    <a:gd name="T48" fmla="*/ 25 h 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25">
                      <a:moveTo>
                        <a:pt x="4" y="12"/>
                      </a:moveTo>
                      <a:lnTo>
                        <a:pt x="4" y="7"/>
                      </a:lnTo>
                      <a:lnTo>
                        <a:pt x="2" y="8"/>
                      </a:lnTo>
                      <a:lnTo>
                        <a:pt x="2" y="5"/>
                      </a:lnTo>
                      <a:lnTo>
                        <a:pt x="0" y="4"/>
                      </a:lnTo>
                      <a:lnTo>
                        <a:pt x="8" y="0"/>
                      </a:lnTo>
                      <a:lnTo>
                        <a:pt x="10" y="3"/>
                      </a:lnTo>
                      <a:lnTo>
                        <a:pt x="7" y="4"/>
                      </a:lnTo>
                      <a:lnTo>
                        <a:pt x="11" y="7"/>
                      </a:lnTo>
                      <a:lnTo>
                        <a:pt x="7" y="8"/>
                      </a:lnTo>
                      <a:lnTo>
                        <a:pt x="7" y="13"/>
                      </a:lnTo>
                      <a:lnTo>
                        <a:pt x="13" y="18"/>
                      </a:lnTo>
                      <a:lnTo>
                        <a:pt x="17" y="25"/>
                      </a:lnTo>
                      <a:lnTo>
                        <a:pt x="4" y="1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9" name="Freeform 21"/>
                <p:cNvSpPr>
                  <a:spLocks/>
                </p:cNvSpPr>
                <p:nvPr/>
              </p:nvSpPr>
              <p:spPr bwMode="auto">
                <a:xfrm>
                  <a:off x="1199" y="1834"/>
                  <a:ext cx="20" cy="24"/>
                </a:xfrm>
                <a:custGeom>
                  <a:avLst/>
                  <a:gdLst>
                    <a:gd name="T0" fmla="*/ 15 w 20"/>
                    <a:gd name="T1" fmla="*/ 3 h 24"/>
                    <a:gd name="T2" fmla="*/ 19 w 20"/>
                    <a:gd name="T3" fmla="*/ 1 h 24"/>
                    <a:gd name="T4" fmla="*/ 20 w 20"/>
                    <a:gd name="T5" fmla="*/ 4 h 24"/>
                    <a:gd name="T6" fmla="*/ 17 w 20"/>
                    <a:gd name="T7" fmla="*/ 19 h 24"/>
                    <a:gd name="T8" fmla="*/ 15 w 20"/>
                    <a:gd name="T9" fmla="*/ 22 h 24"/>
                    <a:gd name="T10" fmla="*/ 12 w 20"/>
                    <a:gd name="T11" fmla="*/ 21 h 24"/>
                    <a:gd name="T12" fmla="*/ 11 w 20"/>
                    <a:gd name="T13" fmla="*/ 24 h 24"/>
                    <a:gd name="T14" fmla="*/ 8 w 20"/>
                    <a:gd name="T15" fmla="*/ 19 h 24"/>
                    <a:gd name="T16" fmla="*/ 10 w 20"/>
                    <a:gd name="T17" fmla="*/ 18 h 24"/>
                    <a:gd name="T18" fmla="*/ 10 w 20"/>
                    <a:gd name="T19" fmla="*/ 16 h 24"/>
                    <a:gd name="T20" fmla="*/ 4 w 20"/>
                    <a:gd name="T21" fmla="*/ 13 h 24"/>
                    <a:gd name="T22" fmla="*/ 0 w 20"/>
                    <a:gd name="T23" fmla="*/ 5 h 24"/>
                    <a:gd name="T24" fmla="*/ 0 w 20"/>
                    <a:gd name="T25" fmla="*/ 0 h 24"/>
                    <a:gd name="T26" fmla="*/ 7 w 20"/>
                    <a:gd name="T27" fmla="*/ 1 h 24"/>
                    <a:gd name="T28" fmla="*/ 6 w 20"/>
                    <a:gd name="T29" fmla="*/ 5 h 24"/>
                    <a:gd name="T30" fmla="*/ 11 w 20"/>
                    <a:gd name="T31" fmla="*/ 1 h 24"/>
                    <a:gd name="T32" fmla="*/ 12 w 20"/>
                    <a:gd name="T33" fmla="*/ 8 h 24"/>
                    <a:gd name="T34" fmla="*/ 7 w 20"/>
                    <a:gd name="T35" fmla="*/ 11 h 24"/>
                    <a:gd name="T36" fmla="*/ 11 w 20"/>
                    <a:gd name="T37" fmla="*/ 13 h 24"/>
                    <a:gd name="T38" fmla="*/ 15 w 20"/>
                    <a:gd name="T39" fmla="*/ 3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4"/>
                    <a:gd name="T62" fmla="*/ 20 w 20"/>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4">
                      <a:moveTo>
                        <a:pt x="15" y="3"/>
                      </a:moveTo>
                      <a:lnTo>
                        <a:pt x="19" y="1"/>
                      </a:lnTo>
                      <a:lnTo>
                        <a:pt x="20" y="4"/>
                      </a:lnTo>
                      <a:lnTo>
                        <a:pt x="17" y="19"/>
                      </a:lnTo>
                      <a:lnTo>
                        <a:pt x="15" y="22"/>
                      </a:lnTo>
                      <a:lnTo>
                        <a:pt x="12" y="21"/>
                      </a:lnTo>
                      <a:lnTo>
                        <a:pt x="11" y="24"/>
                      </a:lnTo>
                      <a:lnTo>
                        <a:pt x="8" y="19"/>
                      </a:lnTo>
                      <a:lnTo>
                        <a:pt x="10" y="18"/>
                      </a:lnTo>
                      <a:lnTo>
                        <a:pt x="10" y="16"/>
                      </a:lnTo>
                      <a:lnTo>
                        <a:pt x="4" y="13"/>
                      </a:lnTo>
                      <a:lnTo>
                        <a:pt x="0" y="5"/>
                      </a:lnTo>
                      <a:lnTo>
                        <a:pt x="0" y="0"/>
                      </a:lnTo>
                      <a:lnTo>
                        <a:pt x="7" y="1"/>
                      </a:lnTo>
                      <a:lnTo>
                        <a:pt x="6" y="5"/>
                      </a:lnTo>
                      <a:lnTo>
                        <a:pt x="11" y="1"/>
                      </a:lnTo>
                      <a:lnTo>
                        <a:pt x="12" y="8"/>
                      </a:lnTo>
                      <a:lnTo>
                        <a:pt x="7" y="11"/>
                      </a:lnTo>
                      <a:lnTo>
                        <a:pt x="11" y="13"/>
                      </a:lnTo>
                      <a:lnTo>
                        <a:pt x="15" y="3"/>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0" name="Freeform 22"/>
                <p:cNvSpPr>
                  <a:spLocks/>
                </p:cNvSpPr>
                <p:nvPr/>
              </p:nvSpPr>
              <p:spPr bwMode="auto">
                <a:xfrm>
                  <a:off x="1221" y="1806"/>
                  <a:ext cx="2" cy="6"/>
                </a:xfrm>
                <a:custGeom>
                  <a:avLst/>
                  <a:gdLst>
                    <a:gd name="T0" fmla="*/ 0 w 2"/>
                    <a:gd name="T1" fmla="*/ 0 h 6"/>
                    <a:gd name="T2" fmla="*/ 2 w 2"/>
                    <a:gd name="T3" fmla="*/ 6 h 6"/>
                    <a:gd name="T4" fmla="*/ 0 w 2"/>
                    <a:gd name="T5" fmla="*/ 4 h 6"/>
                    <a:gd name="T6" fmla="*/ 0 w 2"/>
                    <a:gd name="T7" fmla="*/ 0 h 6"/>
                    <a:gd name="T8" fmla="*/ 0 60000 65536"/>
                    <a:gd name="T9" fmla="*/ 0 60000 65536"/>
                    <a:gd name="T10" fmla="*/ 0 60000 65536"/>
                    <a:gd name="T11" fmla="*/ 0 60000 65536"/>
                    <a:gd name="T12" fmla="*/ 0 w 2"/>
                    <a:gd name="T13" fmla="*/ 0 h 6"/>
                    <a:gd name="T14" fmla="*/ 2 w 2"/>
                    <a:gd name="T15" fmla="*/ 6 h 6"/>
                  </a:gdLst>
                  <a:ahLst/>
                  <a:cxnLst>
                    <a:cxn ang="T8">
                      <a:pos x="T0" y="T1"/>
                    </a:cxn>
                    <a:cxn ang="T9">
                      <a:pos x="T2" y="T3"/>
                    </a:cxn>
                    <a:cxn ang="T10">
                      <a:pos x="T4" y="T5"/>
                    </a:cxn>
                    <a:cxn ang="T11">
                      <a:pos x="T6" y="T7"/>
                    </a:cxn>
                  </a:cxnLst>
                  <a:rect l="T12" t="T13" r="T14" b="T15"/>
                  <a:pathLst>
                    <a:path w="2" h="6">
                      <a:moveTo>
                        <a:pt x="0" y="0"/>
                      </a:moveTo>
                      <a:lnTo>
                        <a:pt x="2" y="6"/>
                      </a:lnTo>
                      <a:lnTo>
                        <a:pt x="0" y="4"/>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1" name="Freeform 23"/>
                <p:cNvSpPr>
                  <a:spLocks/>
                </p:cNvSpPr>
                <p:nvPr/>
              </p:nvSpPr>
              <p:spPr bwMode="auto">
                <a:xfrm>
                  <a:off x="1198" y="1807"/>
                  <a:ext cx="6" cy="12"/>
                </a:xfrm>
                <a:custGeom>
                  <a:avLst/>
                  <a:gdLst>
                    <a:gd name="T0" fmla="*/ 2 w 6"/>
                    <a:gd name="T1" fmla="*/ 6 h 12"/>
                    <a:gd name="T2" fmla="*/ 6 w 6"/>
                    <a:gd name="T3" fmla="*/ 12 h 12"/>
                    <a:gd name="T4" fmla="*/ 3 w 6"/>
                    <a:gd name="T5" fmla="*/ 12 h 12"/>
                    <a:gd name="T6" fmla="*/ 0 w 6"/>
                    <a:gd name="T7" fmla="*/ 6 h 12"/>
                    <a:gd name="T8" fmla="*/ 0 w 6"/>
                    <a:gd name="T9" fmla="*/ 0 h 12"/>
                    <a:gd name="T10" fmla="*/ 2 w 6"/>
                    <a:gd name="T11" fmla="*/ 6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2" y="6"/>
                      </a:moveTo>
                      <a:lnTo>
                        <a:pt x="6" y="12"/>
                      </a:lnTo>
                      <a:lnTo>
                        <a:pt x="3" y="12"/>
                      </a:lnTo>
                      <a:lnTo>
                        <a:pt x="0" y="6"/>
                      </a:lnTo>
                      <a:lnTo>
                        <a:pt x="0" y="0"/>
                      </a:lnTo>
                      <a:lnTo>
                        <a:pt x="2" y="6"/>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2" name="Freeform 24"/>
                <p:cNvSpPr>
                  <a:spLocks/>
                </p:cNvSpPr>
                <p:nvPr/>
              </p:nvSpPr>
              <p:spPr bwMode="auto">
                <a:xfrm>
                  <a:off x="1218" y="1790"/>
                  <a:ext cx="12" cy="19"/>
                </a:xfrm>
                <a:custGeom>
                  <a:avLst/>
                  <a:gdLst>
                    <a:gd name="T0" fmla="*/ 5 w 12"/>
                    <a:gd name="T1" fmla="*/ 16 h 19"/>
                    <a:gd name="T2" fmla="*/ 7 w 12"/>
                    <a:gd name="T3" fmla="*/ 15 h 19"/>
                    <a:gd name="T4" fmla="*/ 8 w 12"/>
                    <a:gd name="T5" fmla="*/ 19 h 19"/>
                    <a:gd name="T6" fmla="*/ 12 w 12"/>
                    <a:gd name="T7" fmla="*/ 19 h 19"/>
                    <a:gd name="T8" fmla="*/ 11 w 12"/>
                    <a:gd name="T9" fmla="*/ 14 h 19"/>
                    <a:gd name="T10" fmla="*/ 11 w 12"/>
                    <a:gd name="T11" fmla="*/ 8 h 19"/>
                    <a:gd name="T12" fmla="*/ 8 w 12"/>
                    <a:gd name="T13" fmla="*/ 0 h 19"/>
                    <a:gd name="T14" fmla="*/ 2 w 12"/>
                    <a:gd name="T15" fmla="*/ 4 h 19"/>
                    <a:gd name="T16" fmla="*/ 3 w 12"/>
                    <a:gd name="T17" fmla="*/ 6 h 19"/>
                    <a:gd name="T18" fmla="*/ 0 w 12"/>
                    <a:gd name="T19" fmla="*/ 13 h 19"/>
                    <a:gd name="T20" fmla="*/ 3 w 12"/>
                    <a:gd name="T21" fmla="*/ 15 h 19"/>
                    <a:gd name="T22" fmla="*/ 4 w 12"/>
                    <a:gd name="T23" fmla="*/ 11 h 19"/>
                    <a:gd name="T24" fmla="*/ 5 w 12"/>
                    <a:gd name="T25" fmla="*/ 12 h 19"/>
                    <a:gd name="T26" fmla="*/ 5 w 12"/>
                    <a:gd name="T27" fmla="*/ 8 h 19"/>
                    <a:gd name="T28" fmla="*/ 6 w 12"/>
                    <a:gd name="T29" fmla="*/ 12 h 19"/>
                    <a:gd name="T30" fmla="*/ 5 w 12"/>
                    <a:gd name="T31" fmla="*/ 16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19"/>
                    <a:gd name="T50" fmla="*/ 12 w 12"/>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19">
                      <a:moveTo>
                        <a:pt x="5" y="16"/>
                      </a:moveTo>
                      <a:lnTo>
                        <a:pt x="7" y="15"/>
                      </a:lnTo>
                      <a:lnTo>
                        <a:pt x="8" y="19"/>
                      </a:lnTo>
                      <a:lnTo>
                        <a:pt x="12" y="19"/>
                      </a:lnTo>
                      <a:lnTo>
                        <a:pt x="11" y="14"/>
                      </a:lnTo>
                      <a:lnTo>
                        <a:pt x="11" y="8"/>
                      </a:lnTo>
                      <a:lnTo>
                        <a:pt x="8" y="0"/>
                      </a:lnTo>
                      <a:lnTo>
                        <a:pt x="2" y="4"/>
                      </a:lnTo>
                      <a:lnTo>
                        <a:pt x="3" y="6"/>
                      </a:lnTo>
                      <a:lnTo>
                        <a:pt x="0" y="13"/>
                      </a:lnTo>
                      <a:lnTo>
                        <a:pt x="3" y="15"/>
                      </a:lnTo>
                      <a:lnTo>
                        <a:pt x="4" y="11"/>
                      </a:lnTo>
                      <a:lnTo>
                        <a:pt x="5" y="12"/>
                      </a:lnTo>
                      <a:lnTo>
                        <a:pt x="5" y="8"/>
                      </a:lnTo>
                      <a:lnTo>
                        <a:pt x="6" y="12"/>
                      </a:lnTo>
                      <a:lnTo>
                        <a:pt x="5" y="16"/>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3" name="Freeform 25"/>
                <p:cNvSpPr>
                  <a:spLocks/>
                </p:cNvSpPr>
                <p:nvPr/>
              </p:nvSpPr>
              <p:spPr bwMode="auto">
                <a:xfrm>
                  <a:off x="1190" y="1780"/>
                  <a:ext cx="25" cy="40"/>
                </a:xfrm>
                <a:custGeom>
                  <a:avLst/>
                  <a:gdLst>
                    <a:gd name="T0" fmla="*/ 14 w 25"/>
                    <a:gd name="T1" fmla="*/ 8 h 40"/>
                    <a:gd name="T2" fmla="*/ 18 w 25"/>
                    <a:gd name="T3" fmla="*/ 14 h 40"/>
                    <a:gd name="T4" fmla="*/ 17 w 25"/>
                    <a:gd name="T5" fmla="*/ 17 h 40"/>
                    <a:gd name="T6" fmla="*/ 21 w 25"/>
                    <a:gd name="T7" fmla="*/ 22 h 40"/>
                    <a:gd name="T8" fmla="*/ 17 w 25"/>
                    <a:gd name="T9" fmla="*/ 18 h 40"/>
                    <a:gd name="T10" fmla="*/ 19 w 25"/>
                    <a:gd name="T11" fmla="*/ 24 h 40"/>
                    <a:gd name="T12" fmla="*/ 25 w 25"/>
                    <a:gd name="T13" fmla="*/ 29 h 40"/>
                    <a:gd name="T14" fmla="*/ 23 w 25"/>
                    <a:gd name="T15" fmla="*/ 34 h 40"/>
                    <a:gd name="T16" fmla="*/ 25 w 25"/>
                    <a:gd name="T17" fmla="*/ 34 h 40"/>
                    <a:gd name="T18" fmla="*/ 24 w 25"/>
                    <a:gd name="T19" fmla="*/ 40 h 40"/>
                    <a:gd name="T20" fmla="*/ 21 w 25"/>
                    <a:gd name="T21" fmla="*/ 40 h 40"/>
                    <a:gd name="T22" fmla="*/ 20 w 25"/>
                    <a:gd name="T23" fmla="*/ 33 h 40"/>
                    <a:gd name="T24" fmla="*/ 17 w 25"/>
                    <a:gd name="T25" fmla="*/ 34 h 40"/>
                    <a:gd name="T26" fmla="*/ 15 w 25"/>
                    <a:gd name="T27" fmla="*/ 29 h 40"/>
                    <a:gd name="T28" fmla="*/ 8 w 25"/>
                    <a:gd name="T29" fmla="*/ 25 h 40"/>
                    <a:gd name="T30" fmla="*/ 11 w 25"/>
                    <a:gd name="T31" fmla="*/ 24 h 40"/>
                    <a:gd name="T32" fmla="*/ 10 w 25"/>
                    <a:gd name="T33" fmla="*/ 21 h 40"/>
                    <a:gd name="T34" fmla="*/ 11 w 25"/>
                    <a:gd name="T35" fmla="*/ 19 h 40"/>
                    <a:gd name="T36" fmla="*/ 5 w 25"/>
                    <a:gd name="T37" fmla="*/ 17 h 40"/>
                    <a:gd name="T38" fmla="*/ 7 w 25"/>
                    <a:gd name="T39" fmla="*/ 14 h 40"/>
                    <a:gd name="T40" fmla="*/ 7 w 25"/>
                    <a:gd name="T41" fmla="*/ 5 h 40"/>
                    <a:gd name="T42" fmla="*/ 0 w 25"/>
                    <a:gd name="T43" fmla="*/ 10 h 40"/>
                    <a:gd name="T44" fmla="*/ 3 w 25"/>
                    <a:gd name="T45" fmla="*/ 4 h 40"/>
                    <a:gd name="T46" fmla="*/ 2 w 25"/>
                    <a:gd name="T47" fmla="*/ 0 h 40"/>
                    <a:gd name="T48" fmla="*/ 8 w 25"/>
                    <a:gd name="T49" fmla="*/ 0 h 40"/>
                    <a:gd name="T50" fmla="*/ 9 w 25"/>
                    <a:gd name="T51" fmla="*/ 2 h 40"/>
                    <a:gd name="T52" fmla="*/ 9 w 25"/>
                    <a:gd name="T53" fmla="*/ 7 h 40"/>
                    <a:gd name="T54" fmla="*/ 14 w 25"/>
                    <a:gd name="T55" fmla="*/ 8 h 4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5"/>
                    <a:gd name="T85" fmla="*/ 0 h 40"/>
                    <a:gd name="T86" fmla="*/ 25 w 25"/>
                    <a:gd name="T87" fmla="*/ 40 h 4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5" h="40">
                      <a:moveTo>
                        <a:pt x="14" y="8"/>
                      </a:moveTo>
                      <a:lnTo>
                        <a:pt x="18" y="14"/>
                      </a:lnTo>
                      <a:lnTo>
                        <a:pt x="17" y="17"/>
                      </a:lnTo>
                      <a:lnTo>
                        <a:pt x="21" y="22"/>
                      </a:lnTo>
                      <a:lnTo>
                        <a:pt x="17" y="18"/>
                      </a:lnTo>
                      <a:lnTo>
                        <a:pt x="19" y="24"/>
                      </a:lnTo>
                      <a:lnTo>
                        <a:pt x="25" y="29"/>
                      </a:lnTo>
                      <a:lnTo>
                        <a:pt x="23" y="34"/>
                      </a:lnTo>
                      <a:lnTo>
                        <a:pt x="25" y="34"/>
                      </a:lnTo>
                      <a:lnTo>
                        <a:pt x="24" y="40"/>
                      </a:lnTo>
                      <a:lnTo>
                        <a:pt x="21" y="40"/>
                      </a:lnTo>
                      <a:lnTo>
                        <a:pt x="20" y="33"/>
                      </a:lnTo>
                      <a:lnTo>
                        <a:pt x="17" y="34"/>
                      </a:lnTo>
                      <a:lnTo>
                        <a:pt x="15" y="29"/>
                      </a:lnTo>
                      <a:lnTo>
                        <a:pt x="8" y="25"/>
                      </a:lnTo>
                      <a:lnTo>
                        <a:pt x="11" y="24"/>
                      </a:lnTo>
                      <a:lnTo>
                        <a:pt x="10" y="21"/>
                      </a:lnTo>
                      <a:lnTo>
                        <a:pt x="11" y="19"/>
                      </a:lnTo>
                      <a:lnTo>
                        <a:pt x="5" y="17"/>
                      </a:lnTo>
                      <a:lnTo>
                        <a:pt x="7" y="14"/>
                      </a:lnTo>
                      <a:lnTo>
                        <a:pt x="7" y="5"/>
                      </a:lnTo>
                      <a:lnTo>
                        <a:pt x="0" y="10"/>
                      </a:lnTo>
                      <a:lnTo>
                        <a:pt x="3" y="4"/>
                      </a:lnTo>
                      <a:lnTo>
                        <a:pt x="2" y="0"/>
                      </a:lnTo>
                      <a:lnTo>
                        <a:pt x="8" y="0"/>
                      </a:lnTo>
                      <a:lnTo>
                        <a:pt x="9" y="2"/>
                      </a:lnTo>
                      <a:lnTo>
                        <a:pt x="9" y="7"/>
                      </a:lnTo>
                      <a:lnTo>
                        <a:pt x="14" y="8"/>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4" name="Freeform 26"/>
                <p:cNvSpPr>
                  <a:spLocks/>
                </p:cNvSpPr>
                <p:nvPr/>
              </p:nvSpPr>
              <p:spPr bwMode="auto">
                <a:xfrm>
                  <a:off x="1152" y="1728"/>
                  <a:ext cx="20" cy="24"/>
                </a:xfrm>
                <a:custGeom>
                  <a:avLst/>
                  <a:gdLst>
                    <a:gd name="T0" fmla="*/ 19 w 20"/>
                    <a:gd name="T1" fmla="*/ 7 h 24"/>
                    <a:gd name="T2" fmla="*/ 20 w 20"/>
                    <a:gd name="T3" fmla="*/ 11 h 24"/>
                    <a:gd name="T4" fmla="*/ 17 w 20"/>
                    <a:gd name="T5" fmla="*/ 10 h 24"/>
                    <a:gd name="T6" fmla="*/ 19 w 20"/>
                    <a:gd name="T7" fmla="*/ 14 h 24"/>
                    <a:gd name="T8" fmla="*/ 20 w 20"/>
                    <a:gd name="T9" fmla="*/ 16 h 24"/>
                    <a:gd name="T10" fmla="*/ 20 w 20"/>
                    <a:gd name="T11" fmla="*/ 23 h 24"/>
                    <a:gd name="T12" fmla="*/ 9 w 20"/>
                    <a:gd name="T13" fmla="*/ 15 h 24"/>
                    <a:gd name="T14" fmla="*/ 11 w 20"/>
                    <a:gd name="T15" fmla="*/ 23 h 24"/>
                    <a:gd name="T16" fmla="*/ 9 w 20"/>
                    <a:gd name="T17" fmla="*/ 24 h 24"/>
                    <a:gd name="T18" fmla="*/ 6 w 20"/>
                    <a:gd name="T19" fmla="*/ 23 h 24"/>
                    <a:gd name="T20" fmla="*/ 7 w 20"/>
                    <a:gd name="T21" fmla="*/ 21 h 24"/>
                    <a:gd name="T22" fmla="*/ 1 w 20"/>
                    <a:gd name="T23" fmla="*/ 13 h 24"/>
                    <a:gd name="T24" fmla="*/ 1 w 20"/>
                    <a:gd name="T25" fmla="*/ 10 h 24"/>
                    <a:gd name="T26" fmla="*/ 3 w 20"/>
                    <a:gd name="T27" fmla="*/ 10 h 24"/>
                    <a:gd name="T28" fmla="*/ 0 w 20"/>
                    <a:gd name="T29" fmla="*/ 5 h 24"/>
                    <a:gd name="T30" fmla="*/ 1 w 20"/>
                    <a:gd name="T31" fmla="*/ 3 h 24"/>
                    <a:gd name="T32" fmla="*/ 2 w 20"/>
                    <a:gd name="T33" fmla="*/ 6 h 24"/>
                    <a:gd name="T34" fmla="*/ 7 w 20"/>
                    <a:gd name="T35" fmla="*/ 0 h 24"/>
                    <a:gd name="T36" fmla="*/ 12 w 20"/>
                    <a:gd name="T37" fmla="*/ 5 h 24"/>
                    <a:gd name="T38" fmla="*/ 19 w 20"/>
                    <a:gd name="T39" fmla="*/ 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4"/>
                    <a:gd name="T62" fmla="*/ 20 w 20"/>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4">
                      <a:moveTo>
                        <a:pt x="19" y="7"/>
                      </a:moveTo>
                      <a:lnTo>
                        <a:pt x="20" y="11"/>
                      </a:lnTo>
                      <a:lnTo>
                        <a:pt x="17" y="10"/>
                      </a:lnTo>
                      <a:lnTo>
                        <a:pt x="19" y="14"/>
                      </a:lnTo>
                      <a:lnTo>
                        <a:pt x="20" y="16"/>
                      </a:lnTo>
                      <a:lnTo>
                        <a:pt x="20" y="23"/>
                      </a:lnTo>
                      <a:lnTo>
                        <a:pt x="9" y="15"/>
                      </a:lnTo>
                      <a:lnTo>
                        <a:pt x="11" y="23"/>
                      </a:lnTo>
                      <a:lnTo>
                        <a:pt x="9" y="24"/>
                      </a:lnTo>
                      <a:lnTo>
                        <a:pt x="6" y="23"/>
                      </a:lnTo>
                      <a:lnTo>
                        <a:pt x="7" y="21"/>
                      </a:lnTo>
                      <a:lnTo>
                        <a:pt x="1" y="13"/>
                      </a:lnTo>
                      <a:lnTo>
                        <a:pt x="1" y="10"/>
                      </a:lnTo>
                      <a:lnTo>
                        <a:pt x="3" y="10"/>
                      </a:lnTo>
                      <a:lnTo>
                        <a:pt x="0" y="5"/>
                      </a:lnTo>
                      <a:lnTo>
                        <a:pt x="1" y="3"/>
                      </a:lnTo>
                      <a:lnTo>
                        <a:pt x="2" y="6"/>
                      </a:lnTo>
                      <a:lnTo>
                        <a:pt x="7" y="0"/>
                      </a:lnTo>
                      <a:lnTo>
                        <a:pt x="12" y="5"/>
                      </a:lnTo>
                      <a:lnTo>
                        <a:pt x="19" y="7"/>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5" name="Freeform 27"/>
                <p:cNvSpPr>
                  <a:spLocks/>
                </p:cNvSpPr>
                <p:nvPr/>
              </p:nvSpPr>
              <p:spPr bwMode="auto">
                <a:xfrm>
                  <a:off x="1200" y="1778"/>
                  <a:ext cx="5" cy="4"/>
                </a:xfrm>
                <a:custGeom>
                  <a:avLst/>
                  <a:gdLst>
                    <a:gd name="T0" fmla="*/ 4 w 5"/>
                    <a:gd name="T1" fmla="*/ 0 h 4"/>
                    <a:gd name="T2" fmla="*/ 5 w 5"/>
                    <a:gd name="T3" fmla="*/ 3 h 4"/>
                    <a:gd name="T4" fmla="*/ 4 w 5"/>
                    <a:gd name="T5" fmla="*/ 4 h 4"/>
                    <a:gd name="T6" fmla="*/ 0 w 5"/>
                    <a:gd name="T7" fmla="*/ 1 h 4"/>
                    <a:gd name="T8" fmla="*/ 4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0"/>
                      </a:moveTo>
                      <a:lnTo>
                        <a:pt x="5" y="3"/>
                      </a:lnTo>
                      <a:lnTo>
                        <a:pt x="4" y="4"/>
                      </a:lnTo>
                      <a:lnTo>
                        <a:pt x="0" y="1"/>
                      </a:lnTo>
                      <a:lnTo>
                        <a:pt x="4"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6" name="Freeform 28"/>
                <p:cNvSpPr>
                  <a:spLocks/>
                </p:cNvSpPr>
                <p:nvPr/>
              </p:nvSpPr>
              <p:spPr bwMode="auto">
                <a:xfrm>
                  <a:off x="1202" y="1768"/>
                  <a:ext cx="4" cy="6"/>
                </a:xfrm>
                <a:custGeom>
                  <a:avLst/>
                  <a:gdLst>
                    <a:gd name="T0" fmla="*/ 1 w 4"/>
                    <a:gd name="T1" fmla="*/ 1 h 6"/>
                    <a:gd name="T2" fmla="*/ 4 w 4"/>
                    <a:gd name="T3" fmla="*/ 6 h 6"/>
                    <a:gd name="T4" fmla="*/ 0 w 4"/>
                    <a:gd name="T5" fmla="*/ 6 h 6"/>
                    <a:gd name="T6" fmla="*/ 0 w 4"/>
                    <a:gd name="T7" fmla="*/ 0 h 6"/>
                    <a:gd name="T8" fmla="*/ 1 w 4"/>
                    <a:gd name="T9" fmla="*/ 1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1"/>
                      </a:moveTo>
                      <a:lnTo>
                        <a:pt x="4" y="6"/>
                      </a:lnTo>
                      <a:lnTo>
                        <a:pt x="0" y="6"/>
                      </a:lnTo>
                      <a:lnTo>
                        <a:pt x="0" y="0"/>
                      </a:lnTo>
                      <a:lnTo>
                        <a:pt x="1"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7" name="Freeform 29"/>
                <p:cNvSpPr>
                  <a:spLocks/>
                </p:cNvSpPr>
                <p:nvPr/>
              </p:nvSpPr>
              <p:spPr bwMode="auto">
                <a:xfrm>
                  <a:off x="1187" y="1760"/>
                  <a:ext cx="13" cy="17"/>
                </a:xfrm>
                <a:custGeom>
                  <a:avLst/>
                  <a:gdLst>
                    <a:gd name="T0" fmla="*/ 0 w 13"/>
                    <a:gd name="T1" fmla="*/ 2 h 17"/>
                    <a:gd name="T2" fmla="*/ 1 w 13"/>
                    <a:gd name="T3" fmla="*/ 0 h 17"/>
                    <a:gd name="T4" fmla="*/ 12 w 13"/>
                    <a:gd name="T5" fmla="*/ 3 h 17"/>
                    <a:gd name="T6" fmla="*/ 13 w 13"/>
                    <a:gd name="T7" fmla="*/ 12 h 17"/>
                    <a:gd name="T8" fmla="*/ 9 w 13"/>
                    <a:gd name="T9" fmla="*/ 7 h 17"/>
                    <a:gd name="T10" fmla="*/ 11 w 13"/>
                    <a:gd name="T11" fmla="*/ 16 h 17"/>
                    <a:gd name="T12" fmla="*/ 5 w 13"/>
                    <a:gd name="T13" fmla="*/ 17 h 17"/>
                    <a:gd name="T14" fmla="*/ 4 w 13"/>
                    <a:gd name="T15" fmla="*/ 7 h 17"/>
                    <a:gd name="T16" fmla="*/ 1 w 13"/>
                    <a:gd name="T17" fmla="*/ 6 h 17"/>
                    <a:gd name="T18" fmla="*/ 0 w 13"/>
                    <a:gd name="T19" fmla="*/ 2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17"/>
                    <a:gd name="T32" fmla="*/ 13 w 13"/>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17">
                      <a:moveTo>
                        <a:pt x="0" y="2"/>
                      </a:moveTo>
                      <a:lnTo>
                        <a:pt x="1" y="0"/>
                      </a:lnTo>
                      <a:lnTo>
                        <a:pt x="12" y="3"/>
                      </a:lnTo>
                      <a:lnTo>
                        <a:pt x="13" y="12"/>
                      </a:lnTo>
                      <a:lnTo>
                        <a:pt x="9" y="7"/>
                      </a:lnTo>
                      <a:lnTo>
                        <a:pt x="11" y="16"/>
                      </a:lnTo>
                      <a:lnTo>
                        <a:pt x="5" y="17"/>
                      </a:lnTo>
                      <a:lnTo>
                        <a:pt x="4" y="7"/>
                      </a:lnTo>
                      <a:lnTo>
                        <a:pt x="1" y="6"/>
                      </a:lnTo>
                      <a:lnTo>
                        <a:pt x="0"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8" name="Freeform 30"/>
                <p:cNvSpPr>
                  <a:spLocks/>
                </p:cNvSpPr>
                <p:nvPr/>
              </p:nvSpPr>
              <p:spPr bwMode="auto">
                <a:xfrm>
                  <a:off x="1180" y="1765"/>
                  <a:ext cx="9" cy="20"/>
                </a:xfrm>
                <a:custGeom>
                  <a:avLst/>
                  <a:gdLst>
                    <a:gd name="T0" fmla="*/ 4 w 9"/>
                    <a:gd name="T1" fmla="*/ 8 h 20"/>
                    <a:gd name="T2" fmla="*/ 0 w 9"/>
                    <a:gd name="T3" fmla="*/ 5 h 20"/>
                    <a:gd name="T4" fmla="*/ 0 w 9"/>
                    <a:gd name="T5" fmla="*/ 2 h 20"/>
                    <a:gd name="T6" fmla="*/ 4 w 9"/>
                    <a:gd name="T7" fmla="*/ 0 h 20"/>
                    <a:gd name="T8" fmla="*/ 6 w 9"/>
                    <a:gd name="T9" fmla="*/ 4 h 20"/>
                    <a:gd name="T10" fmla="*/ 9 w 9"/>
                    <a:gd name="T11" fmla="*/ 4 h 20"/>
                    <a:gd name="T12" fmla="*/ 9 w 9"/>
                    <a:gd name="T13" fmla="*/ 8 h 20"/>
                    <a:gd name="T14" fmla="*/ 7 w 9"/>
                    <a:gd name="T15" fmla="*/ 7 h 20"/>
                    <a:gd name="T16" fmla="*/ 7 w 9"/>
                    <a:gd name="T17" fmla="*/ 20 h 20"/>
                    <a:gd name="T18" fmla="*/ 6 w 9"/>
                    <a:gd name="T19" fmla="*/ 17 h 20"/>
                    <a:gd name="T20" fmla="*/ 4 w 9"/>
                    <a:gd name="T21" fmla="*/ 17 h 20"/>
                    <a:gd name="T22" fmla="*/ 3 w 9"/>
                    <a:gd name="T23" fmla="*/ 13 h 20"/>
                    <a:gd name="T24" fmla="*/ 6 w 9"/>
                    <a:gd name="T25" fmla="*/ 10 h 20"/>
                    <a:gd name="T26" fmla="*/ 3 w 9"/>
                    <a:gd name="T27" fmla="*/ 8 h 20"/>
                    <a:gd name="T28" fmla="*/ 4 w 9"/>
                    <a:gd name="T29" fmla="*/ 8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
                    <a:gd name="T46" fmla="*/ 0 h 20"/>
                    <a:gd name="T47" fmla="*/ 9 w 9"/>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 h="20">
                      <a:moveTo>
                        <a:pt x="4" y="8"/>
                      </a:moveTo>
                      <a:lnTo>
                        <a:pt x="0" y="5"/>
                      </a:lnTo>
                      <a:lnTo>
                        <a:pt x="0" y="2"/>
                      </a:lnTo>
                      <a:lnTo>
                        <a:pt x="4" y="0"/>
                      </a:lnTo>
                      <a:lnTo>
                        <a:pt x="6" y="4"/>
                      </a:lnTo>
                      <a:lnTo>
                        <a:pt x="9" y="4"/>
                      </a:lnTo>
                      <a:lnTo>
                        <a:pt x="9" y="8"/>
                      </a:lnTo>
                      <a:lnTo>
                        <a:pt x="7" y="7"/>
                      </a:lnTo>
                      <a:lnTo>
                        <a:pt x="7" y="20"/>
                      </a:lnTo>
                      <a:lnTo>
                        <a:pt x="6" y="17"/>
                      </a:lnTo>
                      <a:lnTo>
                        <a:pt x="4" y="17"/>
                      </a:lnTo>
                      <a:lnTo>
                        <a:pt x="3" y="13"/>
                      </a:lnTo>
                      <a:lnTo>
                        <a:pt x="6" y="10"/>
                      </a:lnTo>
                      <a:lnTo>
                        <a:pt x="3" y="8"/>
                      </a:lnTo>
                      <a:lnTo>
                        <a:pt x="4" y="8"/>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39" name="Freeform 31"/>
                <p:cNvSpPr>
                  <a:spLocks/>
                </p:cNvSpPr>
                <p:nvPr/>
              </p:nvSpPr>
              <p:spPr bwMode="auto">
                <a:xfrm>
                  <a:off x="1175" y="1732"/>
                  <a:ext cx="14" cy="29"/>
                </a:xfrm>
                <a:custGeom>
                  <a:avLst/>
                  <a:gdLst>
                    <a:gd name="T0" fmla="*/ 3 w 14"/>
                    <a:gd name="T1" fmla="*/ 15 h 29"/>
                    <a:gd name="T2" fmla="*/ 0 w 14"/>
                    <a:gd name="T3" fmla="*/ 3 h 29"/>
                    <a:gd name="T4" fmla="*/ 1 w 14"/>
                    <a:gd name="T5" fmla="*/ 1 h 29"/>
                    <a:gd name="T6" fmla="*/ 5 w 14"/>
                    <a:gd name="T7" fmla="*/ 0 h 29"/>
                    <a:gd name="T8" fmla="*/ 8 w 14"/>
                    <a:gd name="T9" fmla="*/ 1 h 29"/>
                    <a:gd name="T10" fmla="*/ 12 w 14"/>
                    <a:gd name="T11" fmla="*/ 8 h 29"/>
                    <a:gd name="T12" fmla="*/ 14 w 14"/>
                    <a:gd name="T13" fmla="*/ 16 h 29"/>
                    <a:gd name="T14" fmla="*/ 8 w 14"/>
                    <a:gd name="T15" fmla="*/ 3 h 29"/>
                    <a:gd name="T16" fmla="*/ 8 w 14"/>
                    <a:gd name="T17" fmla="*/ 9 h 29"/>
                    <a:gd name="T18" fmla="*/ 13 w 14"/>
                    <a:gd name="T19" fmla="*/ 18 h 29"/>
                    <a:gd name="T20" fmla="*/ 11 w 14"/>
                    <a:gd name="T21" fmla="*/ 19 h 29"/>
                    <a:gd name="T22" fmla="*/ 12 w 14"/>
                    <a:gd name="T23" fmla="*/ 22 h 29"/>
                    <a:gd name="T24" fmla="*/ 9 w 14"/>
                    <a:gd name="T25" fmla="*/ 21 h 29"/>
                    <a:gd name="T26" fmla="*/ 9 w 14"/>
                    <a:gd name="T27" fmla="*/ 26 h 29"/>
                    <a:gd name="T28" fmla="*/ 8 w 14"/>
                    <a:gd name="T29" fmla="*/ 24 h 29"/>
                    <a:gd name="T30" fmla="*/ 4 w 14"/>
                    <a:gd name="T31" fmla="*/ 29 h 29"/>
                    <a:gd name="T32" fmla="*/ 2 w 14"/>
                    <a:gd name="T33" fmla="*/ 27 h 29"/>
                    <a:gd name="T34" fmla="*/ 3 w 14"/>
                    <a:gd name="T35" fmla="*/ 22 h 29"/>
                    <a:gd name="T36" fmla="*/ 6 w 14"/>
                    <a:gd name="T37" fmla="*/ 20 h 29"/>
                    <a:gd name="T38" fmla="*/ 4 w 14"/>
                    <a:gd name="T39" fmla="*/ 19 h 29"/>
                    <a:gd name="T40" fmla="*/ 7 w 14"/>
                    <a:gd name="T41" fmla="*/ 16 h 29"/>
                    <a:gd name="T42" fmla="*/ 3 w 14"/>
                    <a:gd name="T43" fmla="*/ 15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
                    <a:gd name="T67" fmla="*/ 0 h 29"/>
                    <a:gd name="T68" fmla="*/ 14 w 14"/>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 h="29">
                      <a:moveTo>
                        <a:pt x="3" y="15"/>
                      </a:moveTo>
                      <a:lnTo>
                        <a:pt x="0" y="3"/>
                      </a:lnTo>
                      <a:lnTo>
                        <a:pt x="1" y="1"/>
                      </a:lnTo>
                      <a:lnTo>
                        <a:pt x="5" y="0"/>
                      </a:lnTo>
                      <a:lnTo>
                        <a:pt x="8" y="1"/>
                      </a:lnTo>
                      <a:lnTo>
                        <a:pt x="12" y="8"/>
                      </a:lnTo>
                      <a:lnTo>
                        <a:pt x="14" y="16"/>
                      </a:lnTo>
                      <a:lnTo>
                        <a:pt x="8" y="3"/>
                      </a:lnTo>
                      <a:lnTo>
                        <a:pt x="8" y="9"/>
                      </a:lnTo>
                      <a:lnTo>
                        <a:pt x="13" y="18"/>
                      </a:lnTo>
                      <a:lnTo>
                        <a:pt x="11" y="19"/>
                      </a:lnTo>
                      <a:lnTo>
                        <a:pt x="12" y="22"/>
                      </a:lnTo>
                      <a:lnTo>
                        <a:pt x="9" y="21"/>
                      </a:lnTo>
                      <a:lnTo>
                        <a:pt x="9" y="26"/>
                      </a:lnTo>
                      <a:lnTo>
                        <a:pt x="8" y="24"/>
                      </a:lnTo>
                      <a:lnTo>
                        <a:pt x="4" y="29"/>
                      </a:lnTo>
                      <a:lnTo>
                        <a:pt x="2" y="27"/>
                      </a:lnTo>
                      <a:lnTo>
                        <a:pt x="3" y="22"/>
                      </a:lnTo>
                      <a:lnTo>
                        <a:pt x="6" y="20"/>
                      </a:lnTo>
                      <a:lnTo>
                        <a:pt x="4" y="19"/>
                      </a:lnTo>
                      <a:lnTo>
                        <a:pt x="7" y="16"/>
                      </a:lnTo>
                      <a:lnTo>
                        <a:pt x="3" y="1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0" name="Freeform 32"/>
                <p:cNvSpPr>
                  <a:spLocks/>
                </p:cNvSpPr>
                <p:nvPr/>
              </p:nvSpPr>
              <p:spPr bwMode="auto">
                <a:xfrm>
                  <a:off x="1163" y="1749"/>
                  <a:ext cx="14" cy="34"/>
                </a:xfrm>
                <a:custGeom>
                  <a:avLst/>
                  <a:gdLst>
                    <a:gd name="T0" fmla="*/ 11 w 14"/>
                    <a:gd name="T1" fmla="*/ 7 h 34"/>
                    <a:gd name="T2" fmla="*/ 14 w 14"/>
                    <a:gd name="T3" fmla="*/ 25 h 34"/>
                    <a:gd name="T4" fmla="*/ 13 w 14"/>
                    <a:gd name="T5" fmla="*/ 34 h 34"/>
                    <a:gd name="T6" fmla="*/ 12 w 14"/>
                    <a:gd name="T7" fmla="*/ 34 h 34"/>
                    <a:gd name="T8" fmla="*/ 9 w 14"/>
                    <a:gd name="T9" fmla="*/ 25 h 34"/>
                    <a:gd name="T10" fmla="*/ 11 w 14"/>
                    <a:gd name="T11" fmla="*/ 18 h 34"/>
                    <a:gd name="T12" fmla="*/ 8 w 14"/>
                    <a:gd name="T13" fmla="*/ 21 h 34"/>
                    <a:gd name="T14" fmla="*/ 5 w 14"/>
                    <a:gd name="T15" fmla="*/ 17 h 34"/>
                    <a:gd name="T16" fmla="*/ 6 w 14"/>
                    <a:gd name="T17" fmla="*/ 12 h 34"/>
                    <a:gd name="T18" fmla="*/ 0 w 14"/>
                    <a:gd name="T19" fmla="*/ 5 h 34"/>
                    <a:gd name="T20" fmla="*/ 2 w 14"/>
                    <a:gd name="T21" fmla="*/ 0 h 34"/>
                    <a:gd name="T22" fmla="*/ 11 w 14"/>
                    <a:gd name="T23" fmla="*/ 7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34"/>
                    <a:gd name="T38" fmla="*/ 14 w 14"/>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34">
                      <a:moveTo>
                        <a:pt x="11" y="7"/>
                      </a:moveTo>
                      <a:lnTo>
                        <a:pt x="14" y="25"/>
                      </a:lnTo>
                      <a:lnTo>
                        <a:pt x="13" y="34"/>
                      </a:lnTo>
                      <a:lnTo>
                        <a:pt x="12" y="34"/>
                      </a:lnTo>
                      <a:lnTo>
                        <a:pt x="9" y="25"/>
                      </a:lnTo>
                      <a:lnTo>
                        <a:pt x="11" y="18"/>
                      </a:lnTo>
                      <a:lnTo>
                        <a:pt x="8" y="21"/>
                      </a:lnTo>
                      <a:lnTo>
                        <a:pt x="5" y="17"/>
                      </a:lnTo>
                      <a:lnTo>
                        <a:pt x="6" y="12"/>
                      </a:lnTo>
                      <a:lnTo>
                        <a:pt x="0" y="5"/>
                      </a:lnTo>
                      <a:lnTo>
                        <a:pt x="2" y="0"/>
                      </a:lnTo>
                      <a:lnTo>
                        <a:pt x="11" y="7"/>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1" name="Freeform 33"/>
                <p:cNvSpPr>
                  <a:spLocks/>
                </p:cNvSpPr>
                <p:nvPr/>
              </p:nvSpPr>
              <p:spPr bwMode="auto">
                <a:xfrm>
                  <a:off x="1254" y="1865"/>
                  <a:ext cx="3" cy="7"/>
                </a:xfrm>
                <a:custGeom>
                  <a:avLst/>
                  <a:gdLst>
                    <a:gd name="T0" fmla="*/ 0 w 3"/>
                    <a:gd name="T1" fmla="*/ 0 h 7"/>
                    <a:gd name="T2" fmla="*/ 3 w 3"/>
                    <a:gd name="T3" fmla="*/ 7 h 7"/>
                    <a:gd name="T4" fmla="*/ 0 w 3"/>
                    <a:gd name="T5" fmla="*/ 2 h 7"/>
                    <a:gd name="T6" fmla="*/ 0 w 3"/>
                    <a:gd name="T7" fmla="*/ 0 h 7"/>
                    <a:gd name="T8" fmla="*/ 0 60000 65536"/>
                    <a:gd name="T9" fmla="*/ 0 60000 65536"/>
                    <a:gd name="T10" fmla="*/ 0 60000 65536"/>
                    <a:gd name="T11" fmla="*/ 0 60000 65536"/>
                    <a:gd name="T12" fmla="*/ 0 w 3"/>
                    <a:gd name="T13" fmla="*/ 0 h 7"/>
                    <a:gd name="T14" fmla="*/ 3 w 3"/>
                    <a:gd name="T15" fmla="*/ 7 h 7"/>
                  </a:gdLst>
                  <a:ahLst/>
                  <a:cxnLst>
                    <a:cxn ang="T8">
                      <a:pos x="T0" y="T1"/>
                    </a:cxn>
                    <a:cxn ang="T9">
                      <a:pos x="T2" y="T3"/>
                    </a:cxn>
                    <a:cxn ang="T10">
                      <a:pos x="T4" y="T5"/>
                    </a:cxn>
                    <a:cxn ang="T11">
                      <a:pos x="T6" y="T7"/>
                    </a:cxn>
                  </a:cxnLst>
                  <a:rect l="T12" t="T13" r="T14" b="T15"/>
                  <a:pathLst>
                    <a:path w="3" h="7">
                      <a:moveTo>
                        <a:pt x="0" y="0"/>
                      </a:moveTo>
                      <a:lnTo>
                        <a:pt x="3" y="7"/>
                      </a:lnTo>
                      <a:lnTo>
                        <a:pt x="0" y="2"/>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2" name="Freeform 34"/>
                <p:cNvSpPr>
                  <a:spLocks/>
                </p:cNvSpPr>
                <p:nvPr/>
              </p:nvSpPr>
              <p:spPr bwMode="auto">
                <a:xfrm>
                  <a:off x="1240" y="1841"/>
                  <a:ext cx="10" cy="16"/>
                </a:xfrm>
                <a:custGeom>
                  <a:avLst/>
                  <a:gdLst>
                    <a:gd name="T0" fmla="*/ 6 w 10"/>
                    <a:gd name="T1" fmla="*/ 5 h 16"/>
                    <a:gd name="T2" fmla="*/ 10 w 10"/>
                    <a:gd name="T3" fmla="*/ 10 h 16"/>
                    <a:gd name="T4" fmla="*/ 9 w 10"/>
                    <a:gd name="T5" fmla="*/ 16 h 16"/>
                    <a:gd name="T6" fmla="*/ 3 w 10"/>
                    <a:gd name="T7" fmla="*/ 3 h 16"/>
                    <a:gd name="T8" fmla="*/ 0 w 10"/>
                    <a:gd name="T9" fmla="*/ 0 h 16"/>
                    <a:gd name="T10" fmla="*/ 2 w 10"/>
                    <a:gd name="T11" fmla="*/ 0 h 16"/>
                    <a:gd name="T12" fmla="*/ 6 w 10"/>
                    <a:gd name="T13" fmla="*/ 5 h 16"/>
                    <a:gd name="T14" fmla="*/ 0 60000 65536"/>
                    <a:gd name="T15" fmla="*/ 0 60000 65536"/>
                    <a:gd name="T16" fmla="*/ 0 60000 65536"/>
                    <a:gd name="T17" fmla="*/ 0 60000 65536"/>
                    <a:gd name="T18" fmla="*/ 0 60000 65536"/>
                    <a:gd name="T19" fmla="*/ 0 60000 65536"/>
                    <a:gd name="T20" fmla="*/ 0 60000 65536"/>
                    <a:gd name="T21" fmla="*/ 0 w 10"/>
                    <a:gd name="T22" fmla="*/ 0 h 16"/>
                    <a:gd name="T23" fmla="*/ 10 w 10"/>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6">
                      <a:moveTo>
                        <a:pt x="6" y="5"/>
                      </a:moveTo>
                      <a:lnTo>
                        <a:pt x="10" y="10"/>
                      </a:lnTo>
                      <a:lnTo>
                        <a:pt x="9" y="16"/>
                      </a:lnTo>
                      <a:lnTo>
                        <a:pt x="3" y="3"/>
                      </a:lnTo>
                      <a:lnTo>
                        <a:pt x="0" y="0"/>
                      </a:lnTo>
                      <a:lnTo>
                        <a:pt x="2" y="0"/>
                      </a:lnTo>
                      <a:lnTo>
                        <a:pt x="6" y="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3" name="Freeform 35"/>
                <p:cNvSpPr>
                  <a:spLocks/>
                </p:cNvSpPr>
                <p:nvPr/>
              </p:nvSpPr>
              <p:spPr bwMode="auto">
                <a:xfrm>
                  <a:off x="1235" y="1846"/>
                  <a:ext cx="11" cy="11"/>
                </a:xfrm>
                <a:custGeom>
                  <a:avLst/>
                  <a:gdLst>
                    <a:gd name="T0" fmla="*/ 0 w 11"/>
                    <a:gd name="T1" fmla="*/ 0 h 11"/>
                    <a:gd name="T2" fmla="*/ 8 w 11"/>
                    <a:gd name="T3" fmla="*/ 4 h 11"/>
                    <a:gd name="T4" fmla="*/ 11 w 11"/>
                    <a:gd name="T5" fmla="*/ 11 h 11"/>
                    <a:gd name="T6" fmla="*/ 0 w 11"/>
                    <a:gd name="T7" fmla="*/ 0 h 11"/>
                    <a:gd name="T8" fmla="*/ 0 60000 65536"/>
                    <a:gd name="T9" fmla="*/ 0 60000 65536"/>
                    <a:gd name="T10" fmla="*/ 0 60000 65536"/>
                    <a:gd name="T11" fmla="*/ 0 60000 65536"/>
                    <a:gd name="T12" fmla="*/ 0 w 11"/>
                    <a:gd name="T13" fmla="*/ 0 h 11"/>
                    <a:gd name="T14" fmla="*/ 11 w 11"/>
                    <a:gd name="T15" fmla="*/ 11 h 11"/>
                  </a:gdLst>
                  <a:ahLst/>
                  <a:cxnLst>
                    <a:cxn ang="T8">
                      <a:pos x="T0" y="T1"/>
                    </a:cxn>
                    <a:cxn ang="T9">
                      <a:pos x="T2" y="T3"/>
                    </a:cxn>
                    <a:cxn ang="T10">
                      <a:pos x="T4" y="T5"/>
                    </a:cxn>
                    <a:cxn ang="T11">
                      <a:pos x="T6" y="T7"/>
                    </a:cxn>
                  </a:cxnLst>
                  <a:rect l="T12" t="T13" r="T14" b="T15"/>
                  <a:pathLst>
                    <a:path w="11" h="11">
                      <a:moveTo>
                        <a:pt x="0" y="0"/>
                      </a:moveTo>
                      <a:lnTo>
                        <a:pt x="8" y="4"/>
                      </a:lnTo>
                      <a:lnTo>
                        <a:pt x="11" y="11"/>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4" name="Freeform 36"/>
                <p:cNvSpPr>
                  <a:spLocks/>
                </p:cNvSpPr>
                <p:nvPr/>
              </p:nvSpPr>
              <p:spPr bwMode="auto">
                <a:xfrm>
                  <a:off x="1234" y="1836"/>
                  <a:ext cx="5" cy="5"/>
                </a:xfrm>
                <a:custGeom>
                  <a:avLst/>
                  <a:gdLst>
                    <a:gd name="T0" fmla="*/ 0 w 5"/>
                    <a:gd name="T1" fmla="*/ 3 h 5"/>
                    <a:gd name="T2" fmla="*/ 3 w 5"/>
                    <a:gd name="T3" fmla="*/ 0 h 5"/>
                    <a:gd name="T4" fmla="*/ 5 w 5"/>
                    <a:gd name="T5" fmla="*/ 4 h 5"/>
                    <a:gd name="T6" fmla="*/ 4 w 5"/>
                    <a:gd name="T7" fmla="*/ 5 h 5"/>
                    <a:gd name="T8" fmla="*/ 0 w 5"/>
                    <a:gd name="T9" fmla="*/ 3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3"/>
                      </a:moveTo>
                      <a:lnTo>
                        <a:pt x="3" y="0"/>
                      </a:lnTo>
                      <a:lnTo>
                        <a:pt x="5" y="4"/>
                      </a:lnTo>
                      <a:lnTo>
                        <a:pt x="4" y="5"/>
                      </a:lnTo>
                      <a:lnTo>
                        <a:pt x="0" y="3"/>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5" name="Freeform 37"/>
                <p:cNvSpPr>
                  <a:spLocks/>
                </p:cNvSpPr>
                <p:nvPr/>
              </p:nvSpPr>
              <p:spPr bwMode="auto">
                <a:xfrm>
                  <a:off x="1267" y="1910"/>
                  <a:ext cx="71" cy="56"/>
                </a:xfrm>
                <a:custGeom>
                  <a:avLst/>
                  <a:gdLst>
                    <a:gd name="T0" fmla="*/ 12 w 71"/>
                    <a:gd name="T1" fmla="*/ 11 h 56"/>
                    <a:gd name="T2" fmla="*/ 12 w 71"/>
                    <a:gd name="T3" fmla="*/ 6 h 56"/>
                    <a:gd name="T4" fmla="*/ 5 w 71"/>
                    <a:gd name="T5" fmla="*/ 4 h 56"/>
                    <a:gd name="T6" fmla="*/ 3 w 71"/>
                    <a:gd name="T7" fmla="*/ 7 h 56"/>
                    <a:gd name="T8" fmla="*/ 0 w 71"/>
                    <a:gd name="T9" fmla="*/ 4 h 56"/>
                    <a:gd name="T10" fmla="*/ 1 w 71"/>
                    <a:gd name="T11" fmla="*/ 2 h 56"/>
                    <a:gd name="T12" fmla="*/ 4 w 71"/>
                    <a:gd name="T13" fmla="*/ 0 h 56"/>
                    <a:gd name="T14" fmla="*/ 38 w 71"/>
                    <a:gd name="T15" fmla="*/ 12 h 56"/>
                    <a:gd name="T16" fmla="*/ 48 w 71"/>
                    <a:gd name="T17" fmla="*/ 25 h 56"/>
                    <a:gd name="T18" fmla="*/ 50 w 71"/>
                    <a:gd name="T19" fmla="*/ 30 h 56"/>
                    <a:gd name="T20" fmla="*/ 65 w 71"/>
                    <a:gd name="T21" fmla="*/ 39 h 56"/>
                    <a:gd name="T22" fmla="*/ 68 w 71"/>
                    <a:gd name="T23" fmla="*/ 49 h 56"/>
                    <a:gd name="T24" fmla="*/ 69 w 71"/>
                    <a:gd name="T25" fmla="*/ 49 h 56"/>
                    <a:gd name="T26" fmla="*/ 71 w 71"/>
                    <a:gd name="T27" fmla="*/ 52 h 56"/>
                    <a:gd name="T28" fmla="*/ 66 w 71"/>
                    <a:gd name="T29" fmla="*/ 56 h 56"/>
                    <a:gd name="T30" fmla="*/ 51 w 71"/>
                    <a:gd name="T31" fmla="*/ 49 h 56"/>
                    <a:gd name="T32" fmla="*/ 52 w 71"/>
                    <a:gd name="T33" fmla="*/ 45 h 56"/>
                    <a:gd name="T34" fmla="*/ 49 w 71"/>
                    <a:gd name="T35" fmla="*/ 47 h 56"/>
                    <a:gd name="T36" fmla="*/ 47 w 71"/>
                    <a:gd name="T37" fmla="*/ 45 h 56"/>
                    <a:gd name="T38" fmla="*/ 49 w 71"/>
                    <a:gd name="T39" fmla="*/ 41 h 56"/>
                    <a:gd name="T40" fmla="*/ 40 w 71"/>
                    <a:gd name="T41" fmla="*/ 42 h 56"/>
                    <a:gd name="T42" fmla="*/ 37 w 71"/>
                    <a:gd name="T43" fmla="*/ 40 h 56"/>
                    <a:gd name="T44" fmla="*/ 41 w 71"/>
                    <a:gd name="T45" fmla="*/ 39 h 56"/>
                    <a:gd name="T46" fmla="*/ 37 w 71"/>
                    <a:gd name="T47" fmla="*/ 35 h 56"/>
                    <a:gd name="T48" fmla="*/ 27 w 71"/>
                    <a:gd name="T49" fmla="*/ 32 h 56"/>
                    <a:gd name="T50" fmla="*/ 26 w 71"/>
                    <a:gd name="T51" fmla="*/ 29 h 56"/>
                    <a:gd name="T52" fmla="*/ 33 w 71"/>
                    <a:gd name="T53" fmla="*/ 27 h 56"/>
                    <a:gd name="T54" fmla="*/ 28 w 71"/>
                    <a:gd name="T55" fmla="*/ 26 h 56"/>
                    <a:gd name="T56" fmla="*/ 27 w 71"/>
                    <a:gd name="T57" fmla="*/ 24 h 56"/>
                    <a:gd name="T58" fmla="*/ 26 w 71"/>
                    <a:gd name="T59" fmla="*/ 25 h 56"/>
                    <a:gd name="T60" fmla="*/ 20 w 71"/>
                    <a:gd name="T61" fmla="*/ 20 h 56"/>
                    <a:gd name="T62" fmla="*/ 19 w 71"/>
                    <a:gd name="T63" fmla="*/ 22 h 56"/>
                    <a:gd name="T64" fmla="*/ 17 w 71"/>
                    <a:gd name="T65" fmla="*/ 20 h 56"/>
                    <a:gd name="T66" fmla="*/ 18 w 71"/>
                    <a:gd name="T67" fmla="*/ 17 h 56"/>
                    <a:gd name="T68" fmla="*/ 15 w 71"/>
                    <a:gd name="T69" fmla="*/ 15 h 56"/>
                    <a:gd name="T70" fmla="*/ 14 w 71"/>
                    <a:gd name="T71" fmla="*/ 18 h 56"/>
                    <a:gd name="T72" fmla="*/ 13 w 71"/>
                    <a:gd name="T73" fmla="*/ 15 h 56"/>
                    <a:gd name="T74" fmla="*/ 8 w 71"/>
                    <a:gd name="T75" fmla="*/ 17 h 56"/>
                    <a:gd name="T76" fmla="*/ 8 w 71"/>
                    <a:gd name="T77" fmla="*/ 12 h 56"/>
                    <a:gd name="T78" fmla="*/ 6 w 71"/>
                    <a:gd name="T79" fmla="*/ 10 h 56"/>
                    <a:gd name="T80" fmla="*/ 12 w 71"/>
                    <a:gd name="T81" fmla="*/ 11 h 5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1"/>
                    <a:gd name="T124" fmla="*/ 0 h 56"/>
                    <a:gd name="T125" fmla="*/ 71 w 71"/>
                    <a:gd name="T126" fmla="*/ 56 h 5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1" h="56">
                      <a:moveTo>
                        <a:pt x="12" y="11"/>
                      </a:moveTo>
                      <a:lnTo>
                        <a:pt x="12" y="6"/>
                      </a:lnTo>
                      <a:lnTo>
                        <a:pt x="5" y="4"/>
                      </a:lnTo>
                      <a:lnTo>
                        <a:pt x="3" y="7"/>
                      </a:lnTo>
                      <a:lnTo>
                        <a:pt x="0" y="4"/>
                      </a:lnTo>
                      <a:lnTo>
                        <a:pt x="1" y="2"/>
                      </a:lnTo>
                      <a:lnTo>
                        <a:pt x="4" y="0"/>
                      </a:lnTo>
                      <a:lnTo>
                        <a:pt x="38" y="12"/>
                      </a:lnTo>
                      <a:lnTo>
                        <a:pt x="48" y="25"/>
                      </a:lnTo>
                      <a:lnTo>
                        <a:pt x="50" y="30"/>
                      </a:lnTo>
                      <a:lnTo>
                        <a:pt x="65" y="39"/>
                      </a:lnTo>
                      <a:lnTo>
                        <a:pt x="68" y="49"/>
                      </a:lnTo>
                      <a:lnTo>
                        <a:pt x="69" y="49"/>
                      </a:lnTo>
                      <a:lnTo>
                        <a:pt x="71" y="52"/>
                      </a:lnTo>
                      <a:lnTo>
                        <a:pt x="66" y="56"/>
                      </a:lnTo>
                      <a:lnTo>
                        <a:pt x="51" y="49"/>
                      </a:lnTo>
                      <a:lnTo>
                        <a:pt x="52" y="45"/>
                      </a:lnTo>
                      <a:lnTo>
                        <a:pt x="49" y="47"/>
                      </a:lnTo>
                      <a:lnTo>
                        <a:pt x="47" y="45"/>
                      </a:lnTo>
                      <a:lnTo>
                        <a:pt x="49" y="41"/>
                      </a:lnTo>
                      <a:lnTo>
                        <a:pt x="40" y="42"/>
                      </a:lnTo>
                      <a:lnTo>
                        <a:pt x="37" y="40"/>
                      </a:lnTo>
                      <a:lnTo>
                        <a:pt x="41" y="39"/>
                      </a:lnTo>
                      <a:lnTo>
                        <a:pt x="37" y="35"/>
                      </a:lnTo>
                      <a:lnTo>
                        <a:pt x="27" y="32"/>
                      </a:lnTo>
                      <a:lnTo>
                        <a:pt x="26" y="29"/>
                      </a:lnTo>
                      <a:lnTo>
                        <a:pt x="33" y="27"/>
                      </a:lnTo>
                      <a:lnTo>
                        <a:pt x="28" y="26"/>
                      </a:lnTo>
                      <a:lnTo>
                        <a:pt x="27" y="24"/>
                      </a:lnTo>
                      <a:lnTo>
                        <a:pt x="26" y="25"/>
                      </a:lnTo>
                      <a:lnTo>
                        <a:pt x="20" y="20"/>
                      </a:lnTo>
                      <a:lnTo>
                        <a:pt x="19" y="22"/>
                      </a:lnTo>
                      <a:lnTo>
                        <a:pt x="17" y="20"/>
                      </a:lnTo>
                      <a:lnTo>
                        <a:pt x="18" y="17"/>
                      </a:lnTo>
                      <a:lnTo>
                        <a:pt x="15" y="15"/>
                      </a:lnTo>
                      <a:lnTo>
                        <a:pt x="14" y="18"/>
                      </a:lnTo>
                      <a:lnTo>
                        <a:pt x="13" y="15"/>
                      </a:lnTo>
                      <a:lnTo>
                        <a:pt x="8" y="17"/>
                      </a:lnTo>
                      <a:lnTo>
                        <a:pt x="8" y="12"/>
                      </a:lnTo>
                      <a:lnTo>
                        <a:pt x="6" y="10"/>
                      </a:lnTo>
                      <a:lnTo>
                        <a:pt x="12" y="1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6" name="Freeform 38"/>
                <p:cNvSpPr>
                  <a:spLocks/>
                </p:cNvSpPr>
                <p:nvPr/>
              </p:nvSpPr>
              <p:spPr bwMode="auto">
                <a:xfrm>
                  <a:off x="2117" y="1666"/>
                  <a:ext cx="6" cy="8"/>
                </a:xfrm>
                <a:custGeom>
                  <a:avLst/>
                  <a:gdLst>
                    <a:gd name="T0" fmla="*/ 1 w 6"/>
                    <a:gd name="T1" fmla="*/ 3 h 8"/>
                    <a:gd name="T2" fmla="*/ 0 w 6"/>
                    <a:gd name="T3" fmla="*/ 8 h 8"/>
                    <a:gd name="T4" fmla="*/ 6 w 6"/>
                    <a:gd name="T5" fmla="*/ 3 h 8"/>
                    <a:gd name="T6" fmla="*/ 5 w 6"/>
                    <a:gd name="T7" fmla="*/ 0 h 8"/>
                    <a:gd name="T8" fmla="*/ 1 w 6"/>
                    <a:gd name="T9" fmla="*/ 3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1" y="3"/>
                      </a:moveTo>
                      <a:lnTo>
                        <a:pt x="0" y="8"/>
                      </a:lnTo>
                      <a:lnTo>
                        <a:pt x="6" y="3"/>
                      </a:lnTo>
                      <a:lnTo>
                        <a:pt x="5" y="0"/>
                      </a:lnTo>
                      <a:lnTo>
                        <a:pt x="1" y="3"/>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7" name="Freeform 39"/>
                <p:cNvSpPr>
                  <a:spLocks/>
                </p:cNvSpPr>
                <p:nvPr/>
              </p:nvSpPr>
              <p:spPr bwMode="auto">
                <a:xfrm>
                  <a:off x="1921" y="1858"/>
                  <a:ext cx="19" cy="11"/>
                </a:xfrm>
                <a:custGeom>
                  <a:avLst/>
                  <a:gdLst>
                    <a:gd name="T0" fmla="*/ 2 w 19"/>
                    <a:gd name="T1" fmla="*/ 1 h 11"/>
                    <a:gd name="T2" fmla="*/ 8 w 19"/>
                    <a:gd name="T3" fmla="*/ 0 h 11"/>
                    <a:gd name="T4" fmla="*/ 14 w 19"/>
                    <a:gd name="T5" fmla="*/ 1 h 11"/>
                    <a:gd name="T6" fmla="*/ 19 w 19"/>
                    <a:gd name="T7" fmla="*/ 11 h 11"/>
                    <a:gd name="T8" fmla="*/ 14 w 19"/>
                    <a:gd name="T9" fmla="*/ 11 h 11"/>
                    <a:gd name="T10" fmla="*/ 8 w 19"/>
                    <a:gd name="T11" fmla="*/ 6 h 11"/>
                    <a:gd name="T12" fmla="*/ 0 w 19"/>
                    <a:gd name="T13" fmla="*/ 4 h 11"/>
                    <a:gd name="T14" fmla="*/ 2 w 19"/>
                    <a:gd name="T15" fmla="*/ 1 h 11"/>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1"/>
                    <a:gd name="T26" fmla="*/ 19 w 19"/>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1">
                      <a:moveTo>
                        <a:pt x="2" y="1"/>
                      </a:moveTo>
                      <a:lnTo>
                        <a:pt x="8" y="0"/>
                      </a:lnTo>
                      <a:lnTo>
                        <a:pt x="14" y="1"/>
                      </a:lnTo>
                      <a:lnTo>
                        <a:pt x="19" y="11"/>
                      </a:lnTo>
                      <a:lnTo>
                        <a:pt x="14" y="11"/>
                      </a:lnTo>
                      <a:lnTo>
                        <a:pt x="8" y="6"/>
                      </a:lnTo>
                      <a:lnTo>
                        <a:pt x="0" y="4"/>
                      </a:lnTo>
                      <a:lnTo>
                        <a:pt x="2"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8" name="Freeform 40"/>
                <p:cNvSpPr>
                  <a:spLocks/>
                </p:cNvSpPr>
                <p:nvPr/>
              </p:nvSpPr>
              <p:spPr bwMode="auto">
                <a:xfrm>
                  <a:off x="2078" y="1601"/>
                  <a:ext cx="9" cy="6"/>
                </a:xfrm>
                <a:custGeom>
                  <a:avLst/>
                  <a:gdLst>
                    <a:gd name="T0" fmla="*/ 0 w 9"/>
                    <a:gd name="T1" fmla="*/ 0 h 6"/>
                    <a:gd name="T2" fmla="*/ 9 w 9"/>
                    <a:gd name="T3" fmla="*/ 4 h 6"/>
                    <a:gd name="T4" fmla="*/ 5 w 9"/>
                    <a:gd name="T5" fmla="*/ 6 h 6"/>
                    <a:gd name="T6" fmla="*/ 0 w 9"/>
                    <a:gd name="T7" fmla="*/ 0 h 6"/>
                    <a:gd name="T8" fmla="*/ 0 60000 65536"/>
                    <a:gd name="T9" fmla="*/ 0 60000 65536"/>
                    <a:gd name="T10" fmla="*/ 0 60000 65536"/>
                    <a:gd name="T11" fmla="*/ 0 60000 65536"/>
                    <a:gd name="T12" fmla="*/ 0 w 9"/>
                    <a:gd name="T13" fmla="*/ 0 h 6"/>
                    <a:gd name="T14" fmla="*/ 9 w 9"/>
                    <a:gd name="T15" fmla="*/ 6 h 6"/>
                  </a:gdLst>
                  <a:ahLst/>
                  <a:cxnLst>
                    <a:cxn ang="T8">
                      <a:pos x="T0" y="T1"/>
                    </a:cxn>
                    <a:cxn ang="T9">
                      <a:pos x="T2" y="T3"/>
                    </a:cxn>
                    <a:cxn ang="T10">
                      <a:pos x="T4" y="T5"/>
                    </a:cxn>
                    <a:cxn ang="T11">
                      <a:pos x="T6" y="T7"/>
                    </a:cxn>
                  </a:cxnLst>
                  <a:rect l="T12" t="T13" r="T14" b="T15"/>
                  <a:pathLst>
                    <a:path w="9" h="6">
                      <a:moveTo>
                        <a:pt x="0" y="0"/>
                      </a:moveTo>
                      <a:lnTo>
                        <a:pt x="9" y="4"/>
                      </a:lnTo>
                      <a:lnTo>
                        <a:pt x="5" y="6"/>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49" name="Freeform 41"/>
                <p:cNvSpPr>
                  <a:spLocks/>
                </p:cNvSpPr>
                <p:nvPr/>
              </p:nvSpPr>
              <p:spPr bwMode="auto">
                <a:xfrm>
                  <a:off x="2155" y="1633"/>
                  <a:ext cx="11" cy="10"/>
                </a:xfrm>
                <a:custGeom>
                  <a:avLst/>
                  <a:gdLst>
                    <a:gd name="T0" fmla="*/ 7 w 11"/>
                    <a:gd name="T1" fmla="*/ 0 h 10"/>
                    <a:gd name="T2" fmla="*/ 11 w 11"/>
                    <a:gd name="T3" fmla="*/ 3 h 10"/>
                    <a:gd name="T4" fmla="*/ 11 w 11"/>
                    <a:gd name="T5" fmla="*/ 10 h 10"/>
                    <a:gd name="T6" fmla="*/ 0 w 11"/>
                    <a:gd name="T7" fmla="*/ 5 h 10"/>
                    <a:gd name="T8" fmla="*/ 0 w 11"/>
                    <a:gd name="T9" fmla="*/ 2 h 10"/>
                    <a:gd name="T10" fmla="*/ 7 w 11"/>
                    <a:gd name="T11" fmla="*/ 0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7" y="0"/>
                      </a:moveTo>
                      <a:lnTo>
                        <a:pt x="11" y="3"/>
                      </a:lnTo>
                      <a:lnTo>
                        <a:pt x="11" y="10"/>
                      </a:lnTo>
                      <a:lnTo>
                        <a:pt x="0" y="5"/>
                      </a:lnTo>
                      <a:lnTo>
                        <a:pt x="0" y="2"/>
                      </a:lnTo>
                      <a:lnTo>
                        <a:pt x="7"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0" name="Freeform 42"/>
                <p:cNvSpPr>
                  <a:spLocks/>
                </p:cNvSpPr>
                <p:nvPr/>
              </p:nvSpPr>
              <p:spPr bwMode="auto">
                <a:xfrm>
                  <a:off x="1946" y="1614"/>
                  <a:ext cx="13" cy="24"/>
                </a:xfrm>
                <a:custGeom>
                  <a:avLst/>
                  <a:gdLst>
                    <a:gd name="T0" fmla="*/ 4 w 13"/>
                    <a:gd name="T1" fmla="*/ 0 h 24"/>
                    <a:gd name="T2" fmla="*/ 1 w 13"/>
                    <a:gd name="T3" fmla="*/ 2 h 24"/>
                    <a:gd name="T4" fmla="*/ 0 w 13"/>
                    <a:gd name="T5" fmla="*/ 17 h 24"/>
                    <a:gd name="T6" fmla="*/ 6 w 13"/>
                    <a:gd name="T7" fmla="*/ 24 h 24"/>
                    <a:gd name="T8" fmla="*/ 13 w 13"/>
                    <a:gd name="T9" fmla="*/ 2 h 24"/>
                    <a:gd name="T10" fmla="*/ 4 w 13"/>
                    <a:gd name="T11" fmla="*/ 0 h 24"/>
                    <a:gd name="T12" fmla="*/ 0 60000 65536"/>
                    <a:gd name="T13" fmla="*/ 0 60000 65536"/>
                    <a:gd name="T14" fmla="*/ 0 60000 65536"/>
                    <a:gd name="T15" fmla="*/ 0 60000 65536"/>
                    <a:gd name="T16" fmla="*/ 0 60000 65536"/>
                    <a:gd name="T17" fmla="*/ 0 60000 65536"/>
                    <a:gd name="T18" fmla="*/ 0 w 13"/>
                    <a:gd name="T19" fmla="*/ 0 h 24"/>
                    <a:gd name="T20" fmla="*/ 13 w 13"/>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13" h="24">
                      <a:moveTo>
                        <a:pt x="4" y="0"/>
                      </a:moveTo>
                      <a:lnTo>
                        <a:pt x="1" y="2"/>
                      </a:lnTo>
                      <a:lnTo>
                        <a:pt x="0" y="17"/>
                      </a:lnTo>
                      <a:lnTo>
                        <a:pt x="6" y="24"/>
                      </a:lnTo>
                      <a:lnTo>
                        <a:pt x="13" y="2"/>
                      </a:lnTo>
                      <a:lnTo>
                        <a:pt x="4"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1" name="Freeform 43"/>
                <p:cNvSpPr>
                  <a:spLocks/>
                </p:cNvSpPr>
                <p:nvPr/>
              </p:nvSpPr>
              <p:spPr bwMode="auto">
                <a:xfrm>
                  <a:off x="1896" y="1596"/>
                  <a:ext cx="26" cy="25"/>
                </a:xfrm>
                <a:custGeom>
                  <a:avLst/>
                  <a:gdLst>
                    <a:gd name="T0" fmla="*/ 19 w 26"/>
                    <a:gd name="T1" fmla="*/ 0 h 25"/>
                    <a:gd name="T2" fmla="*/ 8 w 26"/>
                    <a:gd name="T3" fmla="*/ 6 h 25"/>
                    <a:gd name="T4" fmla="*/ 0 w 26"/>
                    <a:gd name="T5" fmla="*/ 25 h 25"/>
                    <a:gd name="T6" fmla="*/ 9 w 26"/>
                    <a:gd name="T7" fmla="*/ 23 h 25"/>
                    <a:gd name="T8" fmla="*/ 15 w 26"/>
                    <a:gd name="T9" fmla="*/ 19 h 25"/>
                    <a:gd name="T10" fmla="*/ 16 w 26"/>
                    <a:gd name="T11" fmla="*/ 13 h 25"/>
                    <a:gd name="T12" fmla="*/ 24 w 26"/>
                    <a:gd name="T13" fmla="*/ 7 h 25"/>
                    <a:gd name="T14" fmla="*/ 26 w 26"/>
                    <a:gd name="T15" fmla="*/ 1 h 25"/>
                    <a:gd name="T16" fmla="*/ 19 w 26"/>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25"/>
                    <a:gd name="T29" fmla="*/ 26 w 2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25">
                      <a:moveTo>
                        <a:pt x="19" y="0"/>
                      </a:moveTo>
                      <a:lnTo>
                        <a:pt x="8" y="6"/>
                      </a:lnTo>
                      <a:lnTo>
                        <a:pt x="0" y="25"/>
                      </a:lnTo>
                      <a:lnTo>
                        <a:pt x="9" y="23"/>
                      </a:lnTo>
                      <a:lnTo>
                        <a:pt x="15" y="19"/>
                      </a:lnTo>
                      <a:lnTo>
                        <a:pt x="16" y="13"/>
                      </a:lnTo>
                      <a:lnTo>
                        <a:pt x="24" y="7"/>
                      </a:lnTo>
                      <a:lnTo>
                        <a:pt x="26" y="1"/>
                      </a:lnTo>
                      <a:lnTo>
                        <a:pt x="19"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2" name="Freeform 44"/>
                <p:cNvSpPr>
                  <a:spLocks/>
                </p:cNvSpPr>
                <p:nvPr/>
              </p:nvSpPr>
              <p:spPr bwMode="auto">
                <a:xfrm>
                  <a:off x="1987" y="1572"/>
                  <a:ext cx="10" cy="9"/>
                </a:xfrm>
                <a:custGeom>
                  <a:avLst/>
                  <a:gdLst>
                    <a:gd name="T0" fmla="*/ 0 w 10"/>
                    <a:gd name="T1" fmla="*/ 0 h 9"/>
                    <a:gd name="T2" fmla="*/ 9 w 10"/>
                    <a:gd name="T3" fmla="*/ 4 h 9"/>
                    <a:gd name="T4" fmla="*/ 10 w 10"/>
                    <a:gd name="T5" fmla="*/ 9 h 9"/>
                    <a:gd name="T6" fmla="*/ 4 w 10"/>
                    <a:gd name="T7" fmla="*/ 8 h 9"/>
                    <a:gd name="T8" fmla="*/ 0 w 10"/>
                    <a:gd name="T9" fmla="*/ 0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0" y="0"/>
                      </a:moveTo>
                      <a:lnTo>
                        <a:pt x="9" y="4"/>
                      </a:lnTo>
                      <a:lnTo>
                        <a:pt x="10" y="9"/>
                      </a:lnTo>
                      <a:lnTo>
                        <a:pt x="4" y="8"/>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3" name="Freeform 45"/>
                <p:cNvSpPr>
                  <a:spLocks/>
                </p:cNvSpPr>
                <p:nvPr/>
              </p:nvSpPr>
              <p:spPr bwMode="auto">
                <a:xfrm>
                  <a:off x="1972" y="1581"/>
                  <a:ext cx="13" cy="10"/>
                </a:xfrm>
                <a:custGeom>
                  <a:avLst/>
                  <a:gdLst>
                    <a:gd name="T0" fmla="*/ 0 w 13"/>
                    <a:gd name="T1" fmla="*/ 0 h 10"/>
                    <a:gd name="T2" fmla="*/ 10 w 13"/>
                    <a:gd name="T3" fmla="*/ 0 h 10"/>
                    <a:gd name="T4" fmla="*/ 13 w 13"/>
                    <a:gd name="T5" fmla="*/ 6 h 10"/>
                    <a:gd name="T6" fmla="*/ 9 w 13"/>
                    <a:gd name="T7" fmla="*/ 10 h 10"/>
                    <a:gd name="T8" fmla="*/ 0 w 13"/>
                    <a:gd name="T9" fmla="*/ 0 h 10"/>
                    <a:gd name="T10" fmla="*/ 0 60000 65536"/>
                    <a:gd name="T11" fmla="*/ 0 60000 65536"/>
                    <a:gd name="T12" fmla="*/ 0 60000 65536"/>
                    <a:gd name="T13" fmla="*/ 0 60000 65536"/>
                    <a:gd name="T14" fmla="*/ 0 60000 65536"/>
                    <a:gd name="T15" fmla="*/ 0 w 13"/>
                    <a:gd name="T16" fmla="*/ 0 h 10"/>
                    <a:gd name="T17" fmla="*/ 13 w 13"/>
                    <a:gd name="T18" fmla="*/ 10 h 10"/>
                  </a:gdLst>
                  <a:ahLst/>
                  <a:cxnLst>
                    <a:cxn ang="T10">
                      <a:pos x="T0" y="T1"/>
                    </a:cxn>
                    <a:cxn ang="T11">
                      <a:pos x="T2" y="T3"/>
                    </a:cxn>
                    <a:cxn ang="T12">
                      <a:pos x="T4" y="T5"/>
                    </a:cxn>
                    <a:cxn ang="T13">
                      <a:pos x="T6" y="T7"/>
                    </a:cxn>
                    <a:cxn ang="T14">
                      <a:pos x="T8" y="T9"/>
                    </a:cxn>
                  </a:cxnLst>
                  <a:rect l="T15" t="T16" r="T17" b="T18"/>
                  <a:pathLst>
                    <a:path w="13" h="10">
                      <a:moveTo>
                        <a:pt x="0" y="0"/>
                      </a:moveTo>
                      <a:lnTo>
                        <a:pt x="10" y="0"/>
                      </a:lnTo>
                      <a:lnTo>
                        <a:pt x="13" y="6"/>
                      </a:lnTo>
                      <a:lnTo>
                        <a:pt x="9" y="10"/>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4" name="Freeform 46"/>
                <p:cNvSpPr>
                  <a:spLocks/>
                </p:cNvSpPr>
                <p:nvPr/>
              </p:nvSpPr>
              <p:spPr bwMode="auto">
                <a:xfrm>
                  <a:off x="1852" y="1411"/>
                  <a:ext cx="6" cy="21"/>
                </a:xfrm>
                <a:custGeom>
                  <a:avLst/>
                  <a:gdLst>
                    <a:gd name="T0" fmla="*/ 5 w 6"/>
                    <a:gd name="T1" fmla="*/ 2 h 21"/>
                    <a:gd name="T2" fmla="*/ 6 w 6"/>
                    <a:gd name="T3" fmla="*/ 17 h 21"/>
                    <a:gd name="T4" fmla="*/ 5 w 6"/>
                    <a:gd name="T5" fmla="*/ 21 h 21"/>
                    <a:gd name="T6" fmla="*/ 0 w 6"/>
                    <a:gd name="T7" fmla="*/ 17 h 21"/>
                    <a:gd name="T8" fmla="*/ 0 w 6"/>
                    <a:gd name="T9" fmla="*/ 3 h 21"/>
                    <a:gd name="T10" fmla="*/ 2 w 6"/>
                    <a:gd name="T11" fmla="*/ 0 h 21"/>
                    <a:gd name="T12" fmla="*/ 5 w 6"/>
                    <a:gd name="T13" fmla="*/ 2 h 21"/>
                    <a:gd name="T14" fmla="*/ 0 60000 65536"/>
                    <a:gd name="T15" fmla="*/ 0 60000 65536"/>
                    <a:gd name="T16" fmla="*/ 0 60000 65536"/>
                    <a:gd name="T17" fmla="*/ 0 60000 65536"/>
                    <a:gd name="T18" fmla="*/ 0 60000 65536"/>
                    <a:gd name="T19" fmla="*/ 0 60000 65536"/>
                    <a:gd name="T20" fmla="*/ 0 60000 65536"/>
                    <a:gd name="T21" fmla="*/ 0 w 6"/>
                    <a:gd name="T22" fmla="*/ 0 h 21"/>
                    <a:gd name="T23" fmla="*/ 6 w 6"/>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21">
                      <a:moveTo>
                        <a:pt x="5" y="2"/>
                      </a:moveTo>
                      <a:lnTo>
                        <a:pt x="6" y="17"/>
                      </a:lnTo>
                      <a:lnTo>
                        <a:pt x="5" y="21"/>
                      </a:lnTo>
                      <a:lnTo>
                        <a:pt x="0" y="17"/>
                      </a:lnTo>
                      <a:lnTo>
                        <a:pt x="0" y="3"/>
                      </a:lnTo>
                      <a:lnTo>
                        <a:pt x="2" y="0"/>
                      </a:lnTo>
                      <a:lnTo>
                        <a:pt x="5"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5" name="Freeform 47"/>
                <p:cNvSpPr>
                  <a:spLocks/>
                </p:cNvSpPr>
                <p:nvPr/>
              </p:nvSpPr>
              <p:spPr bwMode="auto">
                <a:xfrm>
                  <a:off x="1943" y="1353"/>
                  <a:ext cx="16" cy="13"/>
                </a:xfrm>
                <a:custGeom>
                  <a:avLst/>
                  <a:gdLst>
                    <a:gd name="T0" fmla="*/ 4 w 16"/>
                    <a:gd name="T1" fmla="*/ 0 h 13"/>
                    <a:gd name="T2" fmla="*/ 16 w 16"/>
                    <a:gd name="T3" fmla="*/ 3 h 13"/>
                    <a:gd name="T4" fmla="*/ 9 w 16"/>
                    <a:gd name="T5" fmla="*/ 8 h 13"/>
                    <a:gd name="T6" fmla="*/ 7 w 16"/>
                    <a:gd name="T7" fmla="*/ 6 h 13"/>
                    <a:gd name="T8" fmla="*/ 7 w 16"/>
                    <a:gd name="T9" fmla="*/ 13 h 13"/>
                    <a:gd name="T10" fmla="*/ 0 w 16"/>
                    <a:gd name="T11" fmla="*/ 1 h 13"/>
                    <a:gd name="T12" fmla="*/ 4 w 16"/>
                    <a:gd name="T13" fmla="*/ 0 h 13"/>
                    <a:gd name="T14" fmla="*/ 0 60000 65536"/>
                    <a:gd name="T15" fmla="*/ 0 60000 65536"/>
                    <a:gd name="T16" fmla="*/ 0 60000 65536"/>
                    <a:gd name="T17" fmla="*/ 0 60000 65536"/>
                    <a:gd name="T18" fmla="*/ 0 60000 65536"/>
                    <a:gd name="T19" fmla="*/ 0 60000 65536"/>
                    <a:gd name="T20" fmla="*/ 0 60000 65536"/>
                    <a:gd name="T21" fmla="*/ 0 w 16"/>
                    <a:gd name="T22" fmla="*/ 0 h 13"/>
                    <a:gd name="T23" fmla="*/ 16 w 1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3">
                      <a:moveTo>
                        <a:pt x="4" y="0"/>
                      </a:moveTo>
                      <a:lnTo>
                        <a:pt x="16" y="3"/>
                      </a:lnTo>
                      <a:lnTo>
                        <a:pt x="9" y="8"/>
                      </a:lnTo>
                      <a:lnTo>
                        <a:pt x="7" y="6"/>
                      </a:lnTo>
                      <a:lnTo>
                        <a:pt x="7" y="13"/>
                      </a:lnTo>
                      <a:lnTo>
                        <a:pt x="0" y="1"/>
                      </a:lnTo>
                      <a:lnTo>
                        <a:pt x="4"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6" name="Freeform 48"/>
                <p:cNvSpPr>
                  <a:spLocks/>
                </p:cNvSpPr>
                <p:nvPr/>
              </p:nvSpPr>
              <p:spPr bwMode="auto">
                <a:xfrm>
                  <a:off x="1958" y="1370"/>
                  <a:ext cx="16" cy="19"/>
                </a:xfrm>
                <a:custGeom>
                  <a:avLst/>
                  <a:gdLst>
                    <a:gd name="T0" fmla="*/ 12 w 16"/>
                    <a:gd name="T1" fmla="*/ 6 h 19"/>
                    <a:gd name="T2" fmla="*/ 9 w 16"/>
                    <a:gd name="T3" fmla="*/ 16 h 19"/>
                    <a:gd name="T4" fmla="*/ 0 w 16"/>
                    <a:gd name="T5" fmla="*/ 19 h 19"/>
                    <a:gd name="T6" fmla="*/ 3 w 16"/>
                    <a:gd name="T7" fmla="*/ 11 h 19"/>
                    <a:gd name="T8" fmla="*/ 10 w 16"/>
                    <a:gd name="T9" fmla="*/ 5 h 19"/>
                    <a:gd name="T10" fmla="*/ 15 w 16"/>
                    <a:gd name="T11" fmla="*/ 6 h 19"/>
                    <a:gd name="T12" fmla="*/ 16 w 16"/>
                    <a:gd name="T13" fmla="*/ 1 h 19"/>
                    <a:gd name="T14" fmla="*/ 12 w 16"/>
                    <a:gd name="T15" fmla="*/ 0 h 19"/>
                    <a:gd name="T16" fmla="*/ 10 w 16"/>
                    <a:gd name="T17" fmla="*/ 4 h 19"/>
                    <a:gd name="T18" fmla="*/ 12 w 16"/>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9"/>
                    <a:gd name="T32" fmla="*/ 16 w 16"/>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9">
                      <a:moveTo>
                        <a:pt x="12" y="6"/>
                      </a:moveTo>
                      <a:lnTo>
                        <a:pt x="9" y="16"/>
                      </a:lnTo>
                      <a:lnTo>
                        <a:pt x="0" y="19"/>
                      </a:lnTo>
                      <a:lnTo>
                        <a:pt x="3" y="11"/>
                      </a:lnTo>
                      <a:lnTo>
                        <a:pt x="10" y="5"/>
                      </a:lnTo>
                      <a:lnTo>
                        <a:pt x="15" y="6"/>
                      </a:lnTo>
                      <a:lnTo>
                        <a:pt x="16" y="1"/>
                      </a:lnTo>
                      <a:lnTo>
                        <a:pt x="12" y="0"/>
                      </a:lnTo>
                      <a:lnTo>
                        <a:pt x="10" y="4"/>
                      </a:lnTo>
                      <a:lnTo>
                        <a:pt x="12" y="6"/>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7" name="Freeform 49"/>
                <p:cNvSpPr>
                  <a:spLocks/>
                </p:cNvSpPr>
                <p:nvPr/>
              </p:nvSpPr>
              <p:spPr bwMode="auto">
                <a:xfrm>
                  <a:off x="2024" y="1418"/>
                  <a:ext cx="17" cy="13"/>
                </a:xfrm>
                <a:custGeom>
                  <a:avLst/>
                  <a:gdLst>
                    <a:gd name="T0" fmla="*/ 0 w 17"/>
                    <a:gd name="T1" fmla="*/ 5 h 13"/>
                    <a:gd name="T2" fmla="*/ 6 w 17"/>
                    <a:gd name="T3" fmla="*/ 0 h 13"/>
                    <a:gd name="T4" fmla="*/ 16 w 17"/>
                    <a:gd name="T5" fmla="*/ 6 h 13"/>
                    <a:gd name="T6" fmla="*/ 17 w 17"/>
                    <a:gd name="T7" fmla="*/ 13 h 13"/>
                    <a:gd name="T8" fmla="*/ 5 w 17"/>
                    <a:gd name="T9" fmla="*/ 13 h 13"/>
                    <a:gd name="T10" fmla="*/ 1 w 17"/>
                    <a:gd name="T11" fmla="*/ 10 h 13"/>
                    <a:gd name="T12" fmla="*/ 0 w 17"/>
                    <a:gd name="T13" fmla="*/ 5 h 13"/>
                    <a:gd name="T14" fmla="*/ 0 60000 65536"/>
                    <a:gd name="T15" fmla="*/ 0 60000 65536"/>
                    <a:gd name="T16" fmla="*/ 0 60000 65536"/>
                    <a:gd name="T17" fmla="*/ 0 60000 65536"/>
                    <a:gd name="T18" fmla="*/ 0 60000 65536"/>
                    <a:gd name="T19" fmla="*/ 0 60000 65536"/>
                    <a:gd name="T20" fmla="*/ 0 60000 65536"/>
                    <a:gd name="T21" fmla="*/ 0 w 17"/>
                    <a:gd name="T22" fmla="*/ 0 h 13"/>
                    <a:gd name="T23" fmla="*/ 17 w 17"/>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3">
                      <a:moveTo>
                        <a:pt x="0" y="5"/>
                      </a:moveTo>
                      <a:lnTo>
                        <a:pt x="6" y="0"/>
                      </a:lnTo>
                      <a:lnTo>
                        <a:pt x="16" y="6"/>
                      </a:lnTo>
                      <a:lnTo>
                        <a:pt x="17" y="13"/>
                      </a:lnTo>
                      <a:lnTo>
                        <a:pt x="5" y="13"/>
                      </a:lnTo>
                      <a:lnTo>
                        <a:pt x="1" y="10"/>
                      </a:lnTo>
                      <a:lnTo>
                        <a:pt x="0" y="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8" name="Freeform 50"/>
                <p:cNvSpPr>
                  <a:spLocks/>
                </p:cNvSpPr>
                <p:nvPr/>
              </p:nvSpPr>
              <p:spPr bwMode="auto">
                <a:xfrm>
                  <a:off x="1989" y="1411"/>
                  <a:ext cx="30" cy="39"/>
                </a:xfrm>
                <a:custGeom>
                  <a:avLst/>
                  <a:gdLst>
                    <a:gd name="T0" fmla="*/ 13 w 30"/>
                    <a:gd name="T1" fmla="*/ 0 h 39"/>
                    <a:gd name="T2" fmla="*/ 28 w 30"/>
                    <a:gd name="T3" fmla="*/ 4 h 39"/>
                    <a:gd name="T4" fmla="*/ 30 w 30"/>
                    <a:gd name="T5" fmla="*/ 13 h 39"/>
                    <a:gd name="T6" fmla="*/ 30 w 30"/>
                    <a:gd name="T7" fmla="*/ 30 h 39"/>
                    <a:gd name="T8" fmla="*/ 22 w 30"/>
                    <a:gd name="T9" fmla="*/ 39 h 39"/>
                    <a:gd name="T10" fmla="*/ 3 w 30"/>
                    <a:gd name="T11" fmla="*/ 39 h 39"/>
                    <a:gd name="T12" fmla="*/ 0 w 30"/>
                    <a:gd name="T13" fmla="*/ 28 h 39"/>
                    <a:gd name="T14" fmla="*/ 0 w 30"/>
                    <a:gd name="T15" fmla="*/ 19 h 39"/>
                    <a:gd name="T16" fmla="*/ 7 w 30"/>
                    <a:gd name="T17" fmla="*/ 3 h 39"/>
                    <a:gd name="T18" fmla="*/ 13 w 30"/>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39"/>
                    <a:gd name="T32" fmla="*/ 30 w 30"/>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39">
                      <a:moveTo>
                        <a:pt x="13" y="0"/>
                      </a:moveTo>
                      <a:lnTo>
                        <a:pt x="28" y="4"/>
                      </a:lnTo>
                      <a:lnTo>
                        <a:pt x="30" y="13"/>
                      </a:lnTo>
                      <a:lnTo>
                        <a:pt x="30" y="30"/>
                      </a:lnTo>
                      <a:lnTo>
                        <a:pt x="22" y="39"/>
                      </a:lnTo>
                      <a:lnTo>
                        <a:pt x="3" y="39"/>
                      </a:lnTo>
                      <a:lnTo>
                        <a:pt x="0" y="28"/>
                      </a:lnTo>
                      <a:lnTo>
                        <a:pt x="0" y="19"/>
                      </a:lnTo>
                      <a:lnTo>
                        <a:pt x="7" y="3"/>
                      </a:lnTo>
                      <a:lnTo>
                        <a:pt x="13"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59" name="Freeform 51"/>
                <p:cNvSpPr>
                  <a:spLocks/>
                </p:cNvSpPr>
                <p:nvPr/>
              </p:nvSpPr>
              <p:spPr bwMode="auto">
                <a:xfrm>
                  <a:off x="1887" y="1491"/>
                  <a:ext cx="17" cy="17"/>
                </a:xfrm>
                <a:custGeom>
                  <a:avLst/>
                  <a:gdLst>
                    <a:gd name="T0" fmla="*/ 9 w 17"/>
                    <a:gd name="T1" fmla="*/ 5 h 17"/>
                    <a:gd name="T2" fmla="*/ 17 w 17"/>
                    <a:gd name="T3" fmla="*/ 17 h 17"/>
                    <a:gd name="T4" fmla="*/ 10 w 17"/>
                    <a:gd name="T5" fmla="*/ 17 h 17"/>
                    <a:gd name="T6" fmla="*/ 5 w 17"/>
                    <a:gd name="T7" fmla="*/ 11 h 17"/>
                    <a:gd name="T8" fmla="*/ 0 w 17"/>
                    <a:gd name="T9" fmla="*/ 0 h 17"/>
                    <a:gd name="T10" fmla="*/ 9 w 17"/>
                    <a:gd name="T11" fmla="*/ 5 h 17"/>
                    <a:gd name="T12" fmla="*/ 0 60000 65536"/>
                    <a:gd name="T13" fmla="*/ 0 60000 65536"/>
                    <a:gd name="T14" fmla="*/ 0 60000 65536"/>
                    <a:gd name="T15" fmla="*/ 0 60000 65536"/>
                    <a:gd name="T16" fmla="*/ 0 60000 65536"/>
                    <a:gd name="T17" fmla="*/ 0 60000 65536"/>
                    <a:gd name="T18" fmla="*/ 0 w 17"/>
                    <a:gd name="T19" fmla="*/ 0 h 17"/>
                    <a:gd name="T20" fmla="*/ 17 w 1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7" h="17">
                      <a:moveTo>
                        <a:pt x="9" y="5"/>
                      </a:moveTo>
                      <a:lnTo>
                        <a:pt x="17" y="17"/>
                      </a:lnTo>
                      <a:lnTo>
                        <a:pt x="10" y="17"/>
                      </a:lnTo>
                      <a:lnTo>
                        <a:pt x="5" y="11"/>
                      </a:lnTo>
                      <a:lnTo>
                        <a:pt x="0" y="0"/>
                      </a:lnTo>
                      <a:lnTo>
                        <a:pt x="9" y="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0" name="Freeform 52"/>
                <p:cNvSpPr>
                  <a:spLocks/>
                </p:cNvSpPr>
                <p:nvPr/>
              </p:nvSpPr>
              <p:spPr bwMode="auto">
                <a:xfrm>
                  <a:off x="1808" y="1265"/>
                  <a:ext cx="406" cy="363"/>
                </a:xfrm>
                <a:custGeom>
                  <a:avLst/>
                  <a:gdLst>
                    <a:gd name="T0" fmla="*/ 71 w 406"/>
                    <a:gd name="T1" fmla="*/ 25 h 363"/>
                    <a:gd name="T2" fmla="*/ 70 w 406"/>
                    <a:gd name="T3" fmla="*/ 38 h 363"/>
                    <a:gd name="T4" fmla="*/ 75 w 406"/>
                    <a:gd name="T5" fmla="*/ 9 h 363"/>
                    <a:gd name="T6" fmla="*/ 216 w 406"/>
                    <a:gd name="T7" fmla="*/ 11 h 363"/>
                    <a:gd name="T8" fmla="*/ 232 w 406"/>
                    <a:gd name="T9" fmla="*/ 19 h 363"/>
                    <a:gd name="T10" fmla="*/ 264 w 406"/>
                    <a:gd name="T11" fmla="*/ 16 h 363"/>
                    <a:gd name="T12" fmla="*/ 275 w 406"/>
                    <a:gd name="T13" fmla="*/ 36 h 363"/>
                    <a:gd name="T14" fmla="*/ 291 w 406"/>
                    <a:gd name="T15" fmla="*/ 48 h 363"/>
                    <a:gd name="T16" fmla="*/ 289 w 406"/>
                    <a:gd name="T17" fmla="*/ 73 h 363"/>
                    <a:gd name="T18" fmla="*/ 308 w 406"/>
                    <a:gd name="T19" fmla="*/ 71 h 363"/>
                    <a:gd name="T20" fmla="*/ 323 w 406"/>
                    <a:gd name="T21" fmla="*/ 91 h 363"/>
                    <a:gd name="T22" fmla="*/ 311 w 406"/>
                    <a:gd name="T23" fmla="*/ 100 h 363"/>
                    <a:gd name="T24" fmla="*/ 312 w 406"/>
                    <a:gd name="T25" fmla="*/ 109 h 363"/>
                    <a:gd name="T26" fmla="*/ 317 w 406"/>
                    <a:gd name="T27" fmla="*/ 132 h 363"/>
                    <a:gd name="T28" fmla="*/ 340 w 406"/>
                    <a:gd name="T29" fmla="*/ 154 h 363"/>
                    <a:gd name="T30" fmla="*/ 363 w 406"/>
                    <a:gd name="T31" fmla="*/ 166 h 363"/>
                    <a:gd name="T32" fmla="*/ 379 w 406"/>
                    <a:gd name="T33" fmla="*/ 199 h 363"/>
                    <a:gd name="T34" fmla="*/ 402 w 406"/>
                    <a:gd name="T35" fmla="*/ 222 h 363"/>
                    <a:gd name="T36" fmla="*/ 392 w 406"/>
                    <a:gd name="T37" fmla="*/ 232 h 363"/>
                    <a:gd name="T38" fmla="*/ 380 w 406"/>
                    <a:gd name="T39" fmla="*/ 255 h 363"/>
                    <a:gd name="T40" fmla="*/ 366 w 406"/>
                    <a:gd name="T41" fmla="*/ 256 h 363"/>
                    <a:gd name="T42" fmla="*/ 356 w 406"/>
                    <a:gd name="T43" fmla="*/ 250 h 363"/>
                    <a:gd name="T44" fmla="*/ 341 w 406"/>
                    <a:gd name="T45" fmla="*/ 227 h 363"/>
                    <a:gd name="T46" fmla="*/ 324 w 406"/>
                    <a:gd name="T47" fmla="*/ 215 h 363"/>
                    <a:gd name="T48" fmla="*/ 315 w 406"/>
                    <a:gd name="T49" fmla="*/ 217 h 363"/>
                    <a:gd name="T50" fmla="*/ 314 w 406"/>
                    <a:gd name="T51" fmla="*/ 234 h 363"/>
                    <a:gd name="T52" fmla="*/ 323 w 406"/>
                    <a:gd name="T53" fmla="*/ 251 h 363"/>
                    <a:gd name="T54" fmla="*/ 332 w 406"/>
                    <a:gd name="T55" fmla="*/ 267 h 363"/>
                    <a:gd name="T56" fmla="*/ 350 w 406"/>
                    <a:gd name="T57" fmla="*/ 274 h 363"/>
                    <a:gd name="T58" fmla="*/ 351 w 406"/>
                    <a:gd name="T59" fmla="*/ 287 h 363"/>
                    <a:gd name="T60" fmla="*/ 362 w 406"/>
                    <a:gd name="T61" fmla="*/ 320 h 363"/>
                    <a:gd name="T62" fmla="*/ 363 w 406"/>
                    <a:gd name="T63" fmla="*/ 330 h 363"/>
                    <a:gd name="T64" fmla="*/ 352 w 406"/>
                    <a:gd name="T65" fmla="*/ 339 h 363"/>
                    <a:gd name="T66" fmla="*/ 339 w 406"/>
                    <a:gd name="T67" fmla="*/ 327 h 363"/>
                    <a:gd name="T68" fmla="*/ 315 w 406"/>
                    <a:gd name="T69" fmla="*/ 311 h 363"/>
                    <a:gd name="T70" fmla="*/ 303 w 406"/>
                    <a:gd name="T71" fmla="*/ 311 h 363"/>
                    <a:gd name="T72" fmla="*/ 338 w 406"/>
                    <a:gd name="T73" fmla="*/ 358 h 363"/>
                    <a:gd name="T74" fmla="*/ 318 w 406"/>
                    <a:gd name="T75" fmla="*/ 354 h 363"/>
                    <a:gd name="T76" fmla="*/ 298 w 406"/>
                    <a:gd name="T77" fmla="*/ 347 h 363"/>
                    <a:gd name="T78" fmla="*/ 285 w 406"/>
                    <a:gd name="T79" fmla="*/ 336 h 363"/>
                    <a:gd name="T80" fmla="*/ 254 w 406"/>
                    <a:gd name="T81" fmla="*/ 311 h 363"/>
                    <a:gd name="T82" fmla="*/ 255 w 406"/>
                    <a:gd name="T83" fmla="*/ 308 h 363"/>
                    <a:gd name="T84" fmla="*/ 234 w 406"/>
                    <a:gd name="T85" fmla="*/ 277 h 363"/>
                    <a:gd name="T86" fmla="*/ 219 w 406"/>
                    <a:gd name="T87" fmla="*/ 275 h 363"/>
                    <a:gd name="T88" fmla="*/ 218 w 406"/>
                    <a:gd name="T89" fmla="*/ 281 h 363"/>
                    <a:gd name="T90" fmla="*/ 200 w 406"/>
                    <a:gd name="T91" fmla="*/ 279 h 363"/>
                    <a:gd name="T92" fmla="*/ 169 w 406"/>
                    <a:gd name="T93" fmla="*/ 268 h 363"/>
                    <a:gd name="T94" fmla="*/ 179 w 406"/>
                    <a:gd name="T95" fmla="*/ 250 h 363"/>
                    <a:gd name="T96" fmla="*/ 225 w 406"/>
                    <a:gd name="T97" fmla="*/ 246 h 363"/>
                    <a:gd name="T98" fmla="*/ 242 w 406"/>
                    <a:gd name="T99" fmla="*/ 205 h 363"/>
                    <a:gd name="T100" fmla="*/ 237 w 406"/>
                    <a:gd name="T101" fmla="*/ 147 h 363"/>
                    <a:gd name="T102" fmla="*/ 225 w 406"/>
                    <a:gd name="T103" fmla="*/ 137 h 363"/>
                    <a:gd name="T104" fmla="*/ 205 w 406"/>
                    <a:gd name="T105" fmla="*/ 122 h 363"/>
                    <a:gd name="T106" fmla="*/ 203 w 406"/>
                    <a:gd name="T107" fmla="*/ 115 h 363"/>
                    <a:gd name="T108" fmla="*/ 175 w 406"/>
                    <a:gd name="T109" fmla="*/ 87 h 363"/>
                    <a:gd name="T110" fmla="*/ 160 w 406"/>
                    <a:gd name="T111" fmla="*/ 81 h 363"/>
                    <a:gd name="T112" fmla="*/ 117 w 406"/>
                    <a:gd name="T113" fmla="*/ 78 h 363"/>
                    <a:gd name="T114" fmla="*/ 115 w 406"/>
                    <a:gd name="T115" fmla="*/ 88 h 363"/>
                    <a:gd name="T116" fmla="*/ 57 w 406"/>
                    <a:gd name="T117" fmla="*/ 78 h 363"/>
                    <a:gd name="T118" fmla="*/ 26 w 406"/>
                    <a:gd name="T119" fmla="*/ 66 h 363"/>
                    <a:gd name="T120" fmla="*/ 41 w 406"/>
                    <a:gd name="T121" fmla="*/ 38 h 363"/>
                    <a:gd name="T122" fmla="*/ 2 w 406"/>
                    <a:gd name="T123" fmla="*/ 3 h 3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06"/>
                    <a:gd name="T187" fmla="*/ 0 h 363"/>
                    <a:gd name="T188" fmla="*/ 406 w 406"/>
                    <a:gd name="T189" fmla="*/ 363 h 3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06" h="363">
                      <a:moveTo>
                        <a:pt x="1" y="0"/>
                      </a:moveTo>
                      <a:lnTo>
                        <a:pt x="53" y="0"/>
                      </a:lnTo>
                      <a:lnTo>
                        <a:pt x="64" y="16"/>
                      </a:lnTo>
                      <a:lnTo>
                        <a:pt x="69" y="17"/>
                      </a:lnTo>
                      <a:lnTo>
                        <a:pt x="71" y="25"/>
                      </a:lnTo>
                      <a:lnTo>
                        <a:pt x="57" y="29"/>
                      </a:lnTo>
                      <a:lnTo>
                        <a:pt x="48" y="37"/>
                      </a:lnTo>
                      <a:lnTo>
                        <a:pt x="70" y="30"/>
                      </a:lnTo>
                      <a:lnTo>
                        <a:pt x="71" y="32"/>
                      </a:lnTo>
                      <a:lnTo>
                        <a:pt x="70" y="38"/>
                      </a:lnTo>
                      <a:lnTo>
                        <a:pt x="71" y="40"/>
                      </a:lnTo>
                      <a:lnTo>
                        <a:pt x="73" y="35"/>
                      </a:lnTo>
                      <a:lnTo>
                        <a:pt x="73" y="22"/>
                      </a:lnTo>
                      <a:lnTo>
                        <a:pt x="75" y="13"/>
                      </a:lnTo>
                      <a:lnTo>
                        <a:pt x="75" y="9"/>
                      </a:lnTo>
                      <a:lnTo>
                        <a:pt x="65" y="8"/>
                      </a:lnTo>
                      <a:lnTo>
                        <a:pt x="61" y="0"/>
                      </a:lnTo>
                      <a:lnTo>
                        <a:pt x="221" y="0"/>
                      </a:lnTo>
                      <a:lnTo>
                        <a:pt x="217" y="5"/>
                      </a:lnTo>
                      <a:lnTo>
                        <a:pt x="216" y="11"/>
                      </a:lnTo>
                      <a:lnTo>
                        <a:pt x="222" y="4"/>
                      </a:lnTo>
                      <a:lnTo>
                        <a:pt x="233" y="2"/>
                      </a:lnTo>
                      <a:lnTo>
                        <a:pt x="226" y="17"/>
                      </a:lnTo>
                      <a:lnTo>
                        <a:pt x="233" y="13"/>
                      </a:lnTo>
                      <a:lnTo>
                        <a:pt x="232" y="19"/>
                      </a:lnTo>
                      <a:lnTo>
                        <a:pt x="238" y="24"/>
                      </a:lnTo>
                      <a:lnTo>
                        <a:pt x="237" y="14"/>
                      </a:lnTo>
                      <a:lnTo>
                        <a:pt x="244" y="14"/>
                      </a:lnTo>
                      <a:lnTo>
                        <a:pt x="248" y="7"/>
                      </a:lnTo>
                      <a:lnTo>
                        <a:pt x="264" y="16"/>
                      </a:lnTo>
                      <a:lnTo>
                        <a:pt x="269" y="28"/>
                      </a:lnTo>
                      <a:lnTo>
                        <a:pt x="268" y="31"/>
                      </a:lnTo>
                      <a:lnTo>
                        <a:pt x="254" y="35"/>
                      </a:lnTo>
                      <a:lnTo>
                        <a:pt x="264" y="40"/>
                      </a:lnTo>
                      <a:lnTo>
                        <a:pt x="275" y="36"/>
                      </a:lnTo>
                      <a:lnTo>
                        <a:pt x="276" y="41"/>
                      </a:lnTo>
                      <a:lnTo>
                        <a:pt x="272" y="53"/>
                      </a:lnTo>
                      <a:lnTo>
                        <a:pt x="285" y="44"/>
                      </a:lnTo>
                      <a:lnTo>
                        <a:pt x="278" y="58"/>
                      </a:lnTo>
                      <a:lnTo>
                        <a:pt x="291" y="48"/>
                      </a:lnTo>
                      <a:lnTo>
                        <a:pt x="306" y="55"/>
                      </a:lnTo>
                      <a:lnTo>
                        <a:pt x="305" y="64"/>
                      </a:lnTo>
                      <a:lnTo>
                        <a:pt x="302" y="61"/>
                      </a:lnTo>
                      <a:lnTo>
                        <a:pt x="300" y="67"/>
                      </a:lnTo>
                      <a:lnTo>
                        <a:pt x="289" y="73"/>
                      </a:lnTo>
                      <a:lnTo>
                        <a:pt x="303" y="72"/>
                      </a:lnTo>
                      <a:lnTo>
                        <a:pt x="298" y="82"/>
                      </a:lnTo>
                      <a:lnTo>
                        <a:pt x="302" y="82"/>
                      </a:lnTo>
                      <a:lnTo>
                        <a:pt x="309" y="75"/>
                      </a:lnTo>
                      <a:lnTo>
                        <a:pt x="308" y="71"/>
                      </a:lnTo>
                      <a:lnTo>
                        <a:pt x="310" y="67"/>
                      </a:lnTo>
                      <a:lnTo>
                        <a:pt x="315" y="70"/>
                      </a:lnTo>
                      <a:lnTo>
                        <a:pt x="324" y="83"/>
                      </a:lnTo>
                      <a:lnTo>
                        <a:pt x="326" y="87"/>
                      </a:lnTo>
                      <a:lnTo>
                        <a:pt x="323" y="91"/>
                      </a:lnTo>
                      <a:lnTo>
                        <a:pt x="314" y="89"/>
                      </a:lnTo>
                      <a:lnTo>
                        <a:pt x="300" y="99"/>
                      </a:lnTo>
                      <a:lnTo>
                        <a:pt x="303" y="96"/>
                      </a:lnTo>
                      <a:lnTo>
                        <a:pt x="310" y="103"/>
                      </a:lnTo>
                      <a:lnTo>
                        <a:pt x="311" y="100"/>
                      </a:lnTo>
                      <a:lnTo>
                        <a:pt x="326" y="102"/>
                      </a:lnTo>
                      <a:lnTo>
                        <a:pt x="334" y="109"/>
                      </a:lnTo>
                      <a:lnTo>
                        <a:pt x="332" y="113"/>
                      </a:lnTo>
                      <a:lnTo>
                        <a:pt x="320" y="114"/>
                      </a:lnTo>
                      <a:lnTo>
                        <a:pt x="312" y="109"/>
                      </a:lnTo>
                      <a:lnTo>
                        <a:pt x="312" y="112"/>
                      </a:lnTo>
                      <a:lnTo>
                        <a:pt x="305" y="113"/>
                      </a:lnTo>
                      <a:lnTo>
                        <a:pt x="316" y="120"/>
                      </a:lnTo>
                      <a:lnTo>
                        <a:pt x="310" y="124"/>
                      </a:lnTo>
                      <a:lnTo>
                        <a:pt x="317" y="132"/>
                      </a:lnTo>
                      <a:lnTo>
                        <a:pt x="307" y="135"/>
                      </a:lnTo>
                      <a:lnTo>
                        <a:pt x="331" y="144"/>
                      </a:lnTo>
                      <a:lnTo>
                        <a:pt x="328" y="150"/>
                      </a:lnTo>
                      <a:lnTo>
                        <a:pt x="338" y="150"/>
                      </a:lnTo>
                      <a:lnTo>
                        <a:pt x="340" y="154"/>
                      </a:lnTo>
                      <a:lnTo>
                        <a:pt x="337" y="158"/>
                      </a:lnTo>
                      <a:lnTo>
                        <a:pt x="341" y="162"/>
                      </a:lnTo>
                      <a:lnTo>
                        <a:pt x="355" y="157"/>
                      </a:lnTo>
                      <a:lnTo>
                        <a:pt x="353" y="165"/>
                      </a:lnTo>
                      <a:lnTo>
                        <a:pt x="363" y="166"/>
                      </a:lnTo>
                      <a:lnTo>
                        <a:pt x="370" y="181"/>
                      </a:lnTo>
                      <a:lnTo>
                        <a:pt x="366" y="185"/>
                      </a:lnTo>
                      <a:lnTo>
                        <a:pt x="366" y="188"/>
                      </a:lnTo>
                      <a:lnTo>
                        <a:pt x="383" y="185"/>
                      </a:lnTo>
                      <a:lnTo>
                        <a:pt x="379" y="199"/>
                      </a:lnTo>
                      <a:lnTo>
                        <a:pt x="395" y="196"/>
                      </a:lnTo>
                      <a:lnTo>
                        <a:pt x="406" y="209"/>
                      </a:lnTo>
                      <a:lnTo>
                        <a:pt x="401" y="217"/>
                      </a:lnTo>
                      <a:lnTo>
                        <a:pt x="403" y="220"/>
                      </a:lnTo>
                      <a:lnTo>
                        <a:pt x="402" y="222"/>
                      </a:lnTo>
                      <a:lnTo>
                        <a:pt x="393" y="221"/>
                      </a:lnTo>
                      <a:lnTo>
                        <a:pt x="389" y="228"/>
                      </a:lnTo>
                      <a:lnTo>
                        <a:pt x="394" y="227"/>
                      </a:lnTo>
                      <a:lnTo>
                        <a:pt x="396" y="231"/>
                      </a:lnTo>
                      <a:lnTo>
                        <a:pt x="392" y="232"/>
                      </a:lnTo>
                      <a:lnTo>
                        <a:pt x="392" y="238"/>
                      </a:lnTo>
                      <a:lnTo>
                        <a:pt x="389" y="239"/>
                      </a:lnTo>
                      <a:lnTo>
                        <a:pt x="387" y="245"/>
                      </a:lnTo>
                      <a:lnTo>
                        <a:pt x="377" y="239"/>
                      </a:lnTo>
                      <a:lnTo>
                        <a:pt x="380" y="255"/>
                      </a:lnTo>
                      <a:lnTo>
                        <a:pt x="378" y="255"/>
                      </a:lnTo>
                      <a:lnTo>
                        <a:pt x="375" y="268"/>
                      </a:lnTo>
                      <a:lnTo>
                        <a:pt x="370" y="260"/>
                      </a:lnTo>
                      <a:lnTo>
                        <a:pt x="368" y="263"/>
                      </a:lnTo>
                      <a:lnTo>
                        <a:pt x="366" y="256"/>
                      </a:lnTo>
                      <a:lnTo>
                        <a:pt x="361" y="259"/>
                      </a:lnTo>
                      <a:lnTo>
                        <a:pt x="358" y="255"/>
                      </a:lnTo>
                      <a:lnTo>
                        <a:pt x="360" y="251"/>
                      </a:lnTo>
                      <a:lnTo>
                        <a:pt x="360" y="248"/>
                      </a:lnTo>
                      <a:lnTo>
                        <a:pt x="356" y="250"/>
                      </a:lnTo>
                      <a:lnTo>
                        <a:pt x="350" y="241"/>
                      </a:lnTo>
                      <a:lnTo>
                        <a:pt x="349" y="236"/>
                      </a:lnTo>
                      <a:lnTo>
                        <a:pt x="350" y="231"/>
                      </a:lnTo>
                      <a:lnTo>
                        <a:pt x="342" y="232"/>
                      </a:lnTo>
                      <a:lnTo>
                        <a:pt x="341" y="227"/>
                      </a:lnTo>
                      <a:lnTo>
                        <a:pt x="326" y="219"/>
                      </a:lnTo>
                      <a:lnTo>
                        <a:pt x="328" y="212"/>
                      </a:lnTo>
                      <a:lnTo>
                        <a:pt x="322" y="209"/>
                      </a:lnTo>
                      <a:lnTo>
                        <a:pt x="320" y="212"/>
                      </a:lnTo>
                      <a:lnTo>
                        <a:pt x="324" y="215"/>
                      </a:lnTo>
                      <a:lnTo>
                        <a:pt x="321" y="215"/>
                      </a:lnTo>
                      <a:lnTo>
                        <a:pt x="324" y="220"/>
                      </a:lnTo>
                      <a:lnTo>
                        <a:pt x="316" y="214"/>
                      </a:lnTo>
                      <a:lnTo>
                        <a:pt x="314" y="214"/>
                      </a:lnTo>
                      <a:lnTo>
                        <a:pt x="315" y="217"/>
                      </a:lnTo>
                      <a:lnTo>
                        <a:pt x="310" y="217"/>
                      </a:lnTo>
                      <a:lnTo>
                        <a:pt x="312" y="221"/>
                      </a:lnTo>
                      <a:lnTo>
                        <a:pt x="319" y="224"/>
                      </a:lnTo>
                      <a:lnTo>
                        <a:pt x="325" y="232"/>
                      </a:lnTo>
                      <a:lnTo>
                        <a:pt x="314" y="234"/>
                      </a:lnTo>
                      <a:lnTo>
                        <a:pt x="313" y="244"/>
                      </a:lnTo>
                      <a:lnTo>
                        <a:pt x="323" y="244"/>
                      </a:lnTo>
                      <a:lnTo>
                        <a:pt x="322" y="249"/>
                      </a:lnTo>
                      <a:lnTo>
                        <a:pt x="324" y="251"/>
                      </a:lnTo>
                      <a:lnTo>
                        <a:pt x="323" y="251"/>
                      </a:lnTo>
                      <a:lnTo>
                        <a:pt x="324" y="254"/>
                      </a:lnTo>
                      <a:lnTo>
                        <a:pt x="323" y="257"/>
                      </a:lnTo>
                      <a:lnTo>
                        <a:pt x="326" y="258"/>
                      </a:lnTo>
                      <a:lnTo>
                        <a:pt x="331" y="271"/>
                      </a:lnTo>
                      <a:lnTo>
                        <a:pt x="332" y="267"/>
                      </a:lnTo>
                      <a:lnTo>
                        <a:pt x="339" y="267"/>
                      </a:lnTo>
                      <a:lnTo>
                        <a:pt x="336" y="271"/>
                      </a:lnTo>
                      <a:lnTo>
                        <a:pt x="345" y="269"/>
                      </a:lnTo>
                      <a:lnTo>
                        <a:pt x="346" y="278"/>
                      </a:lnTo>
                      <a:lnTo>
                        <a:pt x="350" y="274"/>
                      </a:lnTo>
                      <a:lnTo>
                        <a:pt x="352" y="279"/>
                      </a:lnTo>
                      <a:lnTo>
                        <a:pt x="355" y="278"/>
                      </a:lnTo>
                      <a:lnTo>
                        <a:pt x="355" y="282"/>
                      </a:lnTo>
                      <a:lnTo>
                        <a:pt x="354" y="286"/>
                      </a:lnTo>
                      <a:lnTo>
                        <a:pt x="351" y="287"/>
                      </a:lnTo>
                      <a:lnTo>
                        <a:pt x="352" y="292"/>
                      </a:lnTo>
                      <a:lnTo>
                        <a:pt x="360" y="297"/>
                      </a:lnTo>
                      <a:lnTo>
                        <a:pt x="363" y="307"/>
                      </a:lnTo>
                      <a:lnTo>
                        <a:pt x="361" y="315"/>
                      </a:lnTo>
                      <a:lnTo>
                        <a:pt x="362" y="320"/>
                      </a:lnTo>
                      <a:lnTo>
                        <a:pt x="355" y="314"/>
                      </a:lnTo>
                      <a:lnTo>
                        <a:pt x="355" y="321"/>
                      </a:lnTo>
                      <a:lnTo>
                        <a:pt x="358" y="328"/>
                      </a:lnTo>
                      <a:lnTo>
                        <a:pt x="360" y="328"/>
                      </a:lnTo>
                      <a:lnTo>
                        <a:pt x="363" y="330"/>
                      </a:lnTo>
                      <a:lnTo>
                        <a:pt x="363" y="334"/>
                      </a:lnTo>
                      <a:lnTo>
                        <a:pt x="355" y="332"/>
                      </a:lnTo>
                      <a:lnTo>
                        <a:pt x="358" y="342"/>
                      </a:lnTo>
                      <a:lnTo>
                        <a:pt x="357" y="343"/>
                      </a:lnTo>
                      <a:lnTo>
                        <a:pt x="352" y="339"/>
                      </a:lnTo>
                      <a:lnTo>
                        <a:pt x="353" y="333"/>
                      </a:lnTo>
                      <a:lnTo>
                        <a:pt x="351" y="335"/>
                      </a:lnTo>
                      <a:lnTo>
                        <a:pt x="349" y="330"/>
                      </a:lnTo>
                      <a:lnTo>
                        <a:pt x="342" y="332"/>
                      </a:lnTo>
                      <a:lnTo>
                        <a:pt x="339" y="327"/>
                      </a:lnTo>
                      <a:lnTo>
                        <a:pt x="330" y="327"/>
                      </a:lnTo>
                      <a:lnTo>
                        <a:pt x="329" y="322"/>
                      </a:lnTo>
                      <a:lnTo>
                        <a:pt x="323" y="320"/>
                      </a:lnTo>
                      <a:lnTo>
                        <a:pt x="318" y="311"/>
                      </a:lnTo>
                      <a:lnTo>
                        <a:pt x="315" y="311"/>
                      </a:lnTo>
                      <a:lnTo>
                        <a:pt x="316" y="315"/>
                      </a:lnTo>
                      <a:lnTo>
                        <a:pt x="312" y="314"/>
                      </a:lnTo>
                      <a:lnTo>
                        <a:pt x="303" y="305"/>
                      </a:lnTo>
                      <a:lnTo>
                        <a:pt x="299" y="305"/>
                      </a:lnTo>
                      <a:lnTo>
                        <a:pt x="303" y="311"/>
                      </a:lnTo>
                      <a:lnTo>
                        <a:pt x="315" y="326"/>
                      </a:lnTo>
                      <a:lnTo>
                        <a:pt x="318" y="325"/>
                      </a:lnTo>
                      <a:lnTo>
                        <a:pt x="318" y="328"/>
                      </a:lnTo>
                      <a:lnTo>
                        <a:pt x="339" y="349"/>
                      </a:lnTo>
                      <a:lnTo>
                        <a:pt x="338" y="358"/>
                      </a:lnTo>
                      <a:lnTo>
                        <a:pt x="340" y="362"/>
                      </a:lnTo>
                      <a:lnTo>
                        <a:pt x="336" y="363"/>
                      </a:lnTo>
                      <a:lnTo>
                        <a:pt x="329" y="355"/>
                      </a:lnTo>
                      <a:lnTo>
                        <a:pt x="322" y="358"/>
                      </a:lnTo>
                      <a:lnTo>
                        <a:pt x="318" y="354"/>
                      </a:lnTo>
                      <a:lnTo>
                        <a:pt x="304" y="350"/>
                      </a:lnTo>
                      <a:lnTo>
                        <a:pt x="302" y="348"/>
                      </a:lnTo>
                      <a:lnTo>
                        <a:pt x="302" y="344"/>
                      </a:lnTo>
                      <a:lnTo>
                        <a:pt x="300" y="348"/>
                      </a:lnTo>
                      <a:lnTo>
                        <a:pt x="298" y="347"/>
                      </a:lnTo>
                      <a:lnTo>
                        <a:pt x="295" y="341"/>
                      </a:lnTo>
                      <a:lnTo>
                        <a:pt x="292" y="340"/>
                      </a:lnTo>
                      <a:lnTo>
                        <a:pt x="292" y="334"/>
                      </a:lnTo>
                      <a:lnTo>
                        <a:pt x="287" y="337"/>
                      </a:lnTo>
                      <a:lnTo>
                        <a:pt x="285" y="336"/>
                      </a:lnTo>
                      <a:lnTo>
                        <a:pt x="285" y="331"/>
                      </a:lnTo>
                      <a:lnTo>
                        <a:pt x="280" y="336"/>
                      </a:lnTo>
                      <a:lnTo>
                        <a:pt x="266" y="329"/>
                      </a:lnTo>
                      <a:lnTo>
                        <a:pt x="260" y="324"/>
                      </a:lnTo>
                      <a:lnTo>
                        <a:pt x="254" y="311"/>
                      </a:lnTo>
                      <a:lnTo>
                        <a:pt x="258" y="315"/>
                      </a:lnTo>
                      <a:lnTo>
                        <a:pt x="265" y="309"/>
                      </a:lnTo>
                      <a:lnTo>
                        <a:pt x="262" y="309"/>
                      </a:lnTo>
                      <a:lnTo>
                        <a:pt x="257" y="302"/>
                      </a:lnTo>
                      <a:lnTo>
                        <a:pt x="255" y="308"/>
                      </a:lnTo>
                      <a:lnTo>
                        <a:pt x="252" y="303"/>
                      </a:lnTo>
                      <a:lnTo>
                        <a:pt x="242" y="298"/>
                      </a:lnTo>
                      <a:lnTo>
                        <a:pt x="241" y="290"/>
                      </a:lnTo>
                      <a:lnTo>
                        <a:pt x="236" y="287"/>
                      </a:lnTo>
                      <a:lnTo>
                        <a:pt x="234" y="277"/>
                      </a:lnTo>
                      <a:lnTo>
                        <a:pt x="231" y="278"/>
                      </a:lnTo>
                      <a:lnTo>
                        <a:pt x="227" y="275"/>
                      </a:lnTo>
                      <a:lnTo>
                        <a:pt x="223" y="277"/>
                      </a:lnTo>
                      <a:lnTo>
                        <a:pt x="221" y="272"/>
                      </a:lnTo>
                      <a:lnTo>
                        <a:pt x="219" y="275"/>
                      </a:lnTo>
                      <a:lnTo>
                        <a:pt x="218" y="269"/>
                      </a:lnTo>
                      <a:lnTo>
                        <a:pt x="214" y="271"/>
                      </a:lnTo>
                      <a:lnTo>
                        <a:pt x="214" y="275"/>
                      </a:lnTo>
                      <a:lnTo>
                        <a:pt x="220" y="281"/>
                      </a:lnTo>
                      <a:lnTo>
                        <a:pt x="218" y="281"/>
                      </a:lnTo>
                      <a:lnTo>
                        <a:pt x="218" y="284"/>
                      </a:lnTo>
                      <a:lnTo>
                        <a:pt x="209" y="282"/>
                      </a:lnTo>
                      <a:lnTo>
                        <a:pt x="207" y="278"/>
                      </a:lnTo>
                      <a:lnTo>
                        <a:pt x="203" y="278"/>
                      </a:lnTo>
                      <a:lnTo>
                        <a:pt x="200" y="279"/>
                      </a:lnTo>
                      <a:lnTo>
                        <a:pt x="200" y="284"/>
                      </a:lnTo>
                      <a:lnTo>
                        <a:pt x="188" y="290"/>
                      </a:lnTo>
                      <a:lnTo>
                        <a:pt x="174" y="284"/>
                      </a:lnTo>
                      <a:lnTo>
                        <a:pt x="169" y="276"/>
                      </a:lnTo>
                      <a:lnTo>
                        <a:pt x="169" y="268"/>
                      </a:lnTo>
                      <a:lnTo>
                        <a:pt x="171" y="264"/>
                      </a:lnTo>
                      <a:lnTo>
                        <a:pt x="179" y="259"/>
                      </a:lnTo>
                      <a:lnTo>
                        <a:pt x="179" y="253"/>
                      </a:lnTo>
                      <a:lnTo>
                        <a:pt x="181" y="253"/>
                      </a:lnTo>
                      <a:lnTo>
                        <a:pt x="179" y="250"/>
                      </a:lnTo>
                      <a:lnTo>
                        <a:pt x="208" y="256"/>
                      </a:lnTo>
                      <a:lnTo>
                        <a:pt x="210" y="255"/>
                      </a:lnTo>
                      <a:lnTo>
                        <a:pt x="211" y="251"/>
                      </a:lnTo>
                      <a:lnTo>
                        <a:pt x="217" y="251"/>
                      </a:lnTo>
                      <a:lnTo>
                        <a:pt x="225" y="246"/>
                      </a:lnTo>
                      <a:lnTo>
                        <a:pt x="233" y="249"/>
                      </a:lnTo>
                      <a:lnTo>
                        <a:pt x="233" y="243"/>
                      </a:lnTo>
                      <a:lnTo>
                        <a:pt x="221" y="225"/>
                      </a:lnTo>
                      <a:lnTo>
                        <a:pt x="237" y="207"/>
                      </a:lnTo>
                      <a:lnTo>
                        <a:pt x="242" y="205"/>
                      </a:lnTo>
                      <a:lnTo>
                        <a:pt x="242" y="196"/>
                      </a:lnTo>
                      <a:lnTo>
                        <a:pt x="251" y="185"/>
                      </a:lnTo>
                      <a:lnTo>
                        <a:pt x="249" y="184"/>
                      </a:lnTo>
                      <a:lnTo>
                        <a:pt x="241" y="153"/>
                      </a:lnTo>
                      <a:lnTo>
                        <a:pt x="237" y="147"/>
                      </a:lnTo>
                      <a:lnTo>
                        <a:pt x="230" y="146"/>
                      </a:lnTo>
                      <a:lnTo>
                        <a:pt x="228" y="142"/>
                      </a:lnTo>
                      <a:lnTo>
                        <a:pt x="228" y="132"/>
                      </a:lnTo>
                      <a:lnTo>
                        <a:pt x="223" y="131"/>
                      </a:lnTo>
                      <a:lnTo>
                        <a:pt x="225" y="137"/>
                      </a:lnTo>
                      <a:lnTo>
                        <a:pt x="224" y="139"/>
                      </a:lnTo>
                      <a:lnTo>
                        <a:pt x="214" y="127"/>
                      </a:lnTo>
                      <a:lnTo>
                        <a:pt x="216" y="123"/>
                      </a:lnTo>
                      <a:lnTo>
                        <a:pt x="215" y="122"/>
                      </a:lnTo>
                      <a:lnTo>
                        <a:pt x="205" y="122"/>
                      </a:lnTo>
                      <a:lnTo>
                        <a:pt x="189" y="133"/>
                      </a:lnTo>
                      <a:lnTo>
                        <a:pt x="190" y="124"/>
                      </a:lnTo>
                      <a:lnTo>
                        <a:pt x="189" y="118"/>
                      </a:lnTo>
                      <a:lnTo>
                        <a:pt x="198" y="120"/>
                      </a:lnTo>
                      <a:lnTo>
                        <a:pt x="203" y="115"/>
                      </a:lnTo>
                      <a:lnTo>
                        <a:pt x="202" y="109"/>
                      </a:lnTo>
                      <a:lnTo>
                        <a:pt x="183" y="94"/>
                      </a:lnTo>
                      <a:lnTo>
                        <a:pt x="186" y="92"/>
                      </a:lnTo>
                      <a:lnTo>
                        <a:pt x="186" y="87"/>
                      </a:lnTo>
                      <a:lnTo>
                        <a:pt x="175" y="87"/>
                      </a:lnTo>
                      <a:lnTo>
                        <a:pt x="175" y="70"/>
                      </a:lnTo>
                      <a:lnTo>
                        <a:pt x="167" y="72"/>
                      </a:lnTo>
                      <a:lnTo>
                        <a:pt x="158" y="63"/>
                      </a:lnTo>
                      <a:lnTo>
                        <a:pt x="155" y="66"/>
                      </a:lnTo>
                      <a:lnTo>
                        <a:pt x="160" y="81"/>
                      </a:lnTo>
                      <a:lnTo>
                        <a:pt x="158" y="84"/>
                      </a:lnTo>
                      <a:lnTo>
                        <a:pt x="145" y="87"/>
                      </a:lnTo>
                      <a:lnTo>
                        <a:pt x="142" y="80"/>
                      </a:lnTo>
                      <a:lnTo>
                        <a:pt x="118" y="74"/>
                      </a:lnTo>
                      <a:lnTo>
                        <a:pt x="117" y="78"/>
                      </a:lnTo>
                      <a:lnTo>
                        <a:pt x="128" y="86"/>
                      </a:lnTo>
                      <a:lnTo>
                        <a:pt x="129" y="89"/>
                      </a:lnTo>
                      <a:lnTo>
                        <a:pt x="126" y="89"/>
                      </a:lnTo>
                      <a:lnTo>
                        <a:pt x="120" y="82"/>
                      </a:lnTo>
                      <a:lnTo>
                        <a:pt x="115" y="88"/>
                      </a:lnTo>
                      <a:lnTo>
                        <a:pt x="98" y="79"/>
                      </a:lnTo>
                      <a:lnTo>
                        <a:pt x="91" y="84"/>
                      </a:lnTo>
                      <a:lnTo>
                        <a:pt x="67" y="77"/>
                      </a:lnTo>
                      <a:lnTo>
                        <a:pt x="67" y="80"/>
                      </a:lnTo>
                      <a:lnTo>
                        <a:pt x="57" y="78"/>
                      </a:lnTo>
                      <a:lnTo>
                        <a:pt x="49" y="68"/>
                      </a:lnTo>
                      <a:lnTo>
                        <a:pt x="49" y="61"/>
                      </a:lnTo>
                      <a:lnTo>
                        <a:pt x="47" y="66"/>
                      </a:lnTo>
                      <a:lnTo>
                        <a:pt x="42" y="68"/>
                      </a:lnTo>
                      <a:lnTo>
                        <a:pt x="26" y="66"/>
                      </a:lnTo>
                      <a:lnTo>
                        <a:pt x="20" y="60"/>
                      </a:lnTo>
                      <a:lnTo>
                        <a:pt x="8" y="42"/>
                      </a:lnTo>
                      <a:lnTo>
                        <a:pt x="8" y="35"/>
                      </a:lnTo>
                      <a:lnTo>
                        <a:pt x="26" y="41"/>
                      </a:lnTo>
                      <a:lnTo>
                        <a:pt x="41" y="38"/>
                      </a:lnTo>
                      <a:lnTo>
                        <a:pt x="28" y="27"/>
                      </a:lnTo>
                      <a:lnTo>
                        <a:pt x="2" y="23"/>
                      </a:lnTo>
                      <a:lnTo>
                        <a:pt x="0" y="18"/>
                      </a:lnTo>
                      <a:lnTo>
                        <a:pt x="0" y="8"/>
                      </a:lnTo>
                      <a:lnTo>
                        <a:pt x="2" y="3"/>
                      </a:lnTo>
                      <a:lnTo>
                        <a:pt x="1"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1" name="Freeform 53"/>
                <p:cNvSpPr>
                  <a:spLocks/>
                </p:cNvSpPr>
                <p:nvPr/>
              </p:nvSpPr>
              <p:spPr bwMode="auto">
                <a:xfrm>
                  <a:off x="1849" y="1499"/>
                  <a:ext cx="99" cy="90"/>
                </a:xfrm>
                <a:custGeom>
                  <a:avLst/>
                  <a:gdLst>
                    <a:gd name="T0" fmla="*/ 19 w 99"/>
                    <a:gd name="T1" fmla="*/ 4 h 90"/>
                    <a:gd name="T2" fmla="*/ 23 w 99"/>
                    <a:gd name="T3" fmla="*/ 0 h 90"/>
                    <a:gd name="T4" fmla="*/ 23 w 99"/>
                    <a:gd name="T5" fmla="*/ 3 h 90"/>
                    <a:gd name="T6" fmla="*/ 27 w 99"/>
                    <a:gd name="T7" fmla="*/ 3 h 90"/>
                    <a:gd name="T8" fmla="*/ 30 w 99"/>
                    <a:gd name="T9" fmla="*/ 10 h 90"/>
                    <a:gd name="T10" fmla="*/ 29 w 99"/>
                    <a:gd name="T11" fmla="*/ 12 h 90"/>
                    <a:gd name="T12" fmla="*/ 30 w 99"/>
                    <a:gd name="T13" fmla="*/ 21 h 90"/>
                    <a:gd name="T14" fmla="*/ 33 w 99"/>
                    <a:gd name="T15" fmla="*/ 22 h 90"/>
                    <a:gd name="T16" fmla="*/ 36 w 99"/>
                    <a:gd name="T17" fmla="*/ 15 h 90"/>
                    <a:gd name="T18" fmla="*/ 38 w 99"/>
                    <a:gd name="T19" fmla="*/ 15 h 90"/>
                    <a:gd name="T20" fmla="*/ 43 w 99"/>
                    <a:gd name="T21" fmla="*/ 19 h 90"/>
                    <a:gd name="T22" fmla="*/ 43 w 99"/>
                    <a:gd name="T23" fmla="*/ 23 h 90"/>
                    <a:gd name="T24" fmla="*/ 53 w 99"/>
                    <a:gd name="T25" fmla="*/ 26 h 90"/>
                    <a:gd name="T26" fmla="*/ 62 w 99"/>
                    <a:gd name="T27" fmla="*/ 37 h 90"/>
                    <a:gd name="T28" fmla="*/ 74 w 99"/>
                    <a:gd name="T29" fmla="*/ 42 h 90"/>
                    <a:gd name="T30" fmla="*/ 79 w 99"/>
                    <a:gd name="T31" fmla="*/ 57 h 90"/>
                    <a:gd name="T32" fmla="*/ 77 w 99"/>
                    <a:gd name="T33" fmla="*/ 61 h 90"/>
                    <a:gd name="T34" fmla="*/ 84 w 99"/>
                    <a:gd name="T35" fmla="*/ 62 h 90"/>
                    <a:gd name="T36" fmla="*/ 88 w 99"/>
                    <a:gd name="T37" fmla="*/ 58 h 90"/>
                    <a:gd name="T38" fmla="*/ 93 w 99"/>
                    <a:gd name="T39" fmla="*/ 63 h 90"/>
                    <a:gd name="T40" fmla="*/ 93 w 99"/>
                    <a:gd name="T41" fmla="*/ 67 h 90"/>
                    <a:gd name="T42" fmla="*/ 99 w 99"/>
                    <a:gd name="T43" fmla="*/ 70 h 90"/>
                    <a:gd name="T44" fmla="*/ 86 w 99"/>
                    <a:gd name="T45" fmla="*/ 80 h 90"/>
                    <a:gd name="T46" fmla="*/ 72 w 99"/>
                    <a:gd name="T47" fmla="*/ 72 h 90"/>
                    <a:gd name="T48" fmla="*/ 67 w 99"/>
                    <a:gd name="T49" fmla="*/ 73 h 90"/>
                    <a:gd name="T50" fmla="*/ 67 w 99"/>
                    <a:gd name="T51" fmla="*/ 65 h 90"/>
                    <a:gd name="T52" fmla="*/ 57 w 99"/>
                    <a:gd name="T53" fmla="*/ 63 h 90"/>
                    <a:gd name="T54" fmla="*/ 60 w 99"/>
                    <a:gd name="T55" fmla="*/ 57 h 90"/>
                    <a:gd name="T56" fmla="*/ 50 w 99"/>
                    <a:gd name="T57" fmla="*/ 60 h 90"/>
                    <a:gd name="T58" fmla="*/ 50 w 99"/>
                    <a:gd name="T59" fmla="*/ 71 h 90"/>
                    <a:gd name="T60" fmla="*/ 41 w 99"/>
                    <a:gd name="T61" fmla="*/ 76 h 90"/>
                    <a:gd name="T62" fmla="*/ 35 w 99"/>
                    <a:gd name="T63" fmla="*/ 86 h 90"/>
                    <a:gd name="T64" fmla="*/ 27 w 99"/>
                    <a:gd name="T65" fmla="*/ 90 h 90"/>
                    <a:gd name="T66" fmla="*/ 24 w 99"/>
                    <a:gd name="T67" fmla="*/ 90 h 90"/>
                    <a:gd name="T68" fmla="*/ 22 w 99"/>
                    <a:gd name="T69" fmla="*/ 85 h 90"/>
                    <a:gd name="T70" fmla="*/ 21 w 99"/>
                    <a:gd name="T71" fmla="*/ 67 h 90"/>
                    <a:gd name="T72" fmla="*/ 19 w 99"/>
                    <a:gd name="T73" fmla="*/ 72 h 90"/>
                    <a:gd name="T74" fmla="*/ 2 w 99"/>
                    <a:gd name="T75" fmla="*/ 77 h 90"/>
                    <a:gd name="T76" fmla="*/ 0 w 99"/>
                    <a:gd name="T77" fmla="*/ 73 h 90"/>
                    <a:gd name="T78" fmla="*/ 3 w 99"/>
                    <a:gd name="T79" fmla="*/ 66 h 90"/>
                    <a:gd name="T80" fmla="*/ 13 w 99"/>
                    <a:gd name="T81" fmla="*/ 58 h 90"/>
                    <a:gd name="T82" fmla="*/ 11 w 99"/>
                    <a:gd name="T83" fmla="*/ 44 h 90"/>
                    <a:gd name="T84" fmla="*/ 14 w 99"/>
                    <a:gd name="T85" fmla="*/ 29 h 90"/>
                    <a:gd name="T86" fmla="*/ 15 w 99"/>
                    <a:gd name="T87" fmla="*/ 15 h 90"/>
                    <a:gd name="T88" fmla="*/ 19 w 99"/>
                    <a:gd name="T89" fmla="*/ 4 h 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9"/>
                    <a:gd name="T136" fmla="*/ 0 h 90"/>
                    <a:gd name="T137" fmla="*/ 99 w 99"/>
                    <a:gd name="T138" fmla="*/ 90 h 9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9" h="90">
                      <a:moveTo>
                        <a:pt x="19" y="4"/>
                      </a:moveTo>
                      <a:lnTo>
                        <a:pt x="23" y="0"/>
                      </a:lnTo>
                      <a:lnTo>
                        <a:pt x="23" y="3"/>
                      </a:lnTo>
                      <a:lnTo>
                        <a:pt x="27" y="3"/>
                      </a:lnTo>
                      <a:lnTo>
                        <a:pt x="30" y="10"/>
                      </a:lnTo>
                      <a:lnTo>
                        <a:pt x="29" y="12"/>
                      </a:lnTo>
                      <a:lnTo>
                        <a:pt x="30" y="21"/>
                      </a:lnTo>
                      <a:lnTo>
                        <a:pt x="33" y="22"/>
                      </a:lnTo>
                      <a:lnTo>
                        <a:pt x="36" y="15"/>
                      </a:lnTo>
                      <a:lnTo>
                        <a:pt x="38" y="15"/>
                      </a:lnTo>
                      <a:lnTo>
                        <a:pt x="43" y="19"/>
                      </a:lnTo>
                      <a:lnTo>
                        <a:pt x="43" y="23"/>
                      </a:lnTo>
                      <a:lnTo>
                        <a:pt x="53" y="26"/>
                      </a:lnTo>
                      <a:lnTo>
                        <a:pt x="62" y="37"/>
                      </a:lnTo>
                      <a:lnTo>
                        <a:pt x="74" y="42"/>
                      </a:lnTo>
                      <a:lnTo>
                        <a:pt x="79" y="57"/>
                      </a:lnTo>
                      <a:lnTo>
                        <a:pt x="77" y="61"/>
                      </a:lnTo>
                      <a:lnTo>
                        <a:pt x="84" y="62"/>
                      </a:lnTo>
                      <a:lnTo>
                        <a:pt x="88" y="58"/>
                      </a:lnTo>
                      <a:lnTo>
                        <a:pt x="93" y="63"/>
                      </a:lnTo>
                      <a:lnTo>
                        <a:pt x="93" y="67"/>
                      </a:lnTo>
                      <a:lnTo>
                        <a:pt x="99" y="70"/>
                      </a:lnTo>
                      <a:lnTo>
                        <a:pt x="86" y="80"/>
                      </a:lnTo>
                      <a:lnTo>
                        <a:pt x="72" y="72"/>
                      </a:lnTo>
                      <a:lnTo>
                        <a:pt x="67" y="73"/>
                      </a:lnTo>
                      <a:lnTo>
                        <a:pt x="67" y="65"/>
                      </a:lnTo>
                      <a:lnTo>
                        <a:pt x="57" y="63"/>
                      </a:lnTo>
                      <a:lnTo>
                        <a:pt x="60" y="57"/>
                      </a:lnTo>
                      <a:lnTo>
                        <a:pt x="50" y="60"/>
                      </a:lnTo>
                      <a:lnTo>
                        <a:pt x="50" y="71"/>
                      </a:lnTo>
                      <a:lnTo>
                        <a:pt x="41" y="76"/>
                      </a:lnTo>
                      <a:lnTo>
                        <a:pt x="35" y="86"/>
                      </a:lnTo>
                      <a:lnTo>
                        <a:pt x="27" y="90"/>
                      </a:lnTo>
                      <a:lnTo>
                        <a:pt x="24" y="90"/>
                      </a:lnTo>
                      <a:lnTo>
                        <a:pt x="22" y="85"/>
                      </a:lnTo>
                      <a:lnTo>
                        <a:pt x="21" y="67"/>
                      </a:lnTo>
                      <a:lnTo>
                        <a:pt x="19" y="72"/>
                      </a:lnTo>
                      <a:lnTo>
                        <a:pt x="2" y="77"/>
                      </a:lnTo>
                      <a:lnTo>
                        <a:pt x="0" y="73"/>
                      </a:lnTo>
                      <a:lnTo>
                        <a:pt x="3" y="66"/>
                      </a:lnTo>
                      <a:lnTo>
                        <a:pt x="13" y="58"/>
                      </a:lnTo>
                      <a:lnTo>
                        <a:pt x="11" y="44"/>
                      </a:lnTo>
                      <a:lnTo>
                        <a:pt x="14" y="29"/>
                      </a:lnTo>
                      <a:lnTo>
                        <a:pt x="15" y="15"/>
                      </a:lnTo>
                      <a:lnTo>
                        <a:pt x="19" y="4"/>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2" name="Freeform 54"/>
                <p:cNvSpPr>
                  <a:spLocks/>
                </p:cNvSpPr>
                <p:nvPr/>
              </p:nvSpPr>
              <p:spPr bwMode="auto">
                <a:xfrm>
                  <a:off x="1671" y="1265"/>
                  <a:ext cx="47" cy="26"/>
                </a:xfrm>
                <a:custGeom>
                  <a:avLst/>
                  <a:gdLst>
                    <a:gd name="T0" fmla="*/ 0 w 47"/>
                    <a:gd name="T1" fmla="*/ 0 h 26"/>
                    <a:gd name="T2" fmla="*/ 47 w 47"/>
                    <a:gd name="T3" fmla="*/ 0 h 26"/>
                    <a:gd name="T4" fmla="*/ 47 w 47"/>
                    <a:gd name="T5" fmla="*/ 1 h 26"/>
                    <a:gd name="T6" fmla="*/ 35 w 47"/>
                    <a:gd name="T7" fmla="*/ 12 h 26"/>
                    <a:gd name="T8" fmla="*/ 24 w 47"/>
                    <a:gd name="T9" fmla="*/ 10 h 26"/>
                    <a:gd name="T10" fmla="*/ 26 w 47"/>
                    <a:gd name="T11" fmla="*/ 18 h 26"/>
                    <a:gd name="T12" fmla="*/ 19 w 47"/>
                    <a:gd name="T13" fmla="*/ 26 h 26"/>
                    <a:gd name="T14" fmla="*/ 15 w 47"/>
                    <a:gd name="T15" fmla="*/ 21 h 26"/>
                    <a:gd name="T16" fmla="*/ 10 w 47"/>
                    <a:gd name="T17" fmla="*/ 23 h 26"/>
                    <a:gd name="T18" fmla="*/ 5 w 47"/>
                    <a:gd name="T19" fmla="*/ 6 h 26"/>
                    <a:gd name="T20" fmla="*/ 0 w 47"/>
                    <a:gd name="T21" fmla="*/ 0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
                    <a:gd name="T34" fmla="*/ 0 h 26"/>
                    <a:gd name="T35" fmla="*/ 47 w 47"/>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 h="26">
                      <a:moveTo>
                        <a:pt x="0" y="0"/>
                      </a:moveTo>
                      <a:lnTo>
                        <a:pt x="47" y="0"/>
                      </a:lnTo>
                      <a:lnTo>
                        <a:pt x="47" y="1"/>
                      </a:lnTo>
                      <a:lnTo>
                        <a:pt x="35" y="12"/>
                      </a:lnTo>
                      <a:lnTo>
                        <a:pt x="24" y="10"/>
                      </a:lnTo>
                      <a:lnTo>
                        <a:pt x="26" y="18"/>
                      </a:lnTo>
                      <a:lnTo>
                        <a:pt x="19" y="26"/>
                      </a:lnTo>
                      <a:lnTo>
                        <a:pt x="15" y="21"/>
                      </a:lnTo>
                      <a:lnTo>
                        <a:pt x="10" y="23"/>
                      </a:lnTo>
                      <a:lnTo>
                        <a:pt x="5" y="6"/>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3" name="Freeform 55"/>
                <p:cNvSpPr>
                  <a:spLocks/>
                </p:cNvSpPr>
                <p:nvPr/>
              </p:nvSpPr>
              <p:spPr bwMode="auto">
                <a:xfrm>
                  <a:off x="1398" y="1265"/>
                  <a:ext cx="258" cy="139"/>
                </a:xfrm>
                <a:custGeom>
                  <a:avLst/>
                  <a:gdLst>
                    <a:gd name="T0" fmla="*/ 151 w 258"/>
                    <a:gd name="T1" fmla="*/ 0 h 139"/>
                    <a:gd name="T2" fmla="*/ 155 w 258"/>
                    <a:gd name="T3" fmla="*/ 8 h 139"/>
                    <a:gd name="T4" fmla="*/ 162 w 258"/>
                    <a:gd name="T5" fmla="*/ 0 h 139"/>
                    <a:gd name="T6" fmla="*/ 207 w 258"/>
                    <a:gd name="T7" fmla="*/ 11 h 139"/>
                    <a:gd name="T8" fmla="*/ 205 w 258"/>
                    <a:gd name="T9" fmla="*/ 21 h 139"/>
                    <a:gd name="T10" fmla="*/ 206 w 258"/>
                    <a:gd name="T11" fmla="*/ 34 h 139"/>
                    <a:gd name="T12" fmla="*/ 231 w 258"/>
                    <a:gd name="T13" fmla="*/ 52 h 139"/>
                    <a:gd name="T14" fmla="*/ 247 w 258"/>
                    <a:gd name="T15" fmla="*/ 66 h 139"/>
                    <a:gd name="T16" fmla="*/ 256 w 258"/>
                    <a:gd name="T17" fmla="*/ 73 h 139"/>
                    <a:gd name="T18" fmla="*/ 256 w 258"/>
                    <a:gd name="T19" fmla="*/ 92 h 139"/>
                    <a:gd name="T20" fmla="*/ 250 w 258"/>
                    <a:gd name="T21" fmla="*/ 87 h 139"/>
                    <a:gd name="T22" fmla="*/ 247 w 258"/>
                    <a:gd name="T23" fmla="*/ 92 h 139"/>
                    <a:gd name="T24" fmla="*/ 241 w 258"/>
                    <a:gd name="T25" fmla="*/ 82 h 139"/>
                    <a:gd name="T26" fmla="*/ 234 w 258"/>
                    <a:gd name="T27" fmla="*/ 97 h 139"/>
                    <a:gd name="T28" fmla="*/ 226 w 258"/>
                    <a:gd name="T29" fmla="*/ 109 h 139"/>
                    <a:gd name="T30" fmla="*/ 240 w 258"/>
                    <a:gd name="T31" fmla="*/ 99 h 139"/>
                    <a:gd name="T32" fmla="*/ 239 w 258"/>
                    <a:gd name="T33" fmla="*/ 107 h 139"/>
                    <a:gd name="T34" fmla="*/ 241 w 258"/>
                    <a:gd name="T35" fmla="*/ 108 h 139"/>
                    <a:gd name="T36" fmla="*/ 243 w 258"/>
                    <a:gd name="T37" fmla="*/ 120 h 139"/>
                    <a:gd name="T38" fmla="*/ 228 w 258"/>
                    <a:gd name="T39" fmla="*/ 128 h 139"/>
                    <a:gd name="T40" fmla="*/ 199 w 258"/>
                    <a:gd name="T41" fmla="*/ 115 h 139"/>
                    <a:gd name="T42" fmla="*/ 180 w 258"/>
                    <a:gd name="T43" fmla="*/ 102 h 139"/>
                    <a:gd name="T44" fmla="*/ 170 w 258"/>
                    <a:gd name="T45" fmla="*/ 105 h 139"/>
                    <a:gd name="T46" fmla="*/ 165 w 258"/>
                    <a:gd name="T47" fmla="*/ 119 h 139"/>
                    <a:gd name="T48" fmla="*/ 146 w 258"/>
                    <a:gd name="T49" fmla="*/ 127 h 139"/>
                    <a:gd name="T50" fmla="*/ 82 w 258"/>
                    <a:gd name="T51" fmla="*/ 139 h 139"/>
                    <a:gd name="T52" fmla="*/ 78 w 258"/>
                    <a:gd name="T53" fmla="*/ 129 h 139"/>
                    <a:gd name="T54" fmla="*/ 77 w 258"/>
                    <a:gd name="T55" fmla="*/ 116 h 139"/>
                    <a:gd name="T56" fmla="*/ 59 w 258"/>
                    <a:gd name="T57" fmla="*/ 108 h 139"/>
                    <a:gd name="T58" fmla="*/ 36 w 258"/>
                    <a:gd name="T59" fmla="*/ 101 h 139"/>
                    <a:gd name="T60" fmla="*/ 23 w 258"/>
                    <a:gd name="T61" fmla="*/ 78 h 139"/>
                    <a:gd name="T62" fmla="*/ 92 w 258"/>
                    <a:gd name="T63" fmla="*/ 69 h 139"/>
                    <a:gd name="T64" fmla="*/ 94 w 258"/>
                    <a:gd name="T65" fmla="*/ 62 h 139"/>
                    <a:gd name="T66" fmla="*/ 51 w 258"/>
                    <a:gd name="T67" fmla="*/ 56 h 139"/>
                    <a:gd name="T68" fmla="*/ 21 w 258"/>
                    <a:gd name="T69" fmla="*/ 52 h 139"/>
                    <a:gd name="T70" fmla="*/ 21 w 258"/>
                    <a:gd name="T71" fmla="*/ 28 h 139"/>
                    <a:gd name="T72" fmla="*/ 46 w 258"/>
                    <a:gd name="T73" fmla="*/ 22 h 139"/>
                    <a:gd name="T74" fmla="*/ 13 w 258"/>
                    <a:gd name="T75" fmla="*/ 21 h 139"/>
                    <a:gd name="T76" fmla="*/ 18 w 258"/>
                    <a:gd name="T77" fmla="*/ 14 h 139"/>
                    <a:gd name="T78" fmla="*/ 1 w 258"/>
                    <a:gd name="T79" fmla="*/ 9 h 13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8"/>
                    <a:gd name="T121" fmla="*/ 0 h 139"/>
                    <a:gd name="T122" fmla="*/ 258 w 258"/>
                    <a:gd name="T123" fmla="*/ 139 h 13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8" h="139">
                      <a:moveTo>
                        <a:pt x="0" y="0"/>
                      </a:moveTo>
                      <a:lnTo>
                        <a:pt x="151" y="0"/>
                      </a:lnTo>
                      <a:lnTo>
                        <a:pt x="151" y="5"/>
                      </a:lnTo>
                      <a:lnTo>
                        <a:pt x="155" y="8"/>
                      </a:lnTo>
                      <a:lnTo>
                        <a:pt x="159" y="5"/>
                      </a:lnTo>
                      <a:lnTo>
                        <a:pt x="162" y="0"/>
                      </a:lnTo>
                      <a:lnTo>
                        <a:pt x="202" y="0"/>
                      </a:lnTo>
                      <a:lnTo>
                        <a:pt x="207" y="11"/>
                      </a:lnTo>
                      <a:lnTo>
                        <a:pt x="208" y="19"/>
                      </a:lnTo>
                      <a:lnTo>
                        <a:pt x="205" y="21"/>
                      </a:lnTo>
                      <a:lnTo>
                        <a:pt x="205" y="30"/>
                      </a:lnTo>
                      <a:lnTo>
                        <a:pt x="206" y="34"/>
                      </a:lnTo>
                      <a:lnTo>
                        <a:pt x="222" y="53"/>
                      </a:lnTo>
                      <a:lnTo>
                        <a:pt x="231" y="52"/>
                      </a:lnTo>
                      <a:lnTo>
                        <a:pt x="242" y="65"/>
                      </a:lnTo>
                      <a:lnTo>
                        <a:pt x="247" y="66"/>
                      </a:lnTo>
                      <a:lnTo>
                        <a:pt x="248" y="73"/>
                      </a:lnTo>
                      <a:lnTo>
                        <a:pt x="256" y="73"/>
                      </a:lnTo>
                      <a:lnTo>
                        <a:pt x="258" y="79"/>
                      </a:lnTo>
                      <a:lnTo>
                        <a:pt x="256" y="92"/>
                      </a:lnTo>
                      <a:lnTo>
                        <a:pt x="252" y="92"/>
                      </a:lnTo>
                      <a:lnTo>
                        <a:pt x="250" y="87"/>
                      </a:lnTo>
                      <a:lnTo>
                        <a:pt x="250" y="81"/>
                      </a:lnTo>
                      <a:lnTo>
                        <a:pt x="247" y="92"/>
                      </a:lnTo>
                      <a:lnTo>
                        <a:pt x="243" y="91"/>
                      </a:lnTo>
                      <a:lnTo>
                        <a:pt x="241" y="82"/>
                      </a:lnTo>
                      <a:lnTo>
                        <a:pt x="233" y="89"/>
                      </a:lnTo>
                      <a:lnTo>
                        <a:pt x="234" y="97"/>
                      </a:lnTo>
                      <a:lnTo>
                        <a:pt x="225" y="96"/>
                      </a:lnTo>
                      <a:lnTo>
                        <a:pt x="226" y="109"/>
                      </a:lnTo>
                      <a:lnTo>
                        <a:pt x="233" y="99"/>
                      </a:lnTo>
                      <a:lnTo>
                        <a:pt x="240" y="99"/>
                      </a:lnTo>
                      <a:lnTo>
                        <a:pt x="242" y="101"/>
                      </a:lnTo>
                      <a:lnTo>
                        <a:pt x="239" y="107"/>
                      </a:lnTo>
                      <a:lnTo>
                        <a:pt x="239" y="111"/>
                      </a:lnTo>
                      <a:lnTo>
                        <a:pt x="241" y="108"/>
                      </a:lnTo>
                      <a:lnTo>
                        <a:pt x="248" y="113"/>
                      </a:lnTo>
                      <a:lnTo>
                        <a:pt x="243" y="120"/>
                      </a:lnTo>
                      <a:lnTo>
                        <a:pt x="231" y="123"/>
                      </a:lnTo>
                      <a:lnTo>
                        <a:pt x="228" y="128"/>
                      </a:lnTo>
                      <a:lnTo>
                        <a:pt x="196" y="121"/>
                      </a:lnTo>
                      <a:lnTo>
                        <a:pt x="199" y="115"/>
                      </a:lnTo>
                      <a:lnTo>
                        <a:pt x="180" y="111"/>
                      </a:lnTo>
                      <a:lnTo>
                        <a:pt x="180" y="102"/>
                      </a:lnTo>
                      <a:lnTo>
                        <a:pt x="176" y="99"/>
                      </a:lnTo>
                      <a:lnTo>
                        <a:pt x="170" y="105"/>
                      </a:lnTo>
                      <a:lnTo>
                        <a:pt x="171" y="111"/>
                      </a:lnTo>
                      <a:lnTo>
                        <a:pt x="165" y="119"/>
                      </a:lnTo>
                      <a:lnTo>
                        <a:pt x="149" y="122"/>
                      </a:lnTo>
                      <a:lnTo>
                        <a:pt x="146" y="127"/>
                      </a:lnTo>
                      <a:lnTo>
                        <a:pt x="135" y="133"/>
                      </a:lnTo>
                      <a:lnTo>
                        <a:pt x="82" y="139"/>
                      </a:lnTo>
                      <a:lnTo>
                        <a:pt x="86" y="136"/>
                      </a:lnTo>
                      <a:lnTo>
                        <a:pt x="78" y="129"/>
                      </a:lnTo>
                      <a:lnTo>
                        <a:pt x="76" y="124"/>
                      </a:lnTo>
                      <a:lnTo>
                        <a:pt x="77" y="116"/>
                      </a:lnTo>
                      <a:lnTo>
                        <a:pt x="71" y="109"/>
                      </a:lnTo>
                      <a:lnTo>
                        <a:pt x="59" y="108"/>
                      </a:lnTo>
                      <a:lnTo>
                        <a:pt x="45" y="108"/>
                      </a:lnTo>
                      <a:lnTo>
                        <a:pt x="36" y="101"/>
                      </a:lnTo>
                      <a:lnTo>
                        <a:pt x="31" y="96"/>
                      </a:lnTo>
                      <a:lnTo>
                        <a:pt x="23" y="78"/>
                      </a:lnTo>
                      <a:lnTo>
                        <a:pt x="65" y="65"/>
                      </a:lnTo>
                      <a:lnTo>
                        <a:pt x="92" y="69"/>
                      </a:lnTo>
                      <a:lnTo>
                        <a:pt x="95" y="66"/>
                      </a:lnTo>
                      <a:lnTo>
                        <a:pt x="94" y="62"/>
                      </a:lnTo>
                      <a:lnTo>
                        <a:pt x="72" y="50"/>
                      </a:lnTo>
                      <a:lnTo>
                        <a:pt x="51" y="56"/>
                      </a:lnTo>
                      <a:lnTo>
                        <a:pt x="40" y="52"/>
                      </a:lnTo>
                      <a:lnTo>
                        <a:pt x="21" y="52"/>
                      </a:lnTo>
                      <a:lnTo>
                        <a:pt x="10" y="36"/>
                      </a:lnTo>
                      <a:lnTo>
                        <a:pt x="21" y="28"/>
                      </a:lnTo>
                      <a:lnTo>
                        <a:pt x="35" y="24"/>
                      </a:lnTo>
                      <a:lnTo>
                        <a:pt x="46" y="22"/>
                      </a:lnTo>
                      <a:lnTo>
                        <a:pt x="42" y="18"/>
                      </a:lnTo>
                      <a:lnTo>
                        <a:pt x="13" y="21"/>
                      </a:lnTo>
                      <a:lnTo>
                        <a:pt x="11" y="17"/>
                      </a:lnTo>
                      <a:lnTo>
                        <a:pt x="18" y="14"/>
                      </a:lnTo>
                      <a:lnTo>
                        <a:pt x="17" y="8"/>
                      </a:lnTo>
                      <a:lnTo>
                        <a:pt x="1" y="9"/>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4" name="Freeform 56"/>
                <p:cNvSpPr>
                  <a:spLocks/>
                </p:cNvSpPr>
                <p:nvPr/>
              </p:nvSpPr>
              <p:spPr bwMode="auto">
                <a:xfrm>
                  <a:off x="1317" y="1265"/>
                  <a:ext cx="1" cy="1"/>
                </a:xfrm>
                <a:custGeom>
                  <a:avLst/>
                  <a:gdLst>
                    <a:gd name="T0" fmla="*/ 0 w 1"/>
                    <a:gd name="T1" fmla="*/ 0 h 1"/>
                    <a:gd name="T2" fmla="*/ 0 w 1"/>
                    <a:gd name="T3" fmla="*/ 0 h 1"/>
                    <a:gd name="T4" fmla="*/ 0 w 1"/>
                    <a:gd name="T5" fmla="*/ 1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lnTo>
                        <a:pt x="0" y="0"/>
                      </a:lnTo>
                      <a:lnTo>
                        <a:pt x="0" y="1"/>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5" name="Freeform 57"/>
                <p:cNvSpPr>
                  <a:spLocks/>
                </p:cNvSpPr>
                <p:nvPr/>
              </p:nvSpPr>
              <p:spPr bwMode="auto">
                <a:xfrm>
                  <a:off x="1322" y="1265"/>
                  <a:ext cx="56" cy="32"/>
                </a:xfrm>
                <a:custGeom>
                  <a:avLst/>
                  <a:gdLst>
                    <a:gd name="T0" fmla="*/ 0 w 56"/>
                    <a:gd name="T1" fmla="*/ 0 h 32"/>
                    <a:gd name="T2" fmla="*/ 55 w 56"/>
                    <a:gd name="T3" fmla="*/ 0 h 32"/>
                    <a:gd name="T4" fmla="*/ 56 w 56"/>
                    <a:gd name="T5" fmla="*/ 4 h 32"/>
                    <a:gd name="T6" fmla="*/ 53 w 56"/>
                    <a:gd name="T7" fmla="*/ 13 h 32"/>
                    <a:gd name="T8" fmla="*/ 43 w 56"/>
                    <a:gd name="T9" fmla="*/ 19 h 32"/>
                    <a:gd name="T10" fmla="*/ 37 w 56"/>
                    <a:gd name="T11" fmla="*/ 14 h 32"/>
                    <a:gd name="T12" fmla="*/ 17 w 56"/>
                    <a:gd name="T13" fmla="*/ 32 h 32"/>
                    <a:gd name="T14" fmla="*/ 4 w 56"/>
                    <a:gd name="T15" fmla="*/ 4 h 32"/>
                    <a:gd name="T16" fmla="*/ 0 w 56"/>
                    <a:gd name="T17" fmla="*/ 0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32"/>
                    <a:gd name="T29" fmla="*/ 56 w 56"/>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32">
                      <a:moveTo>
                        <a:pt x="0" y="0"/>
                      </a:moveTo>
                      <a:lnTo>
                        <a:pt x="55" y="0"/>
                      </a:lnTo>
                      <a:lnTo>
                        <a:pt x="56" y="4"/>
                      </a:lnTo>
                      <a:lnTo>
                        <a:pt x="53" y="13"/>
                      </a:lnTo>
                      <a:lnTo>
                        <a:pt x="43" y="19"/>
                      </a:lnTo>
                      <a:lnTo>
                        <a:pt x="37" y="14"/>
                      </a:lnTo>
                      <a:lnTo>
                        <a:pt x="17" y="32"/>
                      </a:lnTo>
                      <a:lnTo>
                        <a:pt x="4" y="4"/>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6" name="Freeform 58"/>
                <p:cNvSpPr>
                  <a:spLocks/>
                </p:cNvSpPr>
                <p:nvPr/>
              </p:nvSpPr>
              <p:spPr bwMode="auto">
                <a:xfrm>
                  <a:off x="1675" y="1349"/>
                  <a:ext cx="61" cy="55"/>
                </a:xfrm>
                <a:custGeom>
                  <a:avLst/>
                  <a:gdLst>
                    <a:gd name="T0" fmla="*/ 36 w 61"/>
                    <a:gd name="T1" fmla="*/ 14 h 55"/>
                    <a:gd name="T2" fmla="*/ 30 w 61"/>
                    <a:gd name="T3" fmla="*/ 9 h 55"/>
                    <a:gd name="T4" fmla="*/ 30 w 61"/>
                    <a:gd name="T5" fmla="*/ 5 h 55"/>
                    <a:gd name="T6" fmla="*/ 22 w 61"/>
                    <a:gd name="T7" fmla="*/ 0 h 55"/>
                    <a:gd name="T8" fmla="*/ 17 w 61"/>
                    <a:gd name="T9" fmla="*/ 11 h 55"/>
                    <a:gd name="T10" fmla="*/ 18 w 61"/>
                    <a:gd name="T11" fmla="*/ 15 h 55"/>
                    <a:gd name="T12" fmla="*/ 13 w 61"/>
                    <a:gd name="T13" fmla="*/ 15 h 55"/>
                    <a:gd name="T14" fmla="*/ 14 w 61"/>
                    <a:gd name="T15" fmla="*/ 23 h 55"/>
                    <a:gd name="T16" fmla="*/ 12 w 61"/>
                    <a:gd name="T17" fmla="*/ 28 h 55"/>
                    <a:gd name="T18" fmla="*/ 1 w 61"/>
                    <a:gd name="T19" fmla="*/ 32 h 55"/>
                    <a:gd name="T20" fmla="*/ 0 w 61"/>
                    <a:gd name="T21" fmla="*/ 39 h 55"/>
                    <a:gd name="T22" fmla="*/ 6 w 61"/>
                    <a:gd name="T23" fmla="*/ 43 h 55"/>
                    <a:gd name="T24" fmla="*/ 8 w 61"/>
                    <a:gd name="T25" fmla="*/ 39 h 55"/>
                    <a:gd name="T26" fmla="*/ 28 w 61"/>
                    <a:gd name="T27" fmla="*/ 52 h 55"/>
                    <a:gd name="T28" fmla="*/ 45 w 61"/>
                    <a:gd name="T29" fmla="*/ 55 h 55"/>
                    <a:gd name="T30" fmla="*/ 48 w 61"/>
                    <a:gd name="T31" fmla="*/ 50 h 55"/>
                    <a:gd name="T32" fmla="*/ 58 w 61"/>
                    <a:gd name="T33" fmla="*/ 47 h 55"/>
                    <a:gd name="T34" fmla="*/ 61 w 61"/>
                    <a:gd name="T35" fmla="*/ 43 h 55"/>
                    <a:gd name="T36" fmla="*/ 57 w 61"/>
                    <a:gd name="T37" fmla="*/ 44 h 55"/>
                    <a:gd name="T38" fmla="*/ 49 w 61"/>
                    <a:gd name="T39" fmla="*/ 29 h 55"/>
                    <a:gd name="T40" fmla="*/ 36 w 61"/>
                    <a:gd name="T41" fmla="*/ 14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1"/>
                    <a:gd name="T64" fmla="*/ 0 h 55"/>
                    <a:gd name="T65" fmla="*/ 61 w 61"/>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1" h="55">
                      <a:moveTo>
                        <a:pt x="36" y="14"/>
                      </a:moveTo>
                      <a:lnTo>
                        <a:pt x="30" y="9"/>
                      </a:lnTo>
                      <a:lnTo>
                        <a:pt x="30" y="5"/>
                      </a:lnTo>
                      <a:lnTo>
                        <a:pt x="22" y="0"/>
                      </a:lnTo>
                      <a:lnTo>
                        <a:pt x="17" y="11"/>
                      </a:lnTo>
                      <a:lnTo>
                        <a:pt x="18" y="15"/>
                      </a:lnTo>
                      <a:lnTo>
                        <a:pt x="13" y="15"/>
                      </a:lnTo>
                      <a:lnTo>
                        <a:pt x="14" y="23"/>
                      </a:lnTo>
                      <a:lnTo>
                        <a:pt x="12" y="28"/>
                      </a:lnTo>
                      <a:lnTo>
                        <a:pt x="1" y="32"/>
                      </a:lnTo>
                      <a:lnTo>
                        <a:pt x="0" y="39"/>
                      </a:lnTo>
                      <a:lnTo>
                        <a:pt x="6" y="43"/>
                      </a:lnTo>
                      <a:lnTo>
                        <a:pt x="8" y="39"/>
                      </a:lnTo>
                      <a:lnTo>
                        <a:pt x="28" y="52"/>
                      </a:lnTo>
                      <a:lnTo>
                        <a:pt x="45" y="55"/>
                      </a:lnTo>
                      <a:lnTo>
                        <a:pt x="48" y="50"/>
                      </a:lnTo>
                      <a:lnTo>
                        <a:pt x="58" y="47"/>
                      </a:lnTo>
                      <a:lnTo>
                        <a:pt x="61" y="43"/>
                      </a:lnTo>
                      <a:lnTo>
                        <a:pt x="57" y="44"/>
                      </a:lnTo>
                      <a:lnTo>
                        <a:pt x="49" y="29"/>
                      </a:lnTo>
                      <a:lnTo>
                        <a:pt x="36" y="14"/>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7" name="Freeform 59"/>
                <p:cNvSpPr>
                  <a:spLocks/>
                </p:cNvSpPr>
                <p:nvPr/>
              </p:nvSpPr>
              <p:spPr bwMode="auto">
                <a:xfrm>
                  <a:off x="1168" y="1354"/>
                  <a:ext cx="20" cy="29"/>
                </a:xfrm>
                <a:custGeom>
                  <a:avLst/>
                  <a:gdLst>
                    <a:gd name="T0" fmla="*/ 4 w 20"/>
                    <a:gd name="T1" fmla="*/ 15 h 29"/>
                    <a:gd name="T2" fmla="*/ 6 w 20"/>
                    <a:gd name="T3" fmla="*/ 15 h 29"/>
                    <a:gd name="T4" fmla="*/ 4 w 20"/>
                    <a:gd name="T5" fmla="*/ 12 h 29"/>
                    <a:gd name="T6" fmla="*/ 11 w 20"/>
                    <a:gd name="T7" fmla="*/ 12 h 29"/>
                    <a:gd name="T8" fmla="*/ 9 w 20"/>
                    <a:gd name="T9" fmla="*/ 10 h 29"/>
                    <a:gd name="T10" fmla="*/ 12 w 20"/>
                    <a:gd name="T11" fmla="*/ 5 h 29"/>
                    <a:gd name="T12" fmla="*/ 10 w 20"/>
                    <a:gd name="T13" fmla="*/ 0 h 29"/>
                    <a:gd name="T14" fmla="*/ 12 w 20"/>
                    <a:gd name="T15" fmla="*/ 0 h 29"/>
                    <a:gd name="T16" fmla="*/ 15 w 20"/>
                    <a:gd name="T17" fmla="*/ 8 h 29"/>
                    <a:gd name="T18" fmla="*/ 20 w 20"/>
                    <a:gd name="T19" fmla="*/ 8 h 29"/>
                    <a:gd name="T20" fmla="*/ 20 w 20"/>
                    <a:gd name="T21" fmla="*/ 13 h 29"/>
                    <a:gd name="T22" fmla="*/ 8 w 20"/>
                    <a:gd name="T23" fmla="*/ 29 h 29"/>
                    <a:gd name="T24" fmla="*/ 4 w 20"/>
                    <a:gd name="T25" fmla="*/ 27 h 29"/>
                    <a:gd name="T26" fmla="*/ 6 w 20"/>
                    <a:gd name="T27" fmla="*/ 25 h 29"/>
                    <a:gd name="T28" fmla="*/ 3 w 20"/>
                    <a:gd name="T29" fmla="*/ 22 h 29"/>
                    <a:gd name="T30" fmla="*/ 0 w 20"/>
                    <a:gd name="T31" fmla="*/ 13 h 29"/>
                    <a:gd name="T32" fmla="*/ 4 w 20"/>
                    <a:gd name="T33" fmla="*/ 15 h 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9"/>
                    <a:gd name="T53" fmla="*/ 20 w 20"/>
                    <a:gd name="T54" fmla="*/ 29 h 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9">
                      <a:moveTo>
                        <a:pt x="4" y="15"/>
                      </a:moveTo>
                      <a:lnTo>
                        <a:pt x="6" y="15"/>
                      </a:lnTo>
                      <a:lnTo>
                        <a:pt x="4" y="12"/>
                      </a:lnTo>
                      <a:lnTo>
                        <a:pt x="11" y="12"/>
                      </a:lnTo>
                      <a:lnTo>
                        <a:pt x="9" y="10"/>
                      </a:lnTo>
                      <a:lnTo>
                        <a:pt x="12" y="5"/>
                      </a:lnTo>
                      <a:lnTo>
                        <a:pt x="10" y="0"/>
                      </a:lnTo>
                      <a:lnTo>
                        <a:pt x="12" y="0"/>
                      </a:lnTo>
                      <a:lnTo>
                        <a:pt x="15" y="8"/>
                      </a:lnTo>
                      <a:lnTo>
                        <a:pt x="20" y="8"/>
                      </a:lnTo>
                      <a:lnTo>
                        <a:pt x="20" y="13"/>
                      </a:lnTo>
                      <a:lnTo>
                        <a:pt x="8" y="29"/>
                      </a:lnTo>
                      <a:lnTo>
                        <a:pt x="4" y="27"/>
                      </a:lnTo>
                      <a:lnTo>
                        <a:pt x="6" y="25"/>
                      </a:lnTo>
                      <a:lnTo>
                        <a:pt x="3" y="22"/>
                      </a:lnTo>
                      <a:lnTo>
                        <a:pt x="0" y="13"/>
                      </a:lnTo>
                      <a:lnTo>
                        <a:pt x="4" y="1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8" name="Freeform 60"/>
                <p:cNvSpPr>
                  <a:spLocks/>
                </p:cNvSpPr>
                <p:nvPr/>
              </p:nvSpPr>
              <p:spPr bwMode="auto">
                <a:xfrm>
                  <a:off x="1158" y="1373"/>
                  <a:ext cx="14" cy="13"/>
                </a:xfrm>
                <a:custGeom>
                  <a:avLst/>
                  <a:gdLst>
                    <a:gd name="T0" fmla="*/ 1 w 14"/>
                    <a:gd name="T1" fmla="*/ 1 h 13"/>
                    <a:gd name="T2" fmla="*/ 0 w 14"/>
                    <a:gd name="T3" fmla="*/ 5 h 13"/>
                    <a:gd name="T4" fmla="*/ 4 w 14"/>
                    <a:gd name="T5" fmla="*/ 10 h 13"/>
                    <a:gd name="T6" fmla="*/ 14 w 14"/>
                    <a:gd name="T7" fmla="*/ 13 h 13"/>
                    <a:gd name="T8" fmla="*/ 3 w 14"/>
                    <a:gd name="T9" fmla="*/ 0 h 13"/>
                    <a:gd name="T10" fmla="*/ 1 w 14"/>
                    <a:gd name="T11" fmla="*/ 1 h 13"/>
                    <a:gd name="T12" fmla="*/ 0 60000 65536"/>
                    <a:gd name="T13" fmla="*/ 0 60000 65536"/>
                    <a:gd name="T14" fmla="*/ 0 60000 65536"/>
                    <a:gd name="T15" fmla="*/ 0 60000 65536"/>
                    <a:gd name="T16" fmla="*/ 0 60000 65536"/>
                    <a:gd name="T17" fmla="*/ 0 60000 65536"/>
                    <a:gd name="T18" fmla="*/ 0 w 14"/>
                    <a:gd name="T19" fmla="*/ 0 h 13"/>
                    <a:gd name="T20" fmla="*/ 14 w 1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 h="13">
                      <a:moveTo>
                        <a:pt x="1" y="1"/>
                      </a:moveTo>
                      <a:lnTo>
                        <a:pt x="0" y="5"/>
                      </a:lnTo>
                      <a:lnTo>
                        <a:pt x="4" y="10"/>
                      </a:lnTo>
                      <a:lnTo>
                        <a:pt x="14" y="13"/>
                      </a:lnTo>
                      <a:lnTo>
                        <a:pt x="3" y="0"/>
                      </a:lnTo>
                      <a:lnTo>
                        <a:pt x="1"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69" name="Freeform 61"/>
                <p:cNvSpPr>
                  <a:spLocks/>
                </p:cNvSpPr>
                <p:nvPr/>
              </p:nvSpPr>
              <p:spPr bwMode="auto">
                <a:xfrm>
                  <a:off x="2243" y="1893"/>
                  <a:ext cx="94" cy="109"/>
                </a:xfrm>
                <a:custGeom>
                  <a:avLst/>
                  <a:gdLst>
                    <a:gd name="T0" fmla="*/ 82 w 94"/>
                    <a:gd name="T1" fmla="*/ 51 h 109"/>
                    <a:gd name="T2" fmla="*/ 72 w 94"/>
                    <a:gd name="T3" fmla="*/ 50 h 109"/>
                    <a:gd name="T4" fmla="*/ 57 w 94"/>
                    <a:gd name="T5" fmla="*/ 53 h 109"/>
                    <a:gd name="T6" fmla="*/ 56 w 94"/>
                    <a:gd name="T7" fmla="*/ 49 h 109"/>
                    <a:gd name="T8" fmla="*/ 49 w 94"/>
                    <a:gd name="T9" fmla="*/ 45 h 109"/>
                    <a:gd name="T10" fmla="*/ 54 w 94"/>
                    <a:gd name="T11" fmla="*/ 39 h 109"/>
                    <a:gd name="T12" fmla="*/ 47 w 94"/>
                    <a:gd name="T13" fmla="*/ 35 h 109"/>
                    <a:gd name="T14" fmla="*/ 37 w 94"/>
                    <a:gd name="T15" fmla="*/ 45 h 109"/>
                    <a:gd name="T16" fmla="*/ 37 w 94"/>
                    <a:gd name="T17" fmla="*/ 36 h 109"/>
                    <a:gd name="T18" fmla="*/ 45 w 94"/>
                    <a:gd name="T19" fmla="*/ 17 h 109"/>
                    <a:gd name="T20" fmla="*/ 49 w 94"/>
                    <a:gd name="T21" fmla="*/ 17 h 109"/>
                    <a:gd name="T22" fmla="*/ 48 w 94"/>
                    <a:gd name="T23" fmla="*/ 9 h 109"/>
                    <a:gd name="T24" fmla="*/ 52 w 94"/>
                    <a:gd name="T25" fmla="*/ 6 h 109"/>
                    <a:gd name="T26" fmla="*/ 54 w 94"/>
                    <a:gd name="T27" fmla="*/ 0 h 109"/>
                    <a:gd name="T28" fmla="*/ 38 w 94"/>
                    <a:gd name="T29" fmla="*/ 6 h 109"/>
                    <a:gd name="T30" fmla="*/ 34 w 94"/>
                    <a:gd name="T31" fmla="*/ 14 h 109"/>
                    <a:gd name="T32" fmla="*/ 28 w 94"/>
                    <a:gd name="T33" fmla="*/ 21 h 109"/>
                    <a:gd name="T34" fmla="*/ 27 w 94"/>
                    <a:gd name="T35" fmla="*/ 31 h 109"/>
                    <a:gd name="T36" fmla="*/ 24 w 94"/>
                    <a:gd name="T37" fmla="*/ 35 h 109"/>
                    <a:gd name="T38" fmla="*/ 21 w 94"/>
                    <a:gd name="T39" fmla="*/ 47 h 109"/>
                    <a:gd name="T40" fmla="*/ 16 w 94"/>
                    <a:gd name="T41" fmla="*/ 53 h 109"/>
                    <a:gd name="T42" fmla="*/ 19 w 94"/>
                    <a:gd name="T43" fmla="*/ 57 h 109"/>
                    <a:gd name="T44" fmla="*/ 10 w 94"/>
                    <a:gd name="T45" fmla="*/ 66 h 109"/>
                    <a:gd name="T46" fmla="*/ 8 w 94"/>
                    <a:gd name="T47" fmla="*/ 66 h 109"/>
                    <a:gd name="T48" fmla="*/ 12 w 94"/>
                    <a:gd name="T49" fmla="*/ 69 h 109"/>
                    <a:gd name="T50" fmla="*/ 1 w 94"/>
                    <a:gd name="T51" fmla="*/ 82 h 109"/>
                    <a:gd name="T52" fmla="*/ 2 w 94"/>
                    <a:gd name="T53" fmla="*/ 89 h 109"/>
                    <a:gd name="T54" fmla="*/ 18 w 94"/>
                    <a:gd name="T55" fmla="*/ 86 h 109"/>
                    <a:gd name="T56" fmla="*/ 45 w 94"/>
                    <a:gd name="T57" fmla="*/ 87 h 109"/>
                    <a:gd name="T58" fmla="*/ 50 w 94"/>
                    <a:gd name="T59" fmla="*/ 87 h 109"/>
                    <a:gd name="T60" fmla="*/ 55 w 94"/>
                    <a:gd name="T61" fmla="*/ 90 h 109"/>
                    <a:gd name="T62" fmla="*/ 64 w 94"/>
                    <a:gd name="T63" fmla="*/ 89 h 109"/>
                    <a:gd name="T64" fmla="*/ 55 w 94"/>
                    <a:gd name="T65" fmla="*/ 98 h 109"/>
                    <a:gd name="T66" fmla="*/ 49 w 94"/>
                    <a:gd name="T67" fmla="*/ 102 h 109"/>
                    <a:gd name="T68" fmla="*/ 58 w 94"/>
                    <a:gd name="T69" fmla="*/ 101 h 109"/>
                    <a:gd name="T70" fmla="*/ 69 w 94"/>
                    <a:gd name="T71" fmla="*/ 92 h 109"/>
                    <a:gd name="T72" fmla="*/ 75 w 94"/>
                    <a:gd name="T73" fmla="*/ 81 h 109"/>
                    <a:gd name="T74" fmla="*/ 74 w 94"/>
                    <a:gd name="T75" fmla="*/ 103 h 109"/>
                    <a:gd name="T76" fmla="*/ 81 w 94"/>
                    <a:gd name="T77" fmla="*/ 97 h 109"/>
                    <a:gd name="T78" fmla="*/ 82 w 94"/>
                    <a:gd name="T79" fmla="*/ 106 h 109"/>
                    <a:gd name="T80" fmla="*/ 86 w 94"/>
                    <a:gd name="T81" fmla="*/ 106 h 109"/>
                    <a:gd name="T82" fmla="*/ 94 w 94"/>
                    <a:gd name="T83" fmla="*/ 92 h 109"/>
                    <a:gd name="T84" fmla="*/ 93 w 94"/>
                    <a:gd name="T85" fmla="*/ 85 h 109"/>
                    <a:gd name="T86" fmla="*/ 88 w 94"/>
                    <a:gd name="T87" fmla="*/ 89 h 109"/>
                    <a:gd name="T88" fmla="*/ 91 w 94"/>
                    <a:gd name="T89" fmla="*/ 76 h 109"/>
                    <a:gd name="T90" fmla="*/ 82 w 94"/>
                    <a:gd name="T91" fmla="*/ 87 h 109"/>
                    <a:gd name="T92" fmla="*/ 79 w 94"/>
                    <a:gd name="T93" fmla="*/ 84 h 109"/>
                    <a:gd name="T94" fmla="*/ 77 w 94"/>
                    <a:gd name="T95" fmla="*/ 75 h 109"/>
                    <a:gd name="T96" fmla="*/ 88 w 94"/>
                    <a:gd name="T97" fmla="*/ 66 h 109"/>
                    <a:gd name="T98" fmla="*/ 76 w 94"/>
                    <a:gd name="T99" fmla="*/ 69 h 109"/>
                    <a:gd name="T100" fmla="*/ 76 w 94"/>
                    <a:gd name="T101" fmla="*/ 62 h 10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
                    <a:gd name="T154" fmla="*/ 0 h 109"/>
                    <a:gd name="T155" fmla="*/ 94 w 94"/>
                    <a:gd name="T156" fmla="*/ 109 h 10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 h="109">
                      <a:moveTo>
                        <a:pt x="83" y="53"/>
                      </a:moveTo>
                      <a:lnTo>
                        <a:pt x="82" y="51"/>
                      </a:lnTo>
                      <a:lnTo>
                        <a:pt x="76" y="49"/>
                      </a:lnTo>
                      <a:lnTo>
                        <a:pt x="72" y="50"/>
                      </a:lnTo>
                      <a:lnTo>
                        <a:pt x="69" y="48"/>
                      </a:lnTo>
                      <a:lnTo>
                        <a:pt x="57" y="53"/>
                      </a:lnTo>
                      <a:lnTo>
                        <a:pt x="60" y="47"/>
                      </a:lnTo>
                      <a:lnTo>
                        <a:pt x="56" y="49"/>
                      </a:lnTo>
                      <a:lnTo>
                        <a:pt x="49" y="48"/>
                      </a:lnTo>
                      <a:lnTo>
                        <a:pt x="49" y="45"/>
                      </a:lnTo>
                      <a:lnTo>
                        <a:pt x="47" y="44"/>
                      </a:lnTo>
                      <a:lnTo>
                        <a:pt x="54" y="39"/>
                      </a:lnTo>
                      <a:lnTo>
                        <a:pt x="46" y="37"/>
                      </a:lnTo>
                      <a:lnTo>
                        <a:pt x="47" y="35"/>
                      </a:lnTo>
                      <a:lnTo>
                        <a:pt x="45" y="34"/>
                      </a:lnTo>
                      <a:lnTo>
                        <a:pt x="37" y="45"/>
                      </a:lnTo>
                      <a:lnTo>
                        <a:pt x="36" y="42"/>
                      </a:lnTo>
                      <a:lnTo>
                        <a:pt x="37" y="36"/>
                      </a:lnTo>
                      <a:lnTo>
                        <a:pt x="45" y="24"/>
                      </a:lnTo>
                      <a:lnTo>
                        <a:pt x="45" y="17"/>
                      </a:lnTo>
                      <a:lnTo>
                        <a:pt x="46" y="18"/>
                      </a:lnTo>
                      <a:lnTo>
                        <a:pt x="49" y="17"/>
                      </a:lnTo>
                      <a:lnTo>
                        <a:pt x="51" y="11"/>
                      </a:lnTo>
                      <a:lnTo>
                        <a:pt x="48" y="9"/>
                      </a:lnTo>
                      <a:lnTo>
                        <a:pt x="49" y="7"/>
                      </a:lnTo>
                      <a:lnTo>
                        <a:pt x="52" y="6"/>
                      </a:lnTo>
                      <a:lnTo>
                        <a:pt x="54" y="2"/>
                      </a:lnTo>
                      <a:lnTo>
                        <a:pt x="54" y="0"/>
                      </a:lnTo>
                      <a:lnTo>
                        <a:pt x="45" y="3"/>
                      </a:lnTo>
                      <a:lnTo>
                        <a:pt x="38" y="6"/>
                      </a:lnTo>
                      <a:lnTo>
                        <a:pt x="36" y="12"/>
                      </a:lnTo>
                      <a:lnTo>
                        <a:pt x="34" y="14"/>
                      </a:lnTo>
                      <a:lnTo>
                        <a:pt x="33" y="18"/>
                      </a:lnTo>
                      <a:lnTo>
                        <a:pt x="28" y="21"/>
                      </a:lnTo>
                      <a:lnTo>
                        <a:pt x="30" y="23"/>
                      </a:lnTo>
                      <a:lnTo>
                        <a:pt x="27" y="31"/>
                      </a:lnTo>
                      <a:lnTo>
                        <a:pt x="29" y="34"/>
                      </a:lnTo>
                      <a:lnTo>
                        <a:pt x="24" y="35"/>
                      </a:lnTo>
                      <a:lnTo>
                        <a:pt x="21" y="43"/>
                      </a:lnTo>
                      <a:lnTo>
                        <a:pt x="21" y="47"/>
                      </a:lnTo>
                      <a:lnTo>
                        <a:pt x="17" y="50"/>
                      </a:lnTo>
                      <a:lnTo>
                        <a:pt x="16" y="53"/>
                      </a:lnTo>
                      <a:lnTo>
                        <a:pt x="19" y="54"/>
                      </a:lnTo>
                      <a:lnTo>
                        <a:pt x="19" y="57"/>
                      </a:lnTo>
                      <a:lnTo>
                        <a:pt x="14" y="57"/>
                      </a:lnTo>
                      <a:lnTo>
                        <a:pt x="10" y="66"/>
                      </a:lnTo>
                      <a:lnTo>
                        <a:pt x="9" y="67"/>
                      </a:lnTo>
                      <a:lnTo>
                        <a:pt x="8" y="66"/>
                      </a:lnTo>
                      <a:lnTo>
                        <a:pt x="3" y="68"/>
                      </a:lnTo>
                      <a:lnTo>
                        <a:pt x="12" y="69"/>
                      </a:lnTo>
                      <a:lnTo>
                        <a:pt x="13" y="71"/>
                      </a:lnTo>
                      <a:lnTo>
                        <a:pt x="1" y="82"/>
                      </a:lnTo>
                      <a:lnTo>
                        <a:pt x="0" y="86"/>
                      </a:lnTo>
                      <a:lnTo>
                        <a:pt x="2" y="89"/>
                      </a:lnTo>
                      <a:lnTo>
                        <a:pt x="5" y="89"/>
                      </a:lnTo>
                      <a:lnTo>
                        <a:pt x="18" y="86"/>
                      </a:lnTo>
                      <a:lnTo>
                        <a:pt x="37" y="89"/>
                      </a:lnTo>
                      <a:lnTo>
                        <a:pt x="45" y="87"/>
                      </a:lnTo>
                      <a:lnTo>
                        <a:pt x="51" y="83"/>
                      </a:lnTo>
                      <a:lnTo>
                        <a:pt x="50" y="87"/>
                      </a:lnTo>
                      <a:lnTo>
                        <a:pt x="46" y="90"/>
                      </a:lnTo>
                      <a:lnTo>
                        <a:pt x="55" y="90"/>
                      </a:lnTo>
                      <a:lnTo>
                        <a:pt x="57" y="87"/>
                      </a:lnTo>
                      <a:lnTo>
                        <a:pt x="64" y="89"/>
                      </a:lnTo>
                      <a:lnTo>
                        <a:pt x="59" y="94"/>
                      </a:lnTo>
                      <a:lnTo>
                        <a:pt x="55" y="98"/>
                      </a:lnTo>
                      <a:lnTo>
                        <a:pt x="49" y="100"/>
                      </a:lnTo>
                      <a:lnTo>
                        <a:pt x="49" y="102"/>
                      </a:lnTo>
                      <a:lnTo>
                        <a:pt x="52" y="103"/>
                      </a:lnTo>
                      <a:lnTo>
                        <a:pt x="58" y="101"/>
                      </a:lnTo>
                      <a:lnTo>
                        <a:pt x="64" y="93"/>
                      </a:lnTo>
                      <a:lnTo>
                        <a:pt x="69" y="92"/>
                      </a:lnTo>
                      <a:lnTo>
                        <a:pt x="73" y="81"/>
                      </a:lnTo>
                      <a:lnTo>
                        <a:pt x="75" y="81"/>
                      </a:lnTo>
                      <a:lnTo>
                        <a:pt x="77" y="94"/>
                      </a:lnTo>
                      <a:lnTo>
                        <a:pt x="74" y="103"/>
                      </a:lnTo>
                      <a:lnTo>
                        <a:pt x="76" y="104"/>
                      </a:lnTo>
                      <a:lnTo>
                        <a:pt x="81" y="97"/>
                      </a:lnTo>
                      <a:lnTo>
                        <a:pt x="82" y="98"/>
                      </a:lnTo>
                      <a:lnTo>
                        <a:pt x="82" y="106"/>
                      </a:lnTo>
                      <a:lnTo>
                        <a:pt x="83" y="109"/>
                      </a:lnTo>
                      <a:lnTo>
                        <a:pt x="86" y="106"/>
                      </a:lnTo>
                      <a:lnTo>
                        <a:pt x="89" y="107"/>
                      </a:lnTo>
                      <a:lnTo>
                        <a:pt x="94" y="92"/>
                      </a:lnTo>
                      <a:lnTo>
                        <a:pt x="94" y="86"/>
                      </a:lnTo>
                      <a:lnTo>
                        <a:pt x="93" y="85"/>
                      </a:lnTo>
                      <a:lnTo>
                        <a:pt x="89" y="91"/>
                      </a:lnTo>
                      <a:lnTo>
                        <a:pt x="88" y="89"/>
                      </a:lnTo>
                      <a:lnTo>
                        <a:pt x="88" y="86"/>
                      </a:lnTo>
                      <a:lnTo>
                        <a:pt x="91" y="76"/>
                      </a:lnTo>
                      <a:lnTo>
                        <a:pt x="86" y="80"/>
                      </a:lnTo>
                      <a:lnTo>
                        <a:pt x="82" y="87"/>
                      </a:lnTo>
                      <a:lnTo>
                        <a:pt x="81" y="87"/>
                      </a:lnTo>
                      <a:lnTo>
                        <a:pt x="79" y="84"/>
                      </a:lnTo>
                      <a:lnTo>
                        <a:pt x="80" y="79"/>
                      </a:lnTo>
                      <a:lnTo>
                        <a:pt x="77" y="75"/>
                      </a:lnTo>
                      <a:lnTo>
                        <a:pt x="87" y="70"/>
                      </a:lnTo>
                      <a:lnTo>
                        <a:pt x="88" y="66"/>
                      </a:lnTo>
                      <a:lnTo>
                        <a:pt x="81" y="69"/>
                      </a:lnTo>
                      <a:lnTo>
                        <a:pt x="76" y="69"/>
                      </a:lnTo>
                      <a:lnTo>
                        <a:pt x="79" y="64"/>
                      </a:lnTo>
                      <a:lnTo>
                        <a:pt x="76" y="62"/>
                      </a:lnTo>
                      <a:lnTo>
                        <a:pt x="83" y="53"/>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70" name="Freeform 62"/>
                <p:cNvSpPr>
                  <a:spLocks/>
                </p:cNvSpPr>
                <p:nvPr/>
              </p:nvSpPr>
              <p:spPr bwMode="auto">
                <a:xfrm>
                  <a:off x="2214" y="1993"/>
                  <a:ext cx="23" cy="28"/>
                </a:xfrm>
                <a:custGeom>
                  <a:avLst/>
                  <a:gdLst>
                    <a:gd name="T0" fmla="*/ 12 w 23"/>
                    <a:gd name="T1" fmla="*/ 1 h 28"/>
                    <a:gd name="T2" fmla="*/ 11 w 23"/>
                    <a:gd name="T3" fmla="*/ 0 h 28"/>
                    <a:gd name="T4" fmla="*/ 11 w 23"/>
                    <a:gd name="T5" fmla="*/ 2 h 28"/>
                    <a:gd name="T6" fmla="*/ 1 w 23"/>
                    <a:gd name="T7" fmla="*/ 18 h 28"/>
                    <a:gd name="T8" fmla="*/ 0 w 23"/>
                    <a:gd name="T9" fmla="*/ 25 h 28"/>
                    <a:gd name="T10" fmla="*/ 2 w 23"/>
                    <a:gd name="T11" fmla="*/ 28 h 28"/>
                    <a:gd name="T12" fmla="*/ 13 w 23"/>
                    <a:gd name="T13" fmla="*/ 28 h 28"/>
                    <a:gd name="T14" fmla="*/ 23 w 23"/>
                    <a:gd name="T15" fmla="*/ 21 h 28"/>
                    <a:gd name="T16" fmla="*/ 22 w 23"/>
                    <a:gd name="T17" fmla="*/ 20 h 28"/>
                    <a:gd name="T18" fmla="*/ 22 w 23"/>
                    <a:gd name="T19" fmla="*/ 16 h 28"/>
                    <a:gd name="T20" fmla="*/ 19 w 23"/>
                    <a:gd name="T21" fmla="*/ 15 h 28"/>
                    <a:gd name="T22" fmla="*/ 18 w 23"/>
                    <a:gd name="T23" fmla="*/ 19 h 28"/>
                    <a:gd name="T24" fmla="*/ 17 w 23"/>
                    <a:gd name="T25" fmla="*/ 16 h 28"/>
                    <a:gd name="T26" fmla="*/ 11 w 23"/>
                    <a:gd name="T27" fmla="*/ 19 h 28"/>
                    <a:gd name="T28" fmla="*/ 14 w 23"/>
                    <a:gd name="T29" fmla="*/ 14 h 28"/>
                    <a:gd name="T30" fmla="*/ 12 w 23"/>
                    <a:gd name="T31" fmla="*/ 14 h 28"/>
                    <a:gd name="T32" fmla="*/ 15 w 23"/>
                    <a:gd name="T33" fmla="*/ 3 h 28"/>
                    <a:gd name="T34" fmla="*/ 14 w 23"/>
                    <a:gd name="T35" fmla="*/ 0 h 28"/>
                    <a:gd name="T36" fmla="*/ 12 w 23"/>
                    <a:gd name="T37" fmla="*/ 1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28"/>
                    <a:gd name="T59" fmla="*/ 23 w 23"/>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28">
                      <a:moveTo>
                        <a:pt x="12" y="1"/>
                      </a:moveTo>
                      <a:lnTo>
                        <a:pt x="11" y="0"/>
                      </a:lnTo>
                      <a:lnTo>
                        <a:pt x="11" y="2"/>
                      </a:lnTo>
                      <a:lnTo>
                        <a:pt x="1" y="18"/>
                      </a:lnTo>
                      <a:lnTo>
                        <a:pt x="0" y="25"/>
                      </a:lnTo>
                      <a:lnTo>
                        <a:pt x="2" y="28"/>
                      </a:lnTo>
                      <a:lnTo>
                        <a:pt x="13" y="28"/>
                      </a:lnTo>
                      <a:lnTo>
                        <a:pt x="23" y="21"/>
                      </a:lnTo>
                      <a:lnTo>
                        <a:pt x="22" y="20"/>
                      </a:lnTo>
                      <a:lnTo>
                        <a:pt x="22" y="16"/>
                      </a:lnTo>
                      <a:lnTo>
                        <a:pt x="19" y="15"/>
                      </a:lnTo>
                      <a:lnTo>
                        <a:pt x="18" y="19"/>
                      </a:lnTo>
                      <a:lnTo>
                        <a:pt x="17" y="16"/>
                      </a:lnTo>
                      <a:lnTo>
                        <a:pt x="11" y="19"/>
                      </a:lnTo>
                      <a:lnTo>
                        <a:pt x="14" y="14"/>
                      </a:lnTo>
                      <a:lnTo>
                        <a:pt x="12" y="14"/>
                      </a:lnTo>
                      <a:lnTo>
                        <a:pt x="15" y="3"/>
                      </a:lnTo>
                      <a:lnTo>
                        <a:pt x="14" y="0"/>
                      </a:lnTo>
                      <a:lnTo>
                        <a:pt x="12"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71" name="Freeform 63"/>
                <p:cNvSpPr>
                  <a:spLocks/>
                </p:cNvSpPr>
                <p:nvPr/>
              </p:nvSpPr>
              <p:spPr bwMode="auto">
                <a:xfrm>
                  <a:off x="2171" y="1931"/>
                  <a:ext cx="39" cy="18"/>
                </a:xfrm>
                <a:custGeom>
                  <a:avLst/>
                  <a:gdLst>
                    <a:gd name="T0" fmla="*/ 6 w 39"/>
                    <a:gd name="T1" fmla="*/ 0 h 18"/>
                    <a:gd name="T2" fmla="*/ 27 w 39"/>
                    <a:gd name="T3" fmla="*/ 7 h 18"/>
                    <a:gd name="T4" fmla="*/ 31 w 39"/>
                    <a:gd name="T5" fmla="*/ 11 h 18"/>
                    <a:gd name="T6" fmla="*/ 36 w 39"/>
                    <a:gd name="T7" fmla="*/ 12 h 18"/>
                    <a:gd name="T8" fmla="*/ 39 w 39"/>
                    <a:gd name="T9" fmla="*/ 17 h 18"/>
                    <a:gd name="T10" fmla="*/ 31 w 39"/>
                    <a:gd name="T11" fmla="*/ 18 h 18"/>
                    <a:gd name="T12" fmla="*/ 15 w 39"/>
                    <a:gd name="T13" fmla="*/ 13 h 18"/>
                    <a:gd name="T14" fmla="*/ 12 w 39"/>
                    <a:gd name="T15" fmla="*/ 8 h 18"/>
                    <a:gd name="T16" fmla="*/ 0 w 39"/>
                    <a:gd name="T17" fmla="*/ 2 h 18"/>
                    <a:gd name="T18" fmla="*/ 0 w 39"/>
                    <a:gd name="T19" fmla="*/ 0 h 18"/>
                    <a:gd name="T20" fmla="*/ 6 w 3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18"/>
                    <a:gd name="T35" fmla="*/ 39 w 3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18">
                      <a:moveTo>
                        <a:pt x="6" y="0"/>
                      </a:moveTo>
                      <a:lnTo>
                        <a:pt x="27" y="7"/>
                      </a:lnTo>
                      <a:lnTo>
                        <a:pt x="31" y="11"/>
                      </a:lnTo>
                      <a:lnTo>
                        <a:pt x="36" y="12"/>
                      </a:lnTo>
                      <a:lnTo>
                        <a:pt x="39" y="17"/>
                      </a:lnTo>
                      <a:lnTo>
                        <a:pt x="31" y="18"/>
                      </a:lnTo>
                      <a:lnTo>
                        <a:pt x="15" y="13"/>
                      </a:lnTo>
                      <a:lnTo>
                        <a:pt x="12" y="8"/>
                      </a:lnTo>
                      <a:lnTo>
                        <a:pt x="0" y="2"/>
                      </a:lnTo>
                      <a:lnTo>
                        <a:pt x="0" y="0"/>
                      </a:lnTo>
                      <a:lnTo>
                        <a:pt x="6"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72" name="Freeform 64"/>
                <p:cNvSpPr>
                  <a:spLocks/>
                </p:cNvSpPr>
                <p:nvPr/>
              </p:nvSpPr>
              <p:spPr bwMode="auto">
                <a:xfrm>
                  <a:off x="1906" y="2016"/>
                  <a:ext cx="22" cy="8"/>
                </a:xfrm>
                <a:custGeom>
                  <a:avLst/>
                  <a:gdLst>
                    <a:gd name="T0" fmla="*/ 15 w 22"/>
                    <a:gd name="T1" fmla="*/ 1 h 8"/>
                    <a:gd name="T2" fmla="*/ 0 w 22"/>
                    <a:gd name="T3" fmla="*/ 1 h 8"/>
                    <a:gd name="T4" fmla="*/ 9 w 22"/>
                    <a:gd name="T5" fmla="*/ 5 h 8"/>
                    <a:gd name="T6" fmla="*/ 18 w 22"/>
                    <a:gd name="T7" fmla="*/ 8 h 8"/>
                    <a:gd name="T8" fmla="*/ 20 w 22"/>
                    <a:gd name="T9" fmla="*/ 5 h 8"/>
                    <a:gd name="T10" fmla="*/ 22 w 22"/>
                    <a:gd name="T11" fmla="*/ 1 h 8"/>
                    <a:gd name="T12" fmla="*/ 20 w 22"/>
                    <a:gd name="T13" fmla="*/ 1 h 8"/>
                    <a:gd name="T14" fmla="*/ 19 w 22"/>
                    <a:gd name="T15" fmla="*/ 6 h 8"/>
                    <a:gd name="T16" fmla="*/ 18 w 22"/>
                    <a:gd name="T17" fmla="*/ 0 h 8"/>
                    <a:gd name="T18" fmla="*/ 15 w 22"/>
                    <a:gd name="T19" fmla="*/ 1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8"/>
                    <a:gd name="T32" fmla="*/ 22 w 22"/>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8">
                      <a:moveTo>
                        <a:pt x="15" y="1"/>
                      </a:moveTo>
                      <a:lnTo>
                        <a:pt x="0" y="1"/>
                      </a:lnTo>
                      <a:lnTo>
                        <a:pt x="9" y="5"/>
                      </a:lnTo>
                      <a:lnTo>
                        <a:pt x="18" y="8"/>
                      </a:lnTo>
                      <a:lnTo>
                        <a:pt x="20" y="5"/>
                      </a:lnTo>
                      <a:lnTo>
                        <a:pt x="22" y="1"/>
                      </a:lnTo>
                      <a:lnTo>
                        <a:pt x="20" y="1"/>
                      </a:lnTo>
                      <a:lnTo>
                        <a:pt x="19" y="6"/>
                      </a:lnTo>
                      <a:lnTo>
                        <a:pt x="18" y="0"/>
                      </a:lnTo>
                      <a:lnTo>
                        <a:pt x="15"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grpSp>
          <p:sp>
            <p:nvSpPr>
              <p:cNvPr id="4699" name="Freeform 65"/>
              <p:cNvSpPr>
                <a:spLocks noChangeAspect="1"/>
              </p:cNvSpPr>
              <p:nvPr/>
            </p:nvSpPr>
            <p:spPr bwMode="gray">
              <a:xfrm>
                <a:off x="8542319" y="3434567"/>
                <a:ext cx="6449" cy="4091"/>
              </a:xfrm>
              <a:custGeom>
                <a:avLst/>
                <a:gdLst>
                  <a:gd name="T0" fmla="*/ 0 w 14"/>
                  <a:gd name="T1" fmla="*/ 0 h 9"/>
                  <a:gd name="T2" fmla="*/ 0 w 14"/>
                  <a:gd name="T3" fmla="*/ 0 h 9"/>
                  <a:gd name="T4" fmla="*/ 0 w 14"/>
                  <a:gd name="T5" fmla="*/ 0 h 9"/>
                  <a:gd name="T6" fmla="*/ 0 w 14"/>
                  <a:gd name="T7" fmla="*/ 0 h 9"/>
                  <a:gd name="T8" fmla="*/ 0 60000 65536"/>
                  <a:gd name="T9" fmla="*/ 0 60000 65536"/>
                  <a:gd name="T10" fmla="*/ 0 60000 65536"/>
                  <a:gd name="T11" fmla="*/ 0 60000 65536"/>
                  <a:gd name="T12" fmla="*/ 0 w 14"/>
                  <a:gd name="T13" fmla="*/ 0 h 9"/>
                  <a:gd name="T14" fmla="*/ 14 w 14"/>
                  <a:gd name="T15" fmla="*/ 9 h 9"/>
                </a:gdLst>
                <a:ahLst/>
                <a:cxnLst>
                  <a:cxn ang="T8">
                    <a:pos x="T0" y="T1"/>
                  </a:cxn>
                  <a:cxn ang="T9">
                    <a:pos x="T2" y="T3"/>
                  </a:cxn>
                  <a:cxn ang="T10">
                    <a:pos x="T4" y="T5"/>
                  </a:cxn>
                  <a:cxn ang="T11">
                    <a:pos x="T6" y="T7"/>
                  </a:cxn>
                </a:cxnLst>
                <a:rect l="T12" t="T13" r="T14" b="T15"/>
                <a:pathLst>
                  <a:path w="14" h="9">
                    <a:moveTo>
                      <a:pt x="14" y="1"/>
                    </a:moveTo>
                    <a:lnTo>
                      <a:pt x="14" y="9"/>
                    </a:lnTo>
                    <a:lnTo>
                      <a:pt x="0" y="0"/>
                    </a:lnTo>
                    <a:lnTo>
                      <a:pt x="14" y="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0" name="Freeform 66"/>
              <p:cNvSpPr>
                <a:spLocks noChangeAspect="1"/>
              </p:cNvSpPr>
              <p:nvPr/>
            </p:nvSpPr>
            <p:spPr bwMode="gray">
              <a:xfrm>
                <a:off x="7058940" y="2311084"/>
                <a:ext cx="41922" cy="68173"/>
              </a:xfrm>
              <a:custGeom>
                <a:avLst/>
                <a:gdLst>
                  <a:gd name="T0" fmla="*/ 2 w 80"/>
                  <a:gd name="T1" fmla="*/ 0 h 165"/>
                  <a:gd name="T2" fmla="*/ 3 w 80"/>
                  <a:gd name="T3" fmla="*/ 0 h 165"/>
                  <a:gd name="T4" fmla="*/ 3 w 80"/>
                  <a:gd name="T5" fmla="*/ 1 h 165"/>
                  <a:gd name="T6" fmla="*/ 2 w 80"/>
                  <a:gd name="T7" fmla="*/ 2 h 165"/>
                  <a:gd name="T8" fmla="*/ 1 w 80"/>
                  <a:gd name="T9" fmla="*/ 4 h 165"/>
                  <a:gd name="T10" fmla="*/ 1 w 80"/>
                  <a:gd name="T11" fmla="*/ 5 h 165"/>
                  <a:gd name="T12" fmla="*/ 1 w 80"/>
                  <a:gd name="T13" fmla="*/ 4 h 165"/>
                  <a:gd name="T14" fmla="*/ 0 w 80"/>
                  <a:gd name="T15" fmla="*/ 4 h 165"/>
                  <a:gd name="T16" fmla="*/ 0 w 80"/>
                  <a:gd name="T17" fmla="*/ 2 h 165"/>
                  <a:gd name="T18" fmla="*/ 0 w 80"/>
                  <a:gd name="T19" fmla="*/ 2 h 165"/>
                  <a:gd name="T20" fmla="*/ 1 w 80"/>
                  <a:gd name="T21" fmla="*/ 1 h 165"/>
                  <a:gd name="T22" fmla="*/ 2 w 80"/>
                  <a:gd name="T23" fmla="*/ 0 h 1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165"/>
                  <a:gd name="T38" fmla="*/ 80 w 80"/>
                  <a:gd name="T39" fmla="*/ 165 h 1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165">
                    <a:moveTo>
                      <a:pt x="62" y="0"/>
                    </a:moveTo>
                    <a:lnTo>
                      <a:pt x="80" y="12"/>
                    </a:lnTo>
                    <a:lnTo>
                      <a:pt x="79" y="34"/>
                    </a:lnTo>
                    <a:lnTo>
                      <a:pt x="62" y="94"/>
                    </a:lnTo>
                    <a:lnTo>
                      <a:pt x="38" y="141"/>
                    </a:lnTo>
                    <a:lnTo>
                      <a:pt x="34" y="165"/>
                    </a:lnTo>
                    <a:lnTo>
                      <a:pt x="21" y="142"/>
                    </a:lnTo>
                    <a:lnTo>
                      <a:pt x="4" y="124"/>
                    </a:lnTo>
                    <a:lnTo>
                      <a:pt x="0" y="85"/>
                    </a:lnTo>
                    <a:lnTo>
                      <a:pt x="8" y="65"/>
                    </a:lnTo>
                    <a:lnTo>
                      <a:pt x="40" y="15"/>
                    </a:lnTo>
                    <a:lnTo>
                      <a:pt x="62"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1" name="Freeform 67"/>
              <p:cNvSpPr>
                <a:spLocks noChangeAspect="1" noEditPoints="1"/>
              </p:cNvSpPr>
              <p:nvPr/>
            </p:nvSpPr>
            <p:spPr bwMode="gray">
              <a:xfrm>
                <a:off x="6604252" y="2676489"/>
                <a:ext cx="436952" cy="115894"/>
              </a:xfrm>
              <a:custGeom>
                <a:avLst/>
                <a:gdLst>
                  <a:gd name="T0" fmla="*/ 19 w 878"/>
                  <a:gd name="T1" fmla="*/ 4 h 275"/>
                  <a:gd name="T2" fmla="*/ 20 w 878"/>
                  <a:gd name="T3" fmla="*/ 3 h 275"/>
                  <a:gd name="T4" fmla="*/ 20 w 878"/>
                  <a:gd name="T5" fmla="*/ 3 h 275"/>
                  <a:gd name="T6" fmla="*/ 21 w 878"/>
                  <a:gd name="T7" fmla="*/ 3 h 275"/>
                  <a:gd name="T8" fmla="*/ 21 w 878"/>
                  <a:gd name="T9" fmla="*/ 2 h 275"/>
                  <a:gd name="T10" fmla="*/ 21 w 878"/>
                  <a:gd name="T11" fmla="*/ 2 h 275"/>
                  <a:gd name="T12" fmla="*/ 23 w 878"/>
                  <a:gd name="T13" fmla="*/ 0 h 275"/>
                  <a:gd name="T14" fmla="*/ 23 w 878"/>
                  <a:gd name="T15" fmla="*/ 0 h 275"/>
                  <a:gd name="T16" fmla="*/ 23 w 878"/>
                  <a:gd name="T17" fmla="*/ 1 h 275"/>
                  <a:gd name="T18" fmla="*/ 24 w 878"/>
                  <a:gd name="T19" fmla="*/ 1 h 275"/>
                  <a:gd name="T20" fmla="*/ 24 w 878"/>
                  <a:gd name="T21" fmla="*/ 2 h 275"/>
                  <a:gd name="T22" fmla="*/ 26 w 878"/>
                  <a:gd name="T23" fmla="*/ 2 h 275"/>
                  <a:gd name="T24" fmla="*/ 25 w 878"/>
                  <a:gd name="T25" fmla="*/ 3 h 275"/>
                  <a:gd name="T26" fmla="*/ 24 w 878"/>
                  <a:gd name="T27" fmla="*/ 3 h 275"/>
                  <a:gd name="T28" fmla="*/ 24 w 878"/>
                  <a:gd name="T29" fmla="*/ 4 h 275"/>
                  <a:gd name="T30" fmla="*/ 24 w 878"/>
                  <a:gd name="T31" fmla="*/ 4 h 275"/>
                  <a:gd name="T32" fmla="*/ 21 w 878"/>
                  <a:gd name="T33" fmla="*/ 3 h 275"/>
                  <a:gd name="T34" fmla="*/ 20 w 878"/>
                  <a:gd name="T35" fmla="*/ 6 h 275"/>
                  <a:gd name="T36" fmla="*/ 19 w 878"/>
                  <a:gd name="T37" fmla="*/ 7 h 275"/>
                  <a:gd name="T38" fmla="*/ 18 w 878"/>
                  <a:gd name="T39" fmla="*/ 8 h 275"/>
                  <a:gd name="T40" fmla="*/ 17 w 878"/>
                  <a:gd name="T41" fmla="*/ 7 h 275"/>
                  <a:gd name="T42" fmla="*/ 15 w 878"/>
                  <a:gd name="T43" fmla="*/ 8 h 275"/>
                  <a:gd name="T44" fmla="*/ 15 w 878"/>
                  <a:gd name="T45" fmla="*/ 8 h 275"/>
                  <a:gd name="T46" fmla="*/ 14 w 878"/>
                  <a:gd name="T47" fmla="*/ 8 h 275"/>
                  <a:gd name="T48" fmla="*/ 13 w 878"/>
                  <a:gd name="T49" fmla="*/ 7 h 275"/>
                  <a:gd name="T50" fmla="*/ 13 w 878"/>
                  <a:gd name="T51" fmla="*/ 6 h 275"/>
                  <a:gd name="T52" fmla="*/ 13 w 878"/>
                  <a:gd name="T53" fmla="*/ 7 h 275"/>
                  <a:gd name="T54" fmla="*/ 15 w 878"/>
                  <a:gd name="T55" fmla="*/ 7 h 275"/>
                  <a:gd name="T56" fmla="*/ 15 w 878"/>
                  <a:gd name="T57" fmla="*/ 6 h 275"/>
                  <a:gd name="T58" fmla="*/ 15 w 878"/>
                  <a:gd name="T59" fmla="*/ 6 h 275"/>
                  <a:gd name="T60" fmla="*/ 17 w 878"/>
                  <a:gd name="T61" fmla="*/ 5 h 275"/>
                  <a:gd name="T62" fmla="*/ 19 w 878"/>
                  <a:gd name="T63" fmla="*/ 3 h 275"/>
                  <a:gd name="T64" fmla="*/ 3 w 878"/>
                  <a:gd name="T65" fmla="*/ 1 h 275"/>
                  <a:gd name="T66" fmla="*/ 4 w 878"/>
                  <a:gd name="T67" fmla="*/ 3 h 275"/>
                  <a:gd name="T68" fmla="*/ 5 w 878"/>
                  <a:gd name="T69" fmla="*/ 6 h 275"/>
                  <a:gd name="T70" fmla="*/ 6 w 878"/>
                  <a:gd name="T71" fmla="*/ 7 h 275"/>
                  <a:gd name="T72" fmla="*/ 5 w 878"/>
                  <a:gd name="T73" fmla="*/ 7 h 275"/>
                  <a:gd name="T74" fmla="*/ 3 w 878"/>
                  <a:gd name="T75" fmla="*/ 6 h 275"/>
                  <a:gd name="T76" fmla="*/ 2 w 878"/>
                  <a:gd name="T77" fmla="*/ 5 h 275"/>
                  <a:gd name="T78" fmla="*/ 1 w 878"/>
                  <a:gd name="T79" fmla="*/ 3 h 275"/>
                  <a:gd name="T80" fmla="*/ 0 w 878"/>
                  <a:gd name="T81" fmla="*/ 2 h 275"/>
                  <a:gd name="T82" fmla="*/ 0 w 878"/>
                  <a:gd name="T83" fmla="*/ 0 h 275"/>
                  <a:gd name="T84" fmla="*/ 1 w 878"/>
                  <a:gd name="T85" fmla="*/ 1 h 275"/>
                  <a:gd name="T86" fmla="*/ 2 w 878"/>
                  <a:gd name="T87" fmla="*/ 1 h 275"/>
                  <a:gd name="T88" fmla="*/ 3 w 878"/>
                  <a:gd name="T89" fmla="*/ 1 h 27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78"/>
                  <a:gd name="T136" fmla="*/ 0 h 275"/>
                  <a:gd name="T137" fmla="*/ 878 w 878"/>
                  <a:gd name="T138" fmla="*/ 275 h 27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78" h="275">
                    <a:moveTo>
                      <a:pt x="634" y="108"/>
                    </a:moveTo>
                    <a:lnTo>
                      <a:pt x="665" y="133"/>
                    </a:lnTo>
                    <a:lnTo>
                      <a:pt x="670" y="125"/>
                    </a:lnTo>
                    <a:lnTo>
                      <a:pt x="670" y="105"/>
                    </a:lnTo>
                    <a:lnTo>
                      <a:pt x="679" y="97"/>
                    </a:lnTo>
                    <a:lnTo>
                      <a:pt x="690" y="113"/>
                    </a:lnTo>
                    <a:lnTo>
                      <a:pt x="699" y="116"/>
                    </a:lnTo>
                    <a:lnTo>
                      <a:pt x="699" y="102"/>
                    </a:lnTo>
                    <a:lnTo>
                      <a:pt x="692" y="91"/>
                    </a:lnTo>
                    <a:lnTo>
                      <a:pt x="707" y="80"/>
                    </a:lnTo>
                    <a:lnTo>
                      <a:pt x="701" y="72"/>
                    </a:lnTo>
                    <a:lnTo>
                      <a:pt x="704" y="68"/>
                    </a:lnTo>
                    <a:lnTo>
                      <a:pt x="717" y="66"/>
                    </a:lnTo>
                    <a:lnTo>
                      <a:pt x="761" y="0"/>
                    </a:lnTo>
                    <a:lnTo>
                      <a:pt x="763" y="18"/>
                    </a:lnTo>
                    <a:lnTo>
                      <a:pt x="775" y="0"/>
                    </a:lnTo>
                    <a:lnTo>
                      <a:pt x="780" y="0"/>
                    </a:lnTo>
                    <a:lnTo>
                      <a:pt x="787" y="15"/>
                    </a:lnTo>
                    <a:lnTo>
                      <a:pt x="804" y="21"/>
                    </a:lnTo>
                    <a:lnTo>
                      <a:pt x="804" y="46"/>
                    </a:lnTo>
                    <a:lnTo>
                      <a:pt x="821" y="43"/>
                    </a:lnTo>
                    <a:lnTo>
                      <a:pt x="821" y="57"/>
                    </a:lnTo>
                    <a:lnTo>
                      <a:pt x="835" y="54"/>
                    </a:lnTo>
                    <a:lnTo>
                      <a:pt x="871" y="71"/>
                    </a:lnTo>
                    <a:lnTo>
                      <a:pt x="878" y="79"/>
                    </a:lnTo>
                    <a:lnTo>
                      <a:pt x="852" y="93"/>
                    </a:lnTo>
                    <a:lnTo>
                      <a:pt x="832" y="94"/>
                    </a:lnTo>
                    <a:lnTo>
                      <a:pt x="832" y="105"/>
                    </a:lnTo>
                    <a:lnTo>
                      <a:pt x="846" y="116"/>
                    </a:lnTo>
                    <a:lnTo>
                      <a:pt x="821" y="125"/>
                    </a:lnTo>
                    <a:lnTo>
                      <a:pt x="807" y="118"/>
                    </a:lnTo>
                    <a:lnTo>
                      <a:pt x="802" y="126"/>
                    </a:lnTo>
                    <a:lnTo>
                      <a:pt x="778" y="118"/>
                    </a:lnTo>
                    <a:lnTo>
                      <a:pt x="721" y="118"/>
                    </a:lnTo>
                    <a:lnTo>
                      <a:pt x="704" y="167"/>
                    </a:lnTo>
                    <a:lnTo>
                      <a:pt x="682" y="193"/>
                    </a:lnTo>
                    <a:lnTo>
                      <a:pt x="670" y="230"/>
                    </a:lnTo>
                    <a:lnTo>
                      <a:pt x="660" y="244"/>
                    </a:lnTo>
                    <a:lnTo>
                      <a:pt x="643" y="253"/>
                    </a:lnTo>
                    <a:lnTo>
                      <a:pt x="608" y="261"/>
                    </a:lnTo>
                    <a:lnTo>
                      <a:pt x="587" y="255"/>
                    </a:lnTo>
                    <a:lnTo>
                      <a:pt x="582" y="249"/>
                    </a:lnTo>
                    <a:lnTo>
                      <a:pt x="558" y="247"/>
                    </a:lnTo>
                    <a:lnTo>
                      <a:pt x="527" y="274"/>
                    </a:lnTo>
                    <a:lnTo>
                      <a:pt x="504" y="275"/>
                    </a:lnTo>
                    <a:lnTo>
                      <a:pt x="495" y="270"/>
                    </a:lnTo>
                    <a:lnTo>
                      <a:pt x="476" y="275"/>
                    </a:lnTo>
                    <a:lnTo>
                      <a:pt x="465" y="272"/>
                    </a:lnTo>
                    <a:lnTo>
                      <a:pt x="453" y="269"/>
                    </a:lnTo>
                    <a:lnTo>
                      <a:pt x="434" y="235"/>
                    </a:lnTo>
                    <a:lnTo>
                      <a:pt x="433" y="223"/>
                    </a:lnTo>
                    <a:lnTo>
                      <a:pt x="438" y="219"/>
                    </a:lnTo>
                    <a:lnTo>
                      <a:pt x="442" y="232"/>
                    </a:lnTo>
                    <a:lnTo>
                      <a:pt x="455" y="236"/>
                    </a:lnTo>
                    <a:lnTo>
                      <a:pt x="472" y="236"/>
                    </a:lnTo>
                    <a:lnTo>
                      <a:pt x="502" y="244"/>
                    </a:lnTo>
                    <a:lnTo>
                      <a:pt x="509" y="219"/>
                    </a:lnTo>
                    <a:lnTo>
                      <a:pt x="507" y="211"/>
                    </a:lnTo>
                    <a:lnTo>
                      <a:pt x="519" y="211"/>
                    </a:lnTo>
                    <a:lnTo>
                      <a:pt x="519" y="199"/>
                    </a:lnTo>
                    <a:lnTo>
                      <a:pt x="526" y="187"/>
                    </a:lnTo>
                    <a:lnTo>
                      <a:pt x="582" y="176"/>
                    </a:lnTo>
                    <a:lnTo>
                      <a:pt x="626" y="128"/>
                    </a:lnTo>
                    <a:lnTo>
                      <a:pt x="634" y="108"/>
                    </a:lnTo>
                    <a:close/>
                    <a:moveTo>
                      <a:pt x="91" y="34"/>
                    </a:moveTo>
                    <a:lnTo>
                      <a:pt x="101" y="34"/>
                    </a:lnTo>
                    <a:lnTo>
                      <a:pt x="131" y="60"/>
                    </a:lnTo>
                    <a:lnTo>
                      <a:pt x="150" y="89"/>
                    </a:lnTo>
                    <a:lnTo>
                      <a:pt x="152" y="170"/>
                    </a:lnTo>
                    <a:lnTo>
                      <a:pt x="157" y="185"/>
                    </a:lnTo>
                    <a:lnTo>
                      <a:pt x="170" y="196"/>
                    </a:lnTo>
                    <a:lnTo>
                      <a:pt x="189" y="232"/>
                    </a:lnTo>
                    <a:lnTo>
                      <a:pt x="182" y="252"/>
                    </a:lnTo>
                    <a:lnTo>
                      <a:pt x="165" y="241"/>
                    </a:lnTo>
                    <a:lnTo>
                      <a:pt x="152" y="252"/>
                    </a:lnTo>
                    <a:lnTo>
                      <a:pt x="94" y="218"/>
                    </a:lnTo>
                    <a:lnTo>
                      <a:pt x="55" y="184"/>
                    </a:lnTo>
                    <a:lnTo>
                      <a:pt x="48" y="164"/>
                    </a:lnTo>
                    <a:lnTo>
                      <a:pt x="26" y="134"/>
                    </a:lnTo>
                    <a:lnTo>
                      <a:pt x="20" y="119"/>
                    </a:lnTo>
                    <a:lnTo>
                      <a:pt x="21" y="96"/>
                    </a:lnTo>
                    <a:lnTo>
                      <a:pt x="11" y="82"/>
                    </a:lnTo>
                    <a:lnTo>
                      <a:pt x="3" y="21"/>
                    </a:lnTo>
                    <a:lnTo>
                      <a:pt x="0" y="9"/>
                    </a:lnTo>
                    <a:lnTo>
                      <a:pt x="37" y="21"/>
                    </a:lnTo>
                    <a:lnTo>
                      <a:pt x="46" y="34"/>
                    </a:lnTo>
                    <a:lnTo>
                      <a:pt x="46" y="57"/>
                    </a:lnTo>
                    <a:lnTo>
                      <a:pt x="68" y="43"/>
                    </a:lnTo>
                    <a:lnTo>
                      <a:pt x="86" y="45"/>
                    </a:lnTo>
                    <a:lnTo>
                      <a:pt x="91" y="3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2" name="Freeform 68"/>
              <p:cNvSpPr>
                <a:spLocks noChangeAspect="1"/>
              </p:cNvSpPr>
              <p:nvPr/>
            </p:nvSpPr>
            <p:spPr bwMode="gray">
              <a:xfrm>
                <a:off x="6920276" y="2711939"/>
                <a:ext cx="32247" cy="21815"/>
              </a:xfrm>
              <a:custGeom>
                <a:avLst/>
                <a:gdLst>
                  <a:gd name="T0" fmla="*/ 0 w 65"/>
                  <a:gd name="T1" fmla="*/ 1 h 48"/>
                  <a:gd name="T2" fmla="*/ 1 w 65"/>
                  <a:gd name="T3" fmla="*/ 2 h 48"/>
                  <a:gd name="T4" fmla="*/ 1 w 65"/>
                  <a:gd name="T5" fmla="*/ 1 h 48"/>
                  <a:gd name="T6" fmla="*/ 1 w 65"/>
                  <a:gd name="T7" fmla="*/ 1 h 48"/>
                  <a:gd name="T8" fmla="*/ 1 w 65"/>
                  <a:gd name="T9" fmla="*/ 0 h 48"/>
                  <a:gd name="T10" fmla="*/ 2 w 65"/>
                  <a:gd name="T11" fmla="*/ 1 h 48"/>
                  <a:gd name="T12" fmla="*/ 2 w 65"/>
                  <a:gd name="T13" fmla="*/ 1 h 48"/>
                  <a:gd name="T14" fmla="*/ 2 w 65"/>
                  <a:gd name="T15" fmla="*/ 1 h 48"/>
                  <a:gd name="T16" fmla="*/ 2 w 65"/>
                  <a:gd name="T17" fmla="*/ 0 h 48"/>
                  <a:gd name="T18" fmla="*/ 2 w 65"/>
                  <a:gd name="T19" fmla="*/ 0 h 48"/>
                  <a:gd name="T20" fmla="*/ 1 w 65"/>
                  <a:gd name="T21" fmla="*/ 0 h 48"/>
                  <a:gd name="T22" fmla="*/ 1 w 65"/>
                  <a:gd name="T23" fmla="*/ 1 h 48"/>
                  <a:gd name="T24" fmla="*/ 0 w 65"/>
                  <a:gd name="T25" fmla="*/ 1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48"/>
                  <a:gd name="T41" fmla="*/ 65 w 65"/>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48">
                    <a:moveTo>
                      <a:pt x="0" y="23"/>
                    </a:moveTo>
                    <a:lnTo>
                      <a:pt x="31" y="48"/>
                    </a:lnTo>
                    <a:lnTo>
                      <a:pt x="36" y="40"/>
                    </a:lnTo>
                    <a:lnTo>
                      <a:pt x="36" y="20"/>
                    </a:lnTo>
                    <a:lnTo>
                      <a:pt x="45" y="12"/>
                    </a:lnTo>
                    <a:lnTo>
                      <a:pt x="56" y="28"/>
                    </a:lnTo>
                    <a:lnTo>
                      <a:pt x="65" y="31"/>
                    </a:lnTo>
                    <a:lnTo>
                      <a:pt x="65" y="17"/>
                    </a:lnTo>
                    <a:lnTo>
                      <a:pt x="58" y="6"/>
                    </a:lnTo>
                    <a:lnTo>
                      <a:pt x="48" y="6"/>
                    </a:lnTo>
                    <a:lnTo>
                      <a:pt x="45" y="0"/>
                    </a:lnTo>
                    <a:lnTo>
                      <a:pt x="22" y="17"/>
                    </a:lnTo>
                    <a:lnTo>
                      <a:pt x="0" y="2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3" name="Freeform 69"/>
              <p:cNvSpPr>
                <a:spLocks noChangeAspect="1" noEditPoints="1"/>
              </p:cNvSpPr>
              <p:nvPr/>
            </p:nvSpPr>
            <p:spPr bwMode="gray">
              <a:xfrm>
                <a:off x="6996058" y="2447429"/>
                <a:ext cx="628824" cy="286325"/>
              </a:xfrm>
              <a:custGeom>
                <a:avLst/>
                <a:gdLst>
                  <a:gd name="T0" fmla="*/ 36 w 1277"/>
                  <a:gd name="T1" fmla="*/ 7 h 682"/>
                  <a:gd name="T2" fmla="*/ 23 w 1277"/>
                  <a:gd name="T3" fmla="*/ 15 h 682"/>
                  <a:gd name="T4" fmla="*/ 13 w 1277"/>
                  <a:gd name="T5" fmla="*/ 20 h 682"/>
                  <a:gd name="T6" fmla="*/ 4 w 1277"/>
                  <a:gd name="T7" fmla="*/ 18 h 682"/>
                  <a:gd name="T8" fmla="*/ 5 w 1277"/>
                  <a:gd name="T9" fmla="*/ 18 h 682"/>
                  <a:gd name="T10" fmla="*/ 6 w 1277"/>
                  <a:gd name="T11" fmla="*/ 17 h 682"/>
                  <a:gd name="T12" fmla="*/ 12 w 1277"/>
                  <a:gd name="T13" fmla="*/ 14 h 682"/>
                  <a:gd name="T14" fmla="*/ 12 w 1277"/>
                  <a:gd name="T15" fmla="*/ 16 h 682"/>
                  <a:gd name="T16" fmla="*/ 11 w 1277"/>
                  <a:gd name="T17" fmla="*/ 15 h 682"/>
                  <a:gd name="T18" fmla="*/ 11 w 1277"/>
                  <a:gd name="T19" fmla="*/ 18 h 682"/>
                  <a:gd name="T20" fmla="*/ 9 w 1277"/>
                  <a:gd name="T21" fmla="*/ 16 h 682"/>
                  <a:gd name="T22" fmla="*/ 8 w 1277"/>
                  <a:gd name="T23" fmla="*/ 15 h 682"/>
                  <a:gd name="T24" fmla="*/ 7 w 1277"/>
                  <a:gd name="T25" fmla="*/ 15 h 682"/>
                  <a:gd name="T26" fmla="*/ 7 w 1277"/>
                  <a:gd name="T27" fmla="*/ 14 h 682"/>
                  <a:gd name="T28" fmla="*/ 9 w 1277"/>
                  <a:gd name="T29" fmla="*/ 14 h 682"/>
                  <a:gd name="T30" fmla="*/ 10 w 1277"/>
                  <a:gd name="T31" fmla="*/ 14 h 682"/>
                  <a:gd name="T32" fmla="*/ 3 w 1277"/>
                  <a:gd name="T33" fmla="*/ 10 h 682"/>
                  <a:gd name="T34" fmla="*/ 2 w 1277"/>
                  <a:gd name="T35" fmla="*/ 12 h 682"/>
                  <a:gd name="T36" fmla="*/ 1 w 1277"/>
                  <a:gd name="T37" fmla="*/ 13 h 682"/>
                  <a:gd name="T38" fmla="*/ 3 w 1277"/>
                  <a:gd name="T39" fmla="*/ 11 h 682"/>
                  <a:gd name="T40" fmla="*/ 9 w 1277"/>
                  <a:gd name="T41" fmla="*/ 12 h 682"/>
                  <a:gd name="T42" fmla="*/ 9 w 1277"/>
                  <a:gd name="T43" fmla="*/ 11 h 682"/>
                  <a:gd name="T44" fmla="*/ 9 w 1277"/>
                  <a:gd name="T45" fmla="*/ 10 h 682"/>
                  <a:gd name="T46" fmla="*/ 10 w 1277"/>
                  <a:gd name="T47" fmla="*/ 12 h 682"/>
                  <a:gd name="T48" fmla="*/ 9 w 1277"/>
                  <a:gd name="T49" fmla="*/ 11 h 682"/>
                  <a:gd name="T50" fmla="*/ 8 w 1277"/>
                  <a:gd name="T51" fmla="*/ 11 h 682"/>
                  <a:gd name="T52" fmla="*/ 7 w 1277"/>
                  <a:gd name="T53" fmla="*/ 12 h 682"/>
                  <a:gd name="T54" fmla="*/ 7 w 1277"/>
                  <a:gd name="T55" fmla="*/ 10 h 682"/>
                  <a:gd name="T56" fmla="*/ 6 w 1277"/>
                  <a:gd name="T57" fmla="*/ 11 h 682"/>
                  <a:gd name="T58" fmla="*/ 10 w 1277"/>
                  <a:gd name="T59" fmla="*/ 8 h 682"/>
                  <a:gd name="T60" fmla="*/ 11 w 1277"/>
                  <a:gd name="T61" fmla="*/ 10 h 682"/>
                  <a:gd name="T62" fmla="*/ 8 w 1277"/>
                  <a:gd name="T63" fmla="*/ 8 h 682"/>
                  <a:gd name="T64" fmla="*/ 8 w 1277"/>
                  <a:gd name="T65" fmla="*/ 9 h 682"/>
                  <a:gd name="T66" fmla="*/ 7 w 1277"/>
                  <a:gd name="T67" fmla="*/ 9 h 682"/>
                  <a:gd name="T68" fmla="*/ 6 w 1277"/>
                  <a:gd name="T69" fmla="*/ 9 h 682"/>
                  <a:gd name="T70" fmla="*/ 6 w 1277"/>
                  <a:gd name="T71" fmla="*/ 7 h 682"/>
                  <a:gd name="T72" fmla="*/ 6 w 1277"/>
                  <a:gd name="T73" fmla="*/ 5 h 682"/>
                  <a:gd name="T74" fmla="*/ 7 w 1277"/>
                  <a:gd name="T75" fmla="*/ 2 h 682"/>
                  <a:gd name="T76" fmla="*/ 5 w 1277"/>
                  <a:gd name="T77" fmla="*/ 5 h 682"/>
                  <a:gd name="T78" fmla="*/ 7 w 1277"/>
                  <a:gd name="T79" fmla="*/ 6 h 682"/>
                  <a:gd name="T80" fmla="*/ 8 w 1277"/>
                  <a:gd name="T81" fmla="*/ 7 h 682"/>
                  <a:gd name="T82" fmla="*/ 8 w 1277"/>
                  <a:gd name="T83" fmla="*/ 7 h 682"/>
                  <a:gd name="T84" fmla="*/ 9 w 1277"/>
                  <a:gd name="T85" fmla="*/ 8 h 682"/>
                  <a:gd name="T86" fmla="*/ 7 w 1277"/>
                  <a:gd name="T87" fmla="*/ 7 h 682"/>
                  <a:gd name="T88" fmla="*/ 5 w 1277"/>
                  <a:gd name="T89" fmla="*/ 7 h 682"/>
                  <a:gd name="T90" fmla="*/ 5 w 1277"/>
                  <a:gd name="T91" fmla="*/ 6 h 682"/>
                  <a:gd name="T92" fmla="*/ 4 w 1277"/>
                  <a:gd name="T93" fmla="*/ 5 h 682"/>
                  <a:gd name="T94" fmla="*/ 4 w 1277"/>
                  <a:gd name="T95" fmla="*/ 1 h 682"/>
                  <a:gd name="T96" fmla="*/ 6 w 1277"/>
                  <a:gd name="T97" fmla="*/ 0 h 682"/>
                  <a:gd name="T98" fmla="*/ 5 w 1277"/>
                  <a:gd name="T99" fmla="*/ 7 h 682"/>
                  <a:gd name="T100" fmla="*/ 5 w 1277"/>
                  <a:gd name="T101" fmla="*/ 9 h 682"/>
                  <a:gd name="T102" fmla="*/ 4 w 1277"/>
                  <a:gd name="T103" fmla="*/ 9 h 6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77"/>
                  <a:gd name="T157" fmla="*/ 0 h 682"/>
                  <a:gd name="T158" fmla="*/ 1277 w 1277"/>
                  <a:gd name="T159" fmla="*/ 682 h 6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77" h="682">
                    <a:moveTo>
                      <a:pt x="120" y="317"/>
                    </a:moveTo>
                    <a:lnTo>
                      <a:pt x="129" y="323"/>
                    </a:lnTo>
                    <a:lnTo>
                      <a:pt x="127" y="329"/>
                    </a:lnTo>
                    <a:lnTo>
                      <a:pt x="120" y="317"/>
                    </a:lnTo>
                    <a:close/>
                    <a:moveTo>
                      <a:pt x="1277" y="242"/>
                    </a:moveTo>
                    <a:lnTo>
                      <a:pt x="1271" y="253"/>
                    </a:lnTo>
                    <a:lnTo>
                      <a:pt x="1269" y="249"/>
                    </a:lnTo>
                    <a:lnTo>
                      <a:pt x="1277" y="242"/>
                    </a:lnTo>
                    <a:close/>
                    <a:moveTo>
                      <a:pt x="806" y="515"/>
                    </a:moveTo>
                    <a:lnTo>
                      <a:pt x="801" y="528"/>
                    </a:lnTo>
                    <a:lnTo>
                      <a:pt x="801" y="518"/>
                    </a:lnTo>
                    <a:lnTo>
                      <a:pt x="806" y="515"/>
                    </a:lnTo>
                    <a:close/>
                    <a:moveTo>
                      <a:pt x="439" y="659"/>
                    </a:moveTo>
                    <a:lnTo>
                      <a:pt x="443" y="672"/>
                    </a:lnTo>
                    <a:lnTo>
                      <a:pt x="442" y="682"/>
                    </a:lnTo>
                    <a:lnTo>
                      <a:pt x="439" y="659"/>
                    </a:lnTo>
                    <a:close/>
                    <a:moveTo>
                      <a:pt x="120" y="638"/>
                    </a:moveTo>
                    <a:lnTo>
                      <a:pt x="126" y="629"/>
                    </a:lnTo>
                    <a:lnTo>
                      <a:pt x="137" y="628"/>
                    </a:lnTo>
                    <a:lnTo>
                      <a:pt x="139" y="631"/>
                    </a:lnTo>
                    <a:lnTo>
                      <a:pt x="120" y="638"/>
                    </a:lnTo>
                    <a:close/>
                    <a:moveTo>
                      <a:pt x="171" y="598"/>
                    </a:moveTo>
                    <a:lnTo>
                      <a:pt x="178" y="589"/>
                    </a:lnTo>
                    <a:lnTo>
                      <a:pt x="191" y="594"/>
                    </a:lnTo>
                    <a:lnTo>
                      <a:pt x="188" y="600"/>
                    </a:lnTo>
                    <a:lnTo>
                      <a:pt x="171" y="598"/>
                    </a:lnTo>
                    <a:close/>
                    <a:moveTo>
                      <a:pt x="211" y="562"/>
                    </a:moveTo>
                    <a:lnTo>
                      <a:pt x="222" y="558"/>
                    </a:lnTo>
                    <a:lnTo>
                      <a:pt x="234" y="564"/>
                    </a:lnTo>
                    <a:lnTo>
                      <a:pt x="219" y="572"/>
                    </a:lnTo>
                    <a:lnTo>
                      <a:pt x="211" y="562"/>
                    </a:lnTo>
                    <a:close/>
                    <a:moveTo>
                      <a:pt x="376" y="420"/>
                    </a:moveTo>
                    <a:lnTo>
                      <a:pt x="384" y="418"/>
                    </a:lnTo>
                    <a:lnTo>
                      <a:pt x="414" y="447"/>
                    </a:lnTo>
                    <a:lnTo>
                      <a:pt x="418" y="462"/>
                    </a:lnTo>
                    <a:lnTo>
                      <a:pt x="410" y="473"/>
                    </a:lnTo>
                    <a:lnTo>
                      <a:pt x="418" y="477"/>
                    </a:lnTo>
                    <a:lnTo>
                      <a:pt x="431" y="523"/>
                    </a:lnTo>
                    <a:lnTo>
                      <a:pt x="431" y="538"/>
                    </a:lnTo>
                    <a:lnTo>
                      <a:pt x="417" y="553"/>
                    </a:lnTo>
                    <a:lnTo>
                      <a:pt x="417" y="574"/>
                    </a:lnTo>
                    <a:lnTo>
                      <a:pt x="410" y="569"/>
                    </a:lnTo>
                    <a:lnTo>
                      <a:pt x="406" y="545"/>
                    </a:lnTo>
                    <a:lnTo>
                      <a:pt x="398" y="532"/>
                    </a:lnTo>
                    <a:lnTo>
                      <a:pt x="392" y="533"/>
                    </a:lnTo>
                    <a:lnTo>
                      <a:pt x="380" y="552"/>
                    </a:lnTo>
                    <a:lnTo>
                      <a:pt x="376" y="564"/>
                    </a:lnTo>
                    <a:lnTo>
                      <a:pt x="389" y="587"/>
                    </a:lnTo>
                    <a:lnTo>
                      <a:pt x="380" y="609"/>
                    </a:lnTo>
                    <a:lnTo>
                      <a:pt x="372" y="606"/>
                    </a:lnTo>
                    <a:lnTo>
                      <a:pt x="369" y="591"/>
                    </a:lnTo>
                    <a:lnTo>
                      <a:pt x="354" y="598"/>
                    </a:lnTo>
                    <a:lnTo>
                      <a:pt x="329" y="586"/>
                    </a:lnTo>
                    <a:lnTo>
                      <a:pt x="322" y="579"/>
                    </a:lnTo>
                    <a:lnTo>
                      <a:pt x="312" y="545"/>
                    </a:lnTo>
                    <a:lnTo>
                      <a:pt x="322" y="525"/>
                    </a:lnTo>
                    <a:lnTo>
                      <a:pt x="296" y="507"/>
                    </a:lnTo>
                    <a:lnTo>
                      <a:pt x="291" y="507"/>
                    </a:lnTo>
                    <a:lnTo>
                      <a:pt x="285" y="525"/>
                    </a:lnTo>
                    <a:lnTo>
                      <a:pt x="274" y="521"/>
                    </a:lnTo>
                    <a:lnTo>
                      <a:pt x="274" y="515"/>
                    </a:lnTo>
                    <a:lnTo>
                      <a:pt x="261" y="530"/>
                    </a:lnTo>
                    <a:lnTo>
                      <a:pt x="256" y="513"/>
                    </a:lnTo>
                    <a:lnTo>
                      <a:pt x="249" y="513"/>
                    </a:lnTo>
                    <a:lnTo>
                      <a:pt x="239" y="523"/>
                    </a:lnTo>
                    <a:lnTo>
                      <a:pt x="228" y="549"/>
                    </a:lnTo>
                    <a:lnTo>
                      <a:pt x="219" y="549"/>
                    </a:lnTo>
                    <a:lnTo>
                      <a:pt x="217" y="540"/>
                    </a:lnTo>
                    <a:lnTo>
                      <a:pt x="225" y="507"/>
                    </a:lnTo>
                    <a:lnTo>
                      <a:pt x="234" y="498"/>
                    </a:lnTo>
                    <a:lnTo>
                      <a:pt x="261" y="491"/>
                    </a:lnTo>
                    <a:lnTo>
                      <a:pt x="262" y="482"/>
                    </a:lnTo>
                    <a:lnTo>
                      <a:pt x="282" y="467"/>
                    </a:lnTo>
                    <a:lnTo>
                      <a:pt x="299" y="473"/>
                    </a:lnTo>
                    <a:lnTo>
                      <a:pt x="304" y="482"/>
                    </a:lnTo>
                    <a:lnTo>
                      <a:pt x="298" y="499"/>
                    </a:lnTo>
                    <a:lnTo>
                      <a:pt x="316" y="491"/>
                    </a:lnTo>
                    <a:lnTo>
                      <a:pt x="324" y="477"/>
                    </a:lnTo>
                    <a:lnTo>
                      <a:pt x="332" y="473"/>
                    </a:lnTo>
                    <a:lnTo>
                      <a:pt x="339" y="474"/>
                    </a:lnTo>
                    <a:lnTo>
                      <a:pt x="349" y="456"/>
                    </a:lnTo>
                    <a:lnTo>
                      <a:pt x="359" y="459"/>
                    </a:lnTo>
                    <a:lnTo>
                      <a:pt x="380" y="451"/>
                    </a:lnTo>
                    <a:lnTo>
                      <a:pt x="376" y="420"/>
                    </a:lnTo>
                    <a:close/>
                    <a:moveTo>
                      <a:pt x="101" y="343"/>
                    </a:moveTo>
                    <a:lnTo>
                      <a:pt x="106" y="343"/>
                    </a:lnTo>
                    <a:lnTo>
                      <a:pt x="107" y="357"/>
                    </a:lnTo>
                    <a:lnTo>
                      <a:pt x="107" y="388"/>
                    </a:lnTo>
                    <a:lnTo>
                      <a:pt x="73" y="413"/>
                    </a:lnTo>
                    <a:lnTo>
                      <a:pt x="70" y="425"/>
                    </a:lnTo>
                    <a:lnTo>
                      <a:pt x="30" y="462"/>
                    </a:lnTo>
                    <a:lnTo>
                      <a:pt x="5" y="481"/>
                    </a:lnTo>
                    <a:lnTo>
                      <a:pt x="0" y="479"/>
                    </a:lnTo>
                    <a:lnTo>
                      <a:pt x="8" y="459"/>
                    </a:lnTo>
                    <a:lnTo>
                      <a:pt x="30" y="442"/>
                    </a:lnTo>
                    <a:lnTo>
                      <a:pt x="75" y="394"/>
                    </a:lnTo>
                    <a:lnTo>
                      <a:pt x="89" y="388"/>
                    </a:lnTo>
                    <a:lnTo>
                      <a:pt x="93" y="368"/>
                    </a:lnTo>
                    <a:lnTo>
                      <a:pt x="95" y="371"/>
                    </a:lnTo>
                    <a:lnTo>
                      <a:pt x="98" y="369"/>
                    </a:lnTo>
                    <a:lnTo>
                      <a:pt x="93" y="363"/>
                    </a:lnTo>
                    <a:lnTo>
                      <a:pt x="101" y="343"/>
                    </a:lnTo>
                    <a:close/>
                    <a:moveTo>
                      <a:pt x="304" y="413"/>
                    </a:moveTo>
                    <a:lnTo>
                      <a:pt x="321" y="400"/>
                    </a:lnTo>
                    <a:lnTo>
                      <a:pt x="338" y="401"/>
                    </a:lnTo>
                    <a:lnTo>
                      <a:pt x="333" y="422"/>
                    </a:lnTo>
                    <a:lnTo>
                      <a:pt x="310" y="425"/>
                    </a:lnTo>
                    <a:lnTo>
                      <a:pt x="304" y="413"/>
                    </a:lnTo>
                    <a:close/>
                    <a:moveTo>
                      <a:pt x="312" y="351"/>
                    </a:moveTo>
                    <a:lnTo>
                      <a:pt x="312" y="388"/>
                    </a:lnTo>
                    <a:lnTo>
                      <a:pt x="302" y="397"/>
                    </a:lnTo>
                    <a:lnTo>
                      <a:pt x="285" y="431"/>
                    </a:lnTo>
                    <a:lnTo>
                      <a:pt x="281" y="413"/>
                    </a:lnTo>
                    <a:lnTo>
                      <a:pt x="312" y="351"/>
                    </a:lnTo>
                    <a:close/>
                    <a:moveTo>
                      <a:pt x="325" y="337"/>
                    </a:moveTo>
                    <a:lnTo>
                      <a:pt x="330" y="343"/>
                    </a:lnTo>
                    <a:lnTo>
                      <a:pt x="350" y="343"/>
                    </a:lnTo>
                    <a:lnTo>
                      <a:pt x="358" y="352"/>
                    </a:lnTo>
                    <a:lnTo>
                      <a:pt x="358" y="374"/>
                    </a:lnTo>
                    <a:lnTo>
                      <a:pt x="367" y="396"/>
                    </a:lnTo>
                    <a:lnTo>
                      <a:pt x="358" y="396"/>
                    </a:lnTo>
                    <a:lnTo>
                      <a:pt x="358" y="405"/>
                    </a:lnTo>
                    <a:lnTo>
                      <a:pt x="347" y="394"/>
                    </a:lnTo>
                    <a:lnTo>
                      <a:pt x="342" y="364"/>
                    </a:lnTo>
                    <a:lnTo>
                      <a:pt x="332" y="366"/>
                    </a:lnTo>
                    <a:lnTo>
                      <a:pt x="325" y="337"/>
                    </a:lnTo>
                    <a:close/>
                    <a:moveTo>
                      <a:pt x="262" y="368"/>
                    </a:moveTo>
                    <a:lnTo>
                      <a:pt x="271" y="363"/>
                    </a:lnTo>
                    <a:lnTo>
                      <a:pt x="288" y="366"/>
                    </a:lnTo>
                    <a:lnTo>
                      <a:pt x="288" y="374"/>
                    </a:lnTo>
                    <a:lnTo>
                      <a:pt x="274" y="413"/>
                    </a:lnTo>
                    <a:lnTo>
                      <a:pt x="274" y="447"/>
                    </a:lnTo>
                    <a:lnTo>
                      <a:pt x="268" y="451"/>
                    </a:lnTo>
                    <a:lnTo>
                      <a:pt x="239" y="420"/>
                    </a:lnTo>
                    <a:lnTo>
                      <a:pt x="240" y="409"/>
                    </a:lnTo>
                    <a:lnTo>
                      <a:pt x="254" y="405"/>
                    </a:lnTo>
                    <a:lnTo>
                      <a:pt x="262" y="368"/>
                    </a:lnTo>
                    <a:close/>
                    <a:moveTo>
                      <a:pt x="215" y="320"/>
                    </a:moveTo>
                    <a:lnTo>
                      <a:pt x="225" y="320"/>
                    </a:lnTo>
                    <a:lnTo>
                      <a:pt x="239" y="334"/>
                    </a:lnTo>
                    <a:lnTo>
                      <a:pt x="270" y="337"/>
                    </a:lnTo>
                    <a:lnTo>
                      <a:pt x="266" y="355"/>
                    </a:lnTo>
                    <a:lnTo>
                      <a:pt x="248" y="374"/>
                    </a:lnTo>
                    <a:lnTo>
                      <a:pt x="225" y="381"/>
                    </a:lnTo>
                    <a:lnTo>
                      <a:pt x="219" y="388"/>
                    </a:lnTo>
                    <a:lnTo>
                      <a:pt x="217" y="368"/>
                    </a:lnTo>
                    <a:lnTo>
                      <a:pt x="222" y="334"/>
                    </a:lnTo>
                    <a:lnTo>
                      <a:pt x="215" y="320"/>
                    </a:lnTo>
                    <a:close/>
                    <a:moveTo>
                      <a:pt x="325" y="289"/>
                    </a:moveTo>
                    <a:lnTo>
                      <a:pt x="358" y="286"/>
                    </a:lnTo>
                    <a:lnTo>
                      <a:pt x="369" y="292"/>
                    </a:lnTo>
                    <a:lnTo>
                      <a:pt x="380" y="303"/>
                    </a:lnTo>
                    <a:lnTo>
                      <a:pt x="380" y="334"/>
                    </a:lnTo>
                    <a:lnTo>
                      <a:pt x="392" y="357"/>
                    </a:lnTo>
                    <a:lnTo>
                      <a:pt x="369" y="355"/>
                    </a:lnTo>
                    <a:lnTo>
                      <a:pt x="354" y="338"/>
                    </a:lnTo>
                    <a:lnTo>
                      <a:pt x="356" y="327"/>
                    </a:lnTo>
                    <a:lnTo>
                      <a:pt x="338" y="310"/>
                    </a:lnTo>
                    <a:lnTo>
                      <a:pt x="325" y="289"/>
                    </a:lnTo>
                    <a:close/>
                    <a:moveTo>
                      <a:pt x="276" y="287"/>
                    </a:moveTo>
                    <a:lnTo>
                      <a:pt x="310" y="312"/>
                    </a:lnTo>
                    <a:lnTo>
                      <a:pt x="313" y="325"/>
                    </a:lnTo>
                    <a:lnTo>
                      <a:pt x="298" y="317"/>
                    </a:lnTo>
                    <a:lnTo>
                      <a:pt x="290" y="306"/>
                    </a:lnTo>
                    <a:lnTo>
                      <a:pt x="274" y="313"/>
                    </a:lnTo>
                    <a:lnTo>
                      <a:pt x="276" y="287"/>
                    </a:lnTo>
                    <a:close/>
                    <a:moveTo>
                      <a:pt x="239" y="293"/>
                    </a:moveTo>
                    <a:lnTo>
                      <a:pt x="244" y="292"/>
                    </a:lnTo>
                    <a:lnTo>
                      <a:pt x="249" y="300"/>
                    </a:lnTo>
                    <a:lnTo>
                      <a:pt x="239" y="293"/>
                    </a:lnTo>
                    <a:close/>
                    <a:moveTo>
                      <a:pt x="219" y="293"/>
                    </a:moveTo>
                    <a:lnTo>
                      <a:pt x="219" y="284"/>
                    </a:lnTo>
                    <a:lnTo>
                      <a:pt x="223" y="284"/>
                    </a:lnTo>
                    <a:lnTo>
                      <a:pt x="220" y="309"/>
                    </a:lnTo>
                    <a:lnTo>
                      <a:pt x="219" y="293"/>
                    </a:lnTo>
                    <a:close/>
                    <a:moveTo>
                      <a:pt x="211" y="252"/>
                    </a:moveTo>
                    <a:lnTo>
                      <a:pt x="211" y="242"/>
                    </a:lnTo>
                    <a:lnTo>
                      <a:pt x="223" y="244"/>
                    </a:lnTo>
                    <a:lnTo>
                      <a:pt x="222" y="258"/>
                    </a:lnTo>
                    <a:lnTo>
                      <a:pt x="211" y="252"/>
                    </a:lnTo>
                    <a:close/>
                    <a:moveTo>
                      <a:pt x="214" y="173"/>
                    </a:moveTo>
                    <a:lnTo>
                      <a:pt x="219" y="171"/>
                    </a:lnTo>
                    <a:lnTo>
                      <a:pt x="220" y="186"/>
                    </a:lnTo>
                    <a:lnTo>
                      <a:pt x="215" y="188"/>
                    </a:lnTo>
                    <a:lnTo>
                      <a:pt x="214" y="173"/>
                    </a:lnTo>
                    <a:close/>
                    <a:moveTo>
                      <a:pt x="231" y="9"/>
                    </a:moveTo>
                    <a:lnTo>
                      <a:pt x="234" y="13"/>
                    </a:lnTo>
                    <a:lnTo>
                      <a:pt x="227" y="29"/>
                    </a:lnTo>
                    <a:lnTo>
                      <a:pt x="227" y="55"/>
                    </a:lnTo>
                    <a:lnTo>
                      <a:pt x="240" y="72"/>
                    </a:lnTo>
                    <a:lnTo>
                      <a:pt x="240" y="81"/>
                    </a:lnTo>
                    <a:lnTo>
                      <a:pt x="225" y="120"/>
                    </a:lnTo>
                    <a:lnTo>
                      <a:pt x="205" y="131"/>
                    </a:lnTo>
                    <a:lnTo>
                      <a:pt x="197" y="154"/>
                    </a:lnTo>
                    <a:lnTo>
                      <a:pt x="191" y="157"/>
                    </a:lnTo>
                    <a:lnTo>
                      <a:pt x="203" y="186"/>
                    </a:lnTo>
                    <a:lnTo>
                      <a:pt x="202" y="199"/>
                    </a:lnTo>
                    <a:lnTo>
                      <a:pt x="206" y="213"/>
                    </a:lnTo>
                    <a:lnTo>
                      <a:pt x="219" y="225"/>
                    </a:lnTo>
                    <a:lnTo>
                      <a:pt x="231" y="224"/>
                    </a:lnTo>
                    <a:lnTo>
                      <a:pt x="228" y="211"/>
                    </a:lnTo>
                    <a:lnTo>
                      <a:pt x="253" y="203"/>
                    </a:lnTo>
                    <a:lnTo>
                      <a:pt x="264" y="211"/>
                    </a:lnTo>
                    <a:lnTo>
                      <a:pt x="273" y="232"/>
                    </a:lnTo>
                    <a:lnTo>
                      <a:pt x="278" y="227"/>
                    </a:lnTo>
                    <a:lnTo>
                      <a:pt x="276" y="219"/>
                    </a:lnTo>
                    <a:lnTo>
                      <a:pt x="304" y="228"/>
                    </a:lnTo>
                    <a:lnTo>
                      <a:pt x="307" y="233"/>
                    </a:lnTo>
                    <a:lnTo>
                      <a:pt x="291" y="241"/>
                    </a:lnTo>
                    <a:lnTo>
                      <a:pt x="293" y="247"/>
                    </a:lnTo>
                    <a:lnTo>
                      <a:pt x="305" y="252"/>
                    </a:lnTo>
                    <a:lnTo>
                      <a:pt x="304" y="262"/>
                    </a:lnTo>
                    <a:lnTo>
                      <a:pt x="315" y="269"/>
                    </a:lnTo>
                    <a:lnTo>
                      <a:pt x="312" y="289"/>
                    </a:lnTo>
                    <a:lnTo>
                      <a:pt x="304" y="278"/>
                    </a:lnTo>
                    <a:lnTo>
                      <a:pt x="310" y="273"/>
                    </a:lnTo>
                    <a:lnTo>
                      <a:pt x="295" y="273"/>
                    </a:lnTo>
                    <a:lnTo>
                      <a:pt x="281" y="264"/>
                    </a:lnTo>
                    <a:lnTo>
                      <a:pt x="273" y="247"/>
                    </a:lnTo>
                    <a:lnTo>
                      <a:pt x="249" y="227"/>
                    </a:lnTo>
                    <a:lnTo>
                      <a:pt x="240" y="225"/>
                    </a:lnTo>
                    <a:lnTo>
                      <a:pt x="251" y="258"/>
                    </a:lnTo>
                    <a:lnTo>
                      <a:pt x="215" y="225"/>
                    </a:lnTo>
                    <a:lnTo>
                      <a:pt x="200" y="225"/>
                    </a:lnTo>
                    <a:lnTo>
                      <a:pt x="188" y="237"/>
                    </a:lnTo>
                    <a:lnTo>
                      <a:pt x="182" y="237"/>
                    </a:lnTo>
                    <a:lnTo>
                      <a:pt x="165" y="227"/>
                    </a:lnTo>
                    <a:lnTo>
                      <a:pt x="161" y="230"/>
                    </a:lnTo>
                    <a:lnTo>
                      <a:pt x="156" y="213"/>
                    </a:lnTo>
                    <a:lnTo>
                      <a:pt x="169" y="188"/>
                    </a:lnTo>
                    <a:lnTo>
                      <a:pt x="156" y="185"/>
                    </a:lnTo>
                    <a:lnTo>
                      <a:pt x="152" y="199"/>
                    </a:lnTo>
                    <a:lnTo>
                      <a:pt x="141" y="185"/>
                    </a:lnTo>
                    <a:lnTo>
                      <a:pt x="135" y="183"/>
                    </a:lnTo>
                    <a:lnTo>
                      <a:pt x="131" y="169"/>
                    </a:lnTo>
                    <a:lnTo>
                      <a:pt x="117" y="115"/>
                    </a:lnTo>
                    <a:lnTo>
                      <a:pt x="126" y="115"/>
                    </a:lnTo>
                    <a:lnTo>
                      <a:pt x="132" y="122"/>
                    </a:lnTo>
                    <a:lnTo>
                      <a:pt x="143" y="120"/>
                    </a:lnTo>
                    <a:lnTo>
                      <a:pt x="146" y="34"/>
                    </a:lnTo>
                    <a:lnTo>
                      <a:pt x="154" y="7"/>
                    </a:lnTo>
                    <a:lnTo>
                      <a:pt x="160" y="0"/>
                    </a:lnTo>
                    <a:lnTo>
                      <a:pt x="185" y="4"/>
                    </a:lnTo>
                    <a:lnTo>
                      <a:pt x="203" y="13"/>
                    </a:lnTo>
                    <a:lnTo>
                      <a:pt x="219" y="12"/>
                    </a:lnTo>
                    <a:lnTo>
                      <a:pt x="220" y="4"/>
                    </a:lnTo>
                    <a:lnTo>
                      <a:pt x="227" y="4"/>
                    </a:lnTo>
                    <a:lnTo>
                      <a:pt x="231" y="9"/>
                    </a:lnTo>
                    <a:close/>
                    <a:moveTo>
                      <a:pt x="144" y="247"/>
                    </a:moveTo>
                    <a:lnTo>
                      <a:pt x="174" y="245"/>
                    </a:lnTo>
                    <a:lnTo>
                      <a:pt x="195" y="259"/>
                    </a:lnTo>
                    <a:lnTo>
                      <a:pt x="198" y="286"/>
                    </a:lnTo>
                    <a:lnTo>
                      <a:pt x="195" y="296"/>
                    </a:lnTo>
                    <a:lnTo>
                      <a:pt x="183" y="304"/>
                    </a:lnTo>
                    <a:lnTo>
                      <a:pt x="173" y="293"/>
                    </a:lnTo>
                    <a:lnTo>
                      <a:pt x="160" y="258"/>
                    </a:lnTo>
                    <a:lnTo>
                      <a:pt x="144" y="247"/>
                    </a:lnTo>
                    <a:close/>
                    <a:moveTo>
                      <a:pt x="123" y="300"/>
                    </a:moveTo>
                    <a:lnTo>
                      <a:pt x="139" y="312"/>
                    </a:lnTo>
                    <a:lnTo>
                      <a:pt x="127" y="310"/>
                    </a:lnTo>
                    <a:lnTo>
                      <a:pt x="123" y="30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4" name="Freeform 70"/>
              <p:cNvSpPr>
                <a:spLocks noChangeAspect="1" noEditPoints="1"/>
              </p:cNvSpPr>
              <p:nvPr/>
            </p:nvSpPr>
            <p:spPr bwMode="gray">
              <a:xfrm>
                <a:off x="7537814" y="2836012"/>
                <a:ext cx="340210" cy="178612"/>
              </a:xfrm>
              <a:custGeom>
                <a:avLst/>
                <a:gdLst>
                  <a:gd name="T0" fmla="*/ 0 w 690"/>
                  <a:gd name="T1" fmla="*/ 6 h 430"/>
                  <a:gd name="T2" fmla="*/ 0 w 690"/>
                  <a:gd name="T3" fmla="*/ 10 h 430"/>
                  <a:gd name="T4" fmla="*/ 3 w 690"/>
                  <a:gd name="T5" fmla="*/ 9 h 430"/>
                  <a:gd name="T6" fmla="*/ 4 w 690"/>
                  <a:gd name="T7" fmla="*/ 9 h 430"/>
                  <a:gd name="T8" fmla="*/ 5 w 690"/>
                  <a:gd name="T9" fmla="*/ 8 h 430"/>
                  <a:gd name="T10" fmla="*/ 8 w 690"/>
                  <a:gd name="T11" fmla="*/ 10 h 430"/>
                  <a:gd name="T12" fmla="*/ 12 w 690"/>
                  <a:gd name="T13" fmla="*/ 12 h 430"/>
                  <a:gd name="T14" fmla="*/ 13 w 690"/>
                  <a:gd name="T15" fmla="*/ 12 h 430"/>
                  <a:gd name="T16" fmla="*/ 13 w 690"/>
                  <a:gd name="T17" fmla="*/ 12 h 430"/>
                  <a:gd name="T18" fmla="*/ 12 w 690"/>
                  <a:gd name="T19" fmla="*/ 11 h 430"/>
                  <a:gd name="T20" fmla="*/ 11 w 690"/>
                  <a:gd name="T21" fmla="*/ 10 h 430"/>
                  <a:gd name="T22" fmla="*/ 10 w 690"/>
                  <a:gd name="T23" fmla="*/ 10 h 430"/>
                  <a:gd name="T24" fmla="*/ 9 w 690"/>
                  <a:gd name="T25" fmla="*/ 9 h 430"/>
                  <a:gd name="T26" fmla="*/ 8 w 690"/>
                  <a:gd name="T27" fmla="*/ 7 h 430"/>
                  <a:gd name="T28" fmla="*/ 9 w 690"/>
                  <a:gd name="T29" fmla="*/ 6 h 430"/>
                  <a:gd name="T30" fmla="*/ 6 w 690"/>
                  <a:gd name="T31" fmla="*/ 4 h 430"/>
                  <a:gd name="T32" fmla="*/ 2 w 690"/>
                  <a:gd name="T33" fmla="*/ 2 h 430"/>
                  <a:gd name="T34" fmla="*/ 18 w 690"/>
                  <a:gd name="T35" fmla="*/ 5 h 430"/>
                  <a:gd name="T36" fmla="*/ 19 w 690"/>
                  <a:gd name="T37" fmla="*/ 7 h 430"/>
                  <a:gd name="T38" fmla="*/ 18 w 690"/>
                  <a:gd name="T39" fmla="*/ 6 h 430"/>
                  <a:gd name="T40" fmla="*/ 13 w 690"/>
                  <a:gd name="T41" fmla="*/ 11 h 430"/>
                  <a:gd name="T42" fmla="*/ 13 w 690"/>
                  <a:gd name="T43" fmla="*/ 11 h 430"/>
                  <a:gd name="T44" fmla="*/ 13 w 690"/>
                  <a:gd name="T45" fmla="*/ 11 h 430"/>
                  <a:gd name="T46" fmla="*/ 13 w 690"/>
                  <a:gd name="T47" fmla="*/ 10 h 430"/>
                  <a:gd name="T48" fmla="*/ 16 w 690"/>
                  <a:gd name="T49" fmla="*/ 10 h 430"/>
                  <a:gd name="T50" fmla="*/ 9 w 690"/>
                  <a:gd name="T51" fmla="*/ 5 h 430"/>
                  <a:gd name="T52" fmla="*/ 9 w 690"/>
                  <a:gd name="T53" fmla="*/ 6 h 430"/>
                  <a:gd name="T54" fmla="*/ 8 w 690"/>
                  <a:gd name="T55" fmla="*/ 5 h 430"/>
                  <a:gd name="T56" fmla="*/ 12 w 690"/>
                  <a:gd name="T57" fmla="*/ 2 h 430"/>
                  <a:gd name="T58" fmla="*/ 12 w 690"/>
                  <a:gd name="T59" fmla="*/ 2 h 430"/>
                  <a:gd name="T60" fmla="*/ 8 w 690"/>
                  <a:gd name="T61" fmla="*/ 1 h 430"/>
                  <a:gd name="T62" fmla="*/ 7 w 690"/>
                  <a:gd name="T63" fmla="*/ 1 h 430"/>
                  <a:gd name="T64" fmla="*/ 12 w 690"/>
                  <a:gd name="T65" fmla="*/ 0 h 430"/>
                  <a:gd name="T66" fmla="*/ 13 w 690"/>
                  <a:gd name="T67" fmla="*/ 2 h 430"/>
                  <a:gd name="T68" fmla="*/ 16 w 690"/>
                  <a:gd name="T69" fmla="*/ 3 h 430"/>
                  <a:gd name="T70" fmla="*/ 16 w 690"/>
                  <a:gd name="T71" fmla="*/ 5 h 430"/>
                  <a:gd name="T72" fmla="*/ 15 w 690"/>
                  <a:gd name="T73" fmla="*/ 3 h 430"/>
                  <a:gd name="T74" fmla="*/ 10 w 690"/>
                  <a:gd name="T75" fmla="*/ 5 h 430"/>
                  <a:gd name="T76" fmla="*/ 12 w 690"/>
                  <a:gd name="T77" fmla="*/ 5 h 430"/>
                  <a:gd name="T78" fmla="*/ 12 w 690"/>
                  <a:gd name="T79" fmla="*/ 5 h 430"/>
                  <a:gd name="T80" fmla="*/ 14 w 690"/>
                  <a:gd name="T81" fmla="*/ 5 h 430"/>
                  <a:gd name="T82" fmla="*/ 15 w 690"/>
                  <a:gd name="T83" fmla="*/ 4 h 430"/>
                  <a:gd name="T84" fmla="*/ 15 w 690"/>
                  <a:gd name="T85" fmla="*/ 5 h 430"/>
                  <a:gd name="T86" fmla="*/ 14 w 690"/>
                  <a:gd name="T87" fmla="*/ 6 h 430"/>
                  <a:gd name="T88" fmla="*/ 11 w 690"/>
                  <a:gd name="T89" fmla="*/ 6 h 430"/>
                  <a:gd name="T90" fmla="*/ 10 w 690"/>
                  <a:gd name="T91" fmla="*/ 5 h 4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90"/>
                  <a:gd name="T139" fmla="*/ 0 h 430"/>
                  <a:gd name="T140" fmla="*/ 690 w 690"/>
                  <a:gd name="T141" fmla="*/ 430 h 4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90" h="430">
                    <a:moveTo>
                      <a:pt x="2" y="57"/>
                    </a:moveTo>
                    <a:lnTo>
                      <a:pt x="3" y="169"/>
                    </a:lnTo>
                    <a:lnTo>
                      <a:pt x="5" y="230"/>
                    </a:lnTo>
                    <a:lnTo>
                      <a:pt x="0" y="250"/>
                    </a:lnTo>
                    <a:lnTo>
                      <a:pt x="6" y="264"/>
                    </a:lnTo>
                    <a:lnTo>
                      <a:pt x="12" y="359"/>
                    </a:lnTo>
                    <a:lnTo>
                      <a:pt x="85" y="363"/>
                    </a:lnTo>
                    <a:lnTo>
                      <a:pt x="110" y="348"/>
                    </a:lnTo>
                    <a:lnTo>
                      <a:pt x="95" y="323"/>
                    </a:lnTo>
                    <a:lnTo>
                      <a:pt x="117" y="314"/>
                    </a:lnTo>
                    <a:lnTo>
                      <a:pt x="119" y="306"/>
                    </a:lnTo>
                    <a:lnTo>
                      <a:pt x="136" y="305"/>
                    </a:lnTo>
                    <a:lnTo>
                      <a:pt x="130" y="286"/>
                    </a:lnTo>
                    <a:lnTo>
                      <a:pt x="146" y="292"/>
                    </a:lnTo>
                    <a:lnTo>
                      <a:pt x="159" y="283"/>
                    </a:lnTo>
                    <a:lnTo>
                      <a:pt x="244" y="318"/>
                    </a:lnTo>
                    <a:lnTo>
                      <a:pt x="263" y="354"/>
                    </a:lnTo>
                    <a:lnTo>
                      <a:pt x="278" y="355"/>
                    </a:lnTo>
                    <a:lnTo>
                      <a:pt x="278" y="365"/>
                    </a:lnTo>
                    <a:lnTo>
                      <a:pt x="314" y="401"/>
                    </a:lnTo>
                    <a:lnTo>
                      <a:pt x="416" y="418"/>
                    </a:lnTo>
                    <a:lnTo>
                      <a:pt x="419" y="427"/>
                    </a:lnTo>
                    <a:lnTo>
                      <a:pt x="432" y="430"/>
                    </a:lnTo>
                    <a:lnTo>
                      <a:pt x="447" y="421"/>
                    </a:lnTo>
                    <a:lnTo>
                      <a:pt x="433" y="414"/>
                    </a:lnTo>
                    <a:lnTo>
                      <a:pt x="449" y="416"/>
                    </a:lnTo>
                    <a:lnTo>
                      <a:pt x="458" y="413"/>
                    </a:lnTo>
                    <a:lnTo>
                      <a:pt x="456" y="410"/>
                    </a:lnTo>
                    <a:lnTo>
                      <a:pt x="435" y="405"/>
                    </a:lnTo>
                    <a:lnTo>
                      <a:pt x="408" y="394"/>
                    </a:lnTo>
                    <a:lnTo>
                      <a:pt x="419" y="384"/>
                    </a:lnTo>
                    <a:lnTo>
                      <a:pt x="381" y="372"/>
                    </a:lnTo>
                    <a:lnTo>
                      <a:pt x="383" y="357"/>
                    </a:lnTo>
                    <a:lnTo>
                      <a:pt x="379" y="354"/>
                    </a:lnTo>
                    <a:lnTo>
                      <a:pt x="359" y="355"/>
                    </a:lnTo>
                    <a:lnTo>
                      <a:pt x="353" y="351"/>
                    </a:lnTo>
                    <a:lnTo>
                      <a:pt x="334" y="328"/>
                    </a:lnTo>
                    <a:lnTo>
                      <a:pt x="334" y="311"/>
                    </a:lnTo>
                    <a:lnTo>
                      <a:pt x="325" y="308"/>
                    </a:lnTo>
                    <a:lnTo>
                      <a:pt x="294" y="283"/>
                    </a:lnTo>
                    <a:lnTo>
                      <a:pt x="281" y="255"/>
                    </a:lnTo>
                    <a:lnTo>
                      <a:pt x="285" y="250"/>
                    </a:lnTo>
                    <a:lnTo>
                      <a:pt x="319" y="247"/>
                    </a:lnTo>
                    <a:lnTo>
                      <a:pt x="320" y="235"/>
                    </a:lnTo>
                    <a:lnTo>
                      <a:pt x="308" y="218"/>
                    </a:lnTo>
                    <a:lnTo>
                      <a:pt x="227" y="190"/>
                    </a:lnTo>
                    <a:lnTo>
                      <a:pt x="226" y="170"/>
                    </a:lnTo>
                    <a:lnTo>
                      <a:pt x="212" y="150"/>
                    </a:lnTo>
                    <a:lnTo>
                      <a:pt x="170" y="125"/>
                    </a:lnTo>
                    <a:lnTo>
                      <a:pt x="158" y="111"/>
                    </a:lnTo>
                    <a:lnTo>
                      <a:pt x="70" y="85"/>
                    </a:lnTo>
                    <a:lnTo>
                      <a:pt x="2" y="57"/>
                    </a:lnTo>
                    <a:close/>
                    <a:moveTo>
                      <a:pt x="634" y="187"/>
                    </a:moveTo>
                    <a:lnTo>
                      <a:pt x="645" y="189"/>
                    </a:lnTo>
                    <a:lnTo>
                      <a:pt x="688" y="233"/>
                    </a:lnTo>
                    <a:lnTo>
                      <a:pt x="690" y="249"/>
                    </a:lnTo>
                    <a:lnTo>
                      <a:pt x="676" y="252"/>
                    </a:lnTo>
                    <a:lnTo>
                      <a:pt x="661" y="243"/>
                    </a:lnTo>
                    <a:lnTo>
                      <a:pt x="657" y="224"/>
                    </a:lnTo>
                    <a:lnTo>
                      <a:pt x="636" y="203"/>
                    </a:lnTo>
                    <a:lnTo>
                      <a:pt x="634" y="187"/>
                    </a:lnTo>
                    <a:close/>
                    <a:moveTo>
                      <a:pt x="456" y="388"/>
                    </a:moveTo>
                    <a:lnTo>
                      <a:pt x="464" y="396"/>
                    </a:lnTo>
                    <a:lnTo>
                      <a:pt x="475" y="397"/>
                    </a:lnTo>
                    <a:lnTo>
                      <a:pt x="475" y="404"/>
                    </a:lnTo>
                    <a:lnTo>
                      <a:pt x="469" y="404"/>
                    </a:lnTo>
                    <a:lnTo>
                      <a:pt x="456" y="388"/>
                    </a:lnTo>
                    <a:close/>
                    <a:moveTo>
                      <a:pt x="441" y="368"/>
                    </a:moveTo>
                    <a:lnTo>
                      <a:pt x="459" y="376"/>
                    </a:lnTo>
                    <a:lnTo>
                      <a:pt x="461" y="384"/>
                    </a:lnTo>
                    <a:lnTo>
                      <a:pt x="444" y="380"/>
                    </a:lnTo>
                    <a:lnTo>
                      <a:pt x="441" y="368"/>
                    </a:lnTo>
                    <a:close/>
                    <a:moveTo>
                      <a:pt x="537" y="350"/>
                    </a:moveTo>
                    <a:lnTo>
                      <a:pt x="552" y="360"/>
                    </a:lnTo>
                    <a:lnTo>
                      <a:pt x="552" y="365"/>
                    </a:lnTo>
                    <a:lnTo>
                      <a:pt x="547" y="365"/>
                    </a:lnTo>
                    <a:lnTo>
                      <a:pt x="537" y="350"/>
                    </a:lnTo>
                    <a:close/>
                    <a:moveTo>
                      <a:pt x="315" y="193"/>
                    </a:moveTo>
                    <a:lnTo>
                      <a:pt x="327" y="196"/>
                    </a:lnTo>
                    <a:lnTo>
                      <a:pt x="329" y="204"/>
                    </a:lnTo>
                    <a:lnTo>
                      <a:pt x="323" y="204"/>
                    </a:lnTo>
                    <a:lnTo>
                      <a:pt x="315" y="193"/>
                    </a:lnTo>
                    <a:close/>
                    <a:moveTo>
                      <a:pt x="281" y="179"/>
                    </a:moveTo>
                    <a:lnTo>
                      <a:pt x="289" y="186"/>
                    </a:lnTo>
                    <a:lnTo>
                      <a:pt x="286" y="189"/>
                    </a:lnTo>
                    <a:lnTo>
                      <a:pt x="281" y="179"/>
                    </a:lnTo>
                    <a:close/>
                    <a:moveTo>
                      <a:pt x="416" y="52"/>
                    </a:moveTo>
                    <a:lnTo>
                      <a:pt x="433" y="49"/>
                    </a:lnTo>
                    <a:lnTo>
                      <a:pt x="438" y="59"/>
                    </a:lnTo>
                    <a:lnTo>
                      <a:pt x="427" y="62"/>
                    </a:lnTo>
                    <a:lnTo>
                      <a:pt x="416" y="52"/>
                    </a:lnTo>
                    <a:close/>
                    <a:moveTo>
                      <a:pt x="260" y="31"/>
                    </a:moveTo>
                    <a:lnTo>
                      <a:pt x="283" y="31"/>
                    </a:lnTo>
                    <a:lnTo>
                      <a:pt x="278" y="40"/>
                    </a:lnTo>
                    <a:lnTo>
                      <a:pt x="269" y="37"/>
                    </a:lnTo>
                    <a:lnTo>
                      <a:pt x="263" y="42"/>
                    </a:lnTo>
                    <a:lnTo>
                      <a:pt x="260" y="31"/>
                    </a:lnTo>
                    <a:close/>
                    <a:moveTo>
                      <a:pt x="396" y="0"/>
                    </a:moveTo>
                    <a:lnTo>
                      <a:pt x="405" y="8"/>
                    </a:lnTo>
                    <a:lnTo>
                      <a:pt x="402" y="12"/>
                    </a:lnTo>
                    <a:lnTo>
                      <a:pt x="396" y="0"/>
                    </a:lnTo>
                    <a:close/>
                    <a:moveTo>
                      <a:pt x="456" y="59"/>
                    </a:moveTo>
                    <a:lnTo>
                      <a:pt x="500" y="86"/>
                    </a:lnTo>
                    <a:lnTo>
                      <a:pt x="510" y="88"/>
                    </a:lnTo>
                    <a:lnTo>
                      <a:pt x="544" y="118"/>
                    </a:lnTo>
                    <a:lnTo>
                      <a:pt x="554" y="118"/>
                    </a:lnTo>
                    <a:lnTo>
                      <a:pt x="564" y="136"/>
                    </a:lnTo>
                    <a:lnTo>
                      <a:pt x="555" y="157"/>
                    </a:lnTo>
                    <a:lnTo>
                      <a:pt x="547" y="157"/>
                    </a:lnTo>
                    <a:lnTo>
                      <a:pt x="537" y="118"/>
                    </a:lnTo>
                    <a:lnTo>
                      <a:pt x="527" y="103"/>
                    </a:lnTo>
                    <a:lnTo>
                      <a:pt x="456" y="63"/>
                    </a:lnTo>
                    <a:lnTo>
                      <a:pt x="456" y="59"/>
                    </a:lnTo>
                    <a:close/>
                    <a:moveTo>
                      <a:pt x="339" y="190"/>
                    </a:moveTo>
                    <a:lnTo>
                      <a:pt x="344" y="187"/>
                    </a:lnTo>
                    <a:lnTo>
                      <a:pt x="381" y="195"/>
                    </a:lnTo>
                    <a:lnTo>
                      <a:pt x="407" y="190"/>
                    </a:lnTo>
                    <a:lnTo>
                      <a:pt x="413" y="187"/>
                    </a:lnTo>
                    <a:lnTo>
                      <a:pt x="422" y="170"/>
                    </a:lnTo>
                    <a:lnTo>
                      <a:pt x="421" y="187"/>
                    </a:lnTo>
                    <a:lnTo>
                      <a:pt x="452" y="190"/>
                    </a:lnTo>
                    <a:lnTo>
                      <a:pt x="475" y="170"/>
                    </a:lnTo>
                    <a:lnTo>
                      <a:pt x="495" y="162"/>
                    </a:lnTo>
                    <a:lnTo>
                      <a:pt x="492" y="133"/>
                    </a:lnTo>
                    <a:lnTo>
                      <a:pt x="517" y="131"/>
                    </a:lnTo>
                    <a:lnTo>
                      <a:pt x="527" y="142"/>
                    </a:lnTo>
                    <a:lnTo>
                      <a:pt x="526" y="161"/>
                    </a:lnTo>
                    <a:lnTo>
                      <a:pt x="515" y="167"/>
                    </a:lnTo>
                    <a:lnTo>
                      <a:pt x="517" y="182"/>
                    </a:lnTo>
                    <a:lnTo>
                      <a:pt x="510" y="193"/>
                    </a:lnTo>
                    <a:lnTo>
                      <a:pt x="493" y="193"/>
                    </a:lnTo>
                    <a:lnTo>
                      <a:pt x="481" y="213"/>
                    </a:lnTo>
                    <a:lnTo>
                      <a:pt x="450" y="224"/>
                    </a:lnTo>
                    <a:lnTo>
                      <a:pt x="405" y="229"/>
                    </a:lnTo>
                    <a:lnTo>
                      <a:pt x="395" y="220"/>
                    </a:lnTo>
                    <a:lnTo>
                      <a:pt x="379" y="223"/>
                    </a:lnTo>
                    <a:lnTo>
                      <a:pt x="351" y="207"/>
                    </a:lnTo>
                    <a:lnTo>
                      <a:pt x="339" y="19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5" name="Freeform 71"/>
              <p:cNvSpPr>
                <a:spLocks noChangeAspect="1" noEditPoints="1"/>
              </p:cNvSpPr>
              <p:nvPr/>
            </p:nvSpPr>
            <p:spPr bwMode="gray">
              <a:xfrm>
                <a:off x="7890922" y="2935545"/>
                <a:ext cx="217670" cy="103622"/>
              </a:xfrm>
              <a:custGeom>
                <a:avLst/>
                <a:gdLst>
                  <a:gd name="T0" fmla="*/ 4 w 439"/>
                  <a:gd name="T1" fmla="*/ 7 h 246"/>
                  <a:gd name="T2" fmla="*/ 5 w 439"/>
                  <a:gd name="T3" fmla="*/ 7 h 246"/>
                  <a:gd name="T4" fmla="*/ 12 w 439"/>
                  <a:gd name="T5" fmla="*/ 6 h 246"/>
                  <a:gd name="T6" fmla="*/ 13 w 439"/>
                  <a:gd name="T7" fmla="*/ 6 h 246"/>
                  <a:gd name="T8" fmla="*/ 12 w 439"/>
                  <a:gd name="T9" fmla="*/ 6 h 246"/>
                  <a:gd name="T10" fmla="*/ 7 w 439"/>
                  <a:gd name="T11" fmla="*/ 5 h 246"/>
                  <a:gd name="T12" fmla="*/ 8 w 439"/>
                  <a:gd name="T13" fmla="*/ 6 h 246"/>
                  <a:gd name="T14" fmla="*/ 7 w 439"/>
                  <a:gd name="T15" fmla="*/ 6 h 246"/>
                  <a:gd name="T16" fmla="*/ 4 w 439"/>
                  <a:gd name="T17" fmla="*/ 4 h 246"/>
                  <a:gd name="T18" fmla="*/ 6 w 439"/>
                  <a:gd name="T19" fmla="*/ 4 h 246"/>
                  <a:gd name="T20" fmla="*/ 6 w 439"/>
                  <a:gd name="T21" fmla="*/ 5 h 246"/>
                  <a:gd name="T22" fmla="*/ 4 w 439"/>
                  <a:gd name="T23" fmla="*/ 4 h 246"/>
                  <a:gd name="T24" fmla="*/ 5 w 439"/>
                  <a:gd name="T25" fmla="*/ 3 h 246"/>
                  <a:gd name="T26" fmla="*/ 5 w 439"/>
                  <a:gd name="T27" fmla="*/ 3 h 246"/>
                  <a:gd name="T28" fmla="*/ 6 w 439"/>
                  <a:gd name="T29" fmla="*/ 2 h 246"/>
                  <a:gd name="T30" fmla="*/ 6 w 439"/>
                  <a:gd name="T31" fmla="*/ 2 h 246"/>
                  <a:gd name="T32" fmla="*/ 6 w 439"/>
                  <a:gd name="T33" fmla="*/ 3 h 246"/>
                  <a:gd name="T34" fmla="*/ 7 w 439"/>
                  <a:gd name="T35" fmla="*/ 4 h 246"/>
                  <a:gd name="T36" fmla="*/ 6 w 439"/>
                  <a:gd name="T37" fmla="*/ 3 h 246"/>
                  <a:gd name="T38" fmla="*/ 3 w 439"/>
                  <a:gd name="T39" fmla="*/ 1 h 246"/>
                  <a:gd name="T40" fmla="*/ 4 w 439"/>
                  <a:gd name="T41" fmla="*/ 2 h 246"/>
                  <a:gd name="T42" fmla="*/ 3 w 439"/>
                  <a:gd name="T43" fmla="*/ 1 h 246"/>
                  <a:gd name="T44" fmla="*/ 2 w 439"/>
                  <a:gd name="T45" fmla="*/ 2 h 246"/>
                  <a:gd name="T46" fmla="*/ 2 w 439"/>
                  <a:gd name="T47" fmla="*/ 3 h 246"/>
                  <a:gd name="T48" fmla="*/ 1 w 439"/>
                  <a:gd name="T49" fmla="*/ 2 h 246"/>
                  <a:gd name="T50" fmla="*/ 1 w 439"/>
                  <a:gd name="T51" fmla="*/ 3 h 246"/>
                  <a:gd name="T52" fmla="*/ 1 w 439"/>
                  <a:gd name="T53" fmla="*/ 2 h 246"/>
                  <a:gd name="T54" fmla="*/ 2 w 439"/>
                  <a:gd name="T55" fmla="*/ 2 h 246"/>
                  <a:gd name="T56" fmla="*/ 1 w 439"/>
                  <a:gd name="T57" fmla="*/ 2 h 246"/>
                  <a:gd name="T58" fmla="*/ 1 w 439"/>
                  <a:gd name="T59" fmla="*/ 2 h 246"/>
                  <a:gd name="T60" fmla="*/ 1 w 439"/>
                  <a:gd name="T61" fmla="*/ 2 h 246"/>
                  <a:gd name="T62" fmla="*/ 0 w 439"/>
                  <a:gd name="T63" fmla="*/ 1 h 246"/>
                  <a:gd name="T64" fmla="*/ 0 w 439"/>
                  <a:gd name="T65" fmla="*/ 2 h 246"/>
                  <a:gd name="T66" fmla="*/ 0 w 439"/>
                  <a:gd name="T67" fmla="*/ 0 h 246"/>
                  <a:gd name="T68" fmla="*/ 1 w 439"/>
                  <a:gd name="T69" fmla="*/ 1 h 246"/>
                  <a:gd name="T70" fmla="*/ 0 w 439"/>
                  <a:gd name="T71" fmla="*/ 0 h 2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39"/>
                  <a:gd name="T109" fmla="*/ 0 h 246"/>
                  <a:gd name="T110" fmla="*/ 439 w 439"/>
                  <a:gd name="T111" fmla="*/ 246 h 2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39" h="246">
                    <a:moveTo>
                      <a:pt x="156" y="243"/>
                    </a:moveTo>
                    <a:lnTo>
                      <a:pt x="154" y="240"/>
                    </a:lnTo>
                    <a:lnTo>
                      <a:pt x="161" y="237"/>
                    </a:lnTo>
                    <a:lnTo>
                      <a:pt x="173" y="246"/>
                    </a:lnTo>
                    <a:lnTo>
                      <a:pt x="156" y="243"/>
                    </a:lnTo>
                    <a:close/>
                    <a:moveTo>
                      <a:pt x="422" y="195"/>
                    </a:moveTo>
                    <a:lnTo>
                      <a:pt x="427" y="189"/>
                    </a:lnTo>
                    <a:lnTo>
                      <a:pt x="437" y="190"/>
                    </a:lnTo>
                    <a:lnTo>
                      <a:pt x="439" y="194"/>
                    </a:lnTo>
                    <a:lnTo>
                      <a:pt x="427" y="198"/>
                    </a:lnTo>
                    <a:lnTo>
                      <a:pt x="422" y="195"/>
                    </a:lnTo>
                    <a:close/>
                    <a:moveTo>
                      <a:pt x="227" y="167"/>
                    </a:moveTo>
                    <a:lnTo>
                      <a:pt x="258" y="178"/>
                    </a:lnTo>
                    <a:lnTo>
                      <a:pt x="269" y="194"/>
                    </a:lnTo>
                    <a:lnTo>
                      <a:pt x="266" y="197"/>
                    </a:lnTo>
                    <a:lnTo>
                      <a:pt x="247" y="190"/>
                    </a:lnTo>
                    <a:lnTo>
                      <a:pt x="227" y="167"/>
                    </a:lnTo>
                    <a:close/>
                    <a:moveTo>
                      <a:pt x="142" y="124"/>
                    </a:moveTo>
                    <a:lnTo>
                      <a:pt x="178" y="127"/>
                    </a:lnTo>
                    <a:lnTo>
                      <a:pt x="201" y="143"/>
                    </a:lnTo>
                    <a:lnTo>
                      <a:pt x="201" y="150"/>
                    </a:lnTo>
                    <a:lnTo>
                      <a:pt x="196" y="153"/>
                    </a:lnTo>
                    <a:lnTo>
                      <a:pt x="161" y="150"/>
                    </a:lnTo>
                    <a:lnTo>
                      <a:pt x="142" y="135"/>
                    </a:lnTo>
                    <a:lnTo>
                      <a:pt x="142" y="124"/>
                    </a:lnTo>
                    <a:close/>
                    <a:moveTo>
                      <a:pt x="170" y="110"/>
                    </a:moveTo>
                    <a:lnTo>
                      <a:pt x="178" y="109"/>
                    </a:lnTo>
                    <a:lnTo>
                      <a:pt x="181" y="118"/>
                    </a:lnTo>
                    <a:lnTo>
                      <a:pt x="170" y="110"/>
                    </a:lnTo>
                    <a:close/>
                    <a:moveTo>
                      <a:pt x="195" y="84"/>
                    </a:moveTo>
                    <a:lnTo>
                      <a:pt x="196" y="80"/>
                    </a:lnTo>
                    <a:lnTo>
                      <a:pt x="201" y="84"/>
                    </a:lnTo>
                    <a:lnTo>
                      <a:pt x="208" y="101"/>
                    </a:lnTo>
                    <a:lnTo>
                      <a:pt x="222" y="118"/>
                    </a:lnTo>
                    <a:lnTo>
                      <a:pt x="222" y="124"/>
                    </a:lnTo>
                    <a:lnTo>
                      <a:pt x="230" y="126"/>
                    </a:lnTo>
                    <a:lnTo>
                      <a:pt x="233" y="139"/>
                    </a:lnTo>
                    <a:lnTo>
                      <a:pt x="210" y="121"/>
                    </a:lnTo>
                    <a:lnTo>
                      <a:pt x="195" y="84"/>
                    </a:lnTo>
                    <a:close/>
                    <a:moveTo>
                      <a:pt x="94" y="43"/>
                    </a:moveTo>
                    <a:lnTo>
                      <a:pt x="148" y="72"/>
                    </a:lnTo>
                    <a:lnTo>
                      <a:pt x="154" y="85"/>
                    </a:lnTo>
                    <a:lnTo>
                      <a:pt x="108" y="59"/>
                    </a:lnTo>
                    <a:lnTo>
                      <a:pt x="94" y="43"/>
                    </a:lnTo>
                    <a:close/>
                    <a:moveTo>
                      <a:pt x="68" y="93"/>
                    </a:moveTo>
                    <a:lnTo>
                      <a:pt x="72" y="88"/>
                    </a:lnTo>
                    <a:lnTo>
                      <a:pt x="72" y="93"/>
                    </a:lnTo>
                    <a:lnTo>
                      <a:pt x="68" y="93"/>
                    </a:lnTo>
                    <a:close/>
                    <a:moveTo>
                      <a:pt x="37" y="90"/>
                    </a:moveTo>
                    <a:lnTo>
                      <a:pt x="40" y="84"/>
                    </a:lnTo>
                    <a:lnTo>
                      <a:pt x="40" y="93"/>
                    </a:lnTo>
                    <a:lnTo>
                      <a:pt x="37" y="90"/>
                    </a:lnTo>
                    <a:close/>
                    <a:moveTo>
                      <a:pt x="35" y="73"/>
                    </a:moveTo>
                    <a:lnTo>
                      <a:pt x="37" y="65"/>
                    </a:lnTo>
                    <a:lnTo>
                      <a:pt x="47" y="64"/>
                    </a:lnTo>
                    <a:lnTo>
                      <a:pt x="59" y="77"/>
                    </a:lnTo>
                    <a:lnTo>
                      <a:pt x="63" y="87"/>
                    </a:lnTo>
                    <a:lnTo>
                      <a:pt x="35" y="73"/>
                    </a:lnTo>
                    <a:close/>
                    <a:moveTo>
                      <a:pt x="29" y="59"/>
                    </a:moveTo>
                    <a:lnTo>
                      <a:pt x="30" y="67"/>
                    </a:lnTo>
                    <a:lnTo>
                      <a:pt x="27" y="68"/>
                    </a:lnTo>
                    <a:lnTo>
                      <a:pt x="23" y="55"/>
                    </a:lnTo>
                    <a:lnTo>
                      <a:pt x="29" y="59"/>
                    </a:lnTo>
                    <a:close/>
                    <a:moveTo>
                      <a:pt x="3" y="42"/>
                    </a:moveTo>
                    <a:lnTo>
                      <a:pt x="13" y="51"/>
                    </a:lnTo>
                    <a:lnTo>
                      <a:pt x="10" y="60"/>
                    </a:lnTo>
                    <a:lnTo>
                      <a:pt x="3" y="42"/>
                    </a:lnTo>
                    <a:close/>
                    <a:moveTo>
                      <a:pt x="0" y="0"/>
                    </a:moveTo>
                    <a:lnTo>
                      <a:pt x="21" y="9"/>
                    </a:lnTo>
                    <a:lnTo>
                      <a:pt x="47" y="31"/>
                    </a:lnTo>
                    <a:lnTo>
                      <a:pt x="20" y="25"/>
                    </a:lnTo>
                    <a:lnTo>
                      <a:pt x="0"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6" name="Freeform 72"/>
              <p:cNvSpPr>
                <a:spLocks noChangeAspect="1" noEditPoints="1"/>
              </p:cNvSpPr>
              <p:nvPr/>
            </p:nvSpPr>
            <p:spPr bwMode="gray">
              <a:xfrm>
                <a:off x="8116654" y="3093705"/>
                <a:ext cx="62883" cy="99532"/>
              </a:xfrm>
              <a:custGeom>
                <a:avLst/>
                <a:gdLst>
                  <a:gd name="T0" fmla="*/ 0 w 128"/>
                  <a:gd name="T1" fmla="*/ 0 h 234"/>
                  <a:gd name="T2" fmla="*/ 0 w 128"/>
                  <a:gd name="T3" fmla="*/ 1 h 234"/>
                  <a:gd name="T4" fmla="*/ 1 w 128"/>
                  <a:gd name="T5" fmla="*/ 0 h 234"/>
                  <a:gd name="T6" fmla="*/ 1 w 128"/>
                  <a:gd name="T7" fmla="*/ 1 h 234"/>
                  <a:gd name="T8" fmla="*/ 0 w 128"/>
                  <a:gd name="T9" fmla="*/ 1 h 234"/>
                  <a:gd name="T10" fmla="*/ 0 w 128"/>
                  <a:gd name="T11" fmla="*/ 0 h 234"/>
                  <a:gd name="T12" fmla="*/ 3 w 128"/>
                  <a:gd name="T13" fmla="*/ 7 h 234"/>
                  <a:gd name="T14" fmla="*/ 4 w 128"/>
                  <a:gd name="T15" fmla="*/ 7 h 234"/>
                  <a:gd name="T16" fmla="*/ 4 w 128"/>
                  <a:gd name="T17" fmla="*/ 7 h 234"/>
                  <a:gd name="T18" fmla="*/ 3 w 128"/>
                  <a:gd name="T19" fmla="*/ 7 h 234"/>
                  <a:gd name="T20" fmla="*/ 3 w 128"/>
                  <a:gd name="T21" fmla="*/ 7 h 234"/>
                  <a:gd name="T22" fmla="*/ 3 w 128"/>
                  <a:gd name="T23" fmla="*/ 6 h 234"/>
                  <a:gd name="T24" fmla="*/ 3 w 128"/>
                  <a:gd name="T25" fmla="*/ 6 h 234"/>
                  <a:gd name="T26" fmla="*/ 3 w 128"/>
                  <a:gd name="T27" fmla="*/ 6 h 234"/>
                  <a:gd name="T28" fmla="*/ 3 w 128"/>
                  <a:gd name="T29" fmla="*/ 6 h 234"/>
                  <a:gd name="T30" fmla="*/ 3 w 128"/>
                  <a:gd name="T31" fmla="*/ 6 h 234"/>
                  <a:gd name="T32" fmla="*/ 3 w 128"/>
                  <a:gd name="T33" fmla="*/ 6 h 234"/>
                  <a:gd name="T34" fmla="*/ 3 w 128"/>
                  <a:gd name="T35" fmla="*/ 6 h 234"/>
                  <a:gd name="T36" fmla="*/ 2 w 128"/>
                  <a:gd name="T37" fmla="*/ 4 h 234"/>
                  <a:gd name="T38" fmla="*/ 2 w 128"/>
                  <a:gd name="T39" fmla="*/ 4 h 234"/>
                  <a:gd name="T40" fmla="*/ 2 w 128"/>
                  <a:gd name="T41" fmla="*/ 4 h 234"/>
                  <a:gd name="T42" fmla="*/ 2 w 128"/>
                  <a:gd name="T43" fmla="*/ 4 h 234"/>
                  <a:gd name="T44" fmla="*/ 2 w 128"/>
                  <a:gd name="T45" fmla="*/ 4 h 234"/>
                  <a:gd name="T46" fmla="*/ 2 w 128"/>
                  <a:gd name="T47" fmla="*/ 2 h 234"/>
                  <a:gd name="T48" fmla="*/ 2 w 128"/>
                  <a:gd name="T49" fmla="*/ 2 h 234"/>
                  <a:gd name="T50" fmla="*/ 2 w 128"/>
                  <a:gd name="T51" fmla="*/ 2 h 234"/>
                  <a:gd name="T52" fmla="*/ 2 w 128"/>
                  <a:gd name="T53" fmla="*/ 2 h 234"/>
                  <a:gd name="T54" fmla="*/ 2 w 128"/>
                  <a:gd name="T55" fmla="*/ 2 h 234"/>
                  <a:gd name="T56" fmla="*/ 2 w 128"/>
                  <a:gd name="T57" fmla="*/ 1 h 234"/>
                  <a:gd name="T58" fmla="*/ 2 w 128"/>
                  <a:gd name="T59" fmla="*/ 2 h 234"/>
                  <a:gd name="T60" fmla="*/ 2 w 128"/>
                  <a:gd name="T61" fmla="*/ 1 h 234"/>
                  <a:gd name="T62" fmla="*/ 1 w 128"/>
                  <a:gd name="T63" fmla="*/ 2 h 234"/>
                  <a:gd name="T64" fmla="*/ 2 w 128"/>
                  <a:gd name="T65" fmla="*/ 2 h 234"/>
                  <a:gd name="T66" fmla="*/ 2 w 128"/>
                  <a:gd name="T67" fmla="*/ 2 h 234"/>
                  <a:gd name="T68" fmla="*/ 1 w 128"/>
                  <a:gd name="T69" fmla="*/ 2 h 234"/>
                  <a:gd name="T70" fmla="*/ 1 w 128"/>
                  <a:gd name="T71" fmla="*/ 2 h 234"/>
                  <a:gd name="T72" fmla="*/ 1 w 128"/>
                  <a:gd name="T73" fmla="*/ 2 h 234"/>
                  <a:gd name="T74" fmla="*/ 1 w 128"/>
                  <a:gd name="T75" fmla="*/ 2 h 2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8"/>
                  <a:gd name="T115" fmla="*/ 0 h 234"/>
                  <a:gd name="T116" fmla="*/ 128 w 128"/>
                  <a:gd name="T117" fmla="*/ 234 h 2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8" h="234">
                    <a:moveTo>
                      <a:pt x="0" y="0"/>
                    </a:moveTo>
                    <a:lnTo>
                      <a:pt x="8" y="22"/>
                    </a:lnTo>
                    <a:lnTo>
                      <a:pt x="22" y="14"/>
                    </a:lnTo>
                    <a:lnTo>
                      <a:pt x="25" y="38"/>
                    </a:lnTo>
                    <a:lnTo>
                      <a:pt x="9" y="42"/>
                    </a:lnTo>
                    <a:lnTo>
                      <a:pt x="0" y="0"/>
                    </a:lnTo>
                    <a:close/>
                    <a:moveTo>
                      <a:pt x="121" y="223"/>
                    </a:moveTo>
                    <a:lnTo>
                      <a:pt x="128" y="228"/>
                    </a:lnTo>
                    <a:lnTo>
                      <a:pt x="127" y="234"/>
                    </a:lnTo>
                    <a:lnTo>
                      <a:pt x="119" y="228"/>
                    </a:lnTo>
                    <a:lnTo>
                      <a:pt x="121" y="223"/>
                    </a:lnTo>
                    <a:close/>
                    <a:moveTo>
                      <a:pt x="110" y="187"/>
                    </a:moveTo>
                    <a:lnTo>
                      <a:pt x="114" y="187"/>
                    </a:lnTo>
                    <a:lnTo>
                      <a:pt x="118" y="203"/>
                    </a:lnTo>
                    <a:lnTo>
                      <a:pt x="111" y="197"/>
                    </a:lnTo>
                    <a:lnTo>
                      <a:pt x="110" y="187"/>
                    </a:lnTo>
                    <a:lnTo>
                      <a:pt x="111" y="197"/>
                    </a:lnTo>
                    <a:lnTo>
                      <a:pt x="110" y="187"/>
                    </a:lnTo>
                    <a:close/>
                    <a:moveTo>
                      <a:pt x="84" y="135"/>
                    </a:moveTo>
                    <a:lnTo>
                      <a:pt x="90" y="144"/>
                    </a:lnTo>
                    <a:lnTo>
                      <a:pt x="77" y="146"/>
                    </a:lnTo>
                    <a:lnTo>
                      <a:pt x="76" y="140"/>
                    </a:lnTo>
                    <a:lnTo>
                      <a:pt x="84" y="135"/>
                    </a:lnTo>
                    <a:close/>
                    <a:moveTo>
                      <a:pt x="71" y="65"/>
                    </a:moveTo>
                    <a:lnTo>
                      <a:pt x="77" y="77"/>
                    </a:lnTo>
                    <a:lnTo>
                      <a:pt x="68" y="77"/>
                    </a:lnTo>
                    <a:lnTo>
                      <a:pt x="62" y="72"/>
                    </a:lnTo>
                    <a:lnTo>
                      <a:pt x="71" y="65"/>
                    </a:lnTo>
                    <a:close/>
                    <a:moveTo>
                      <a:pt x="73" y="36"/>
                    </a:moveTo>
                    <a:lnTo>
                      <a:pt x="76" y="56"/>
                    </a:lnTo>
                    <a:lnTo>
                      <a:pt x="73" y="36"/>
                    </a:lnTo>
                    <a:close/>
                    <a:moveTo>
                      <a:pt x="26" y="55"/>
                    </a:moveTo>
                    <a:lnTo>
                      <a:pt x="50" y="76"/>
                    </a:lnTo>
                    <a:lnTo>
                      <a:pt x="52" y="84"/>
                    </a:lnTo>
                    <a:lnTo>
                      <a:pt x="39" y="84"/>
                    </a:lnTo>
                    <a:lnTo>
                      <a:pt x="35" y="64"/>
                    </a:lnTo>
                    <a:lnTo>
                      <a:pt x="28" y="62"/>
                    </a:lnTo>
                    <a:lnTo>
                      <a:pt x="26" y="5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7" name="Freeform 73"/>
              <p:cNvSpPr>
                <a:spLocks noChangeAspect="1" noEditPoints="1"/>
              </p:cNvSpPr>
              <p:nvPr/>
            </p:nvSpPr>
            <p:spPr bwMode="gray">
              <a:xfrm>
                <a:off x="8060222" y="3204144"/>
                <a:ext cx="90293" cy="47721"/>
              </a:xfrm>
              <a:custGeom>
                <a:avLst/>
                <a:gdLst>
                  <a:gd name="T0" fmla="*/ 2 w 185"/>
                  <a:gd name="T1" fmla="*/ 2 h 110"/>
                  <a:gd name="T2" fmla="*/ 1 w 185"/>
                  <a:gd name="T3" fmla="*/ 2 h 110"/>
                  <a:gd name="T4" fmla="*/ 0 w 185"/>
                  <a:gd name="T5" fmla="*/ 0 h 110"/>
                  <a:gd name="T6" fmla="*/ 0 w 185"/>
                  <a:gd name="T7" fmla="*/ 0 h 110"/>
                  <a:gd name="T8" fmla="*/ 1 w 185"/>
                  <a:gd name="T9" fmla="*/ 0 h 110"/>
                  <a:gd name="T10" fmla="*/ 1 w 185"/>
                  <a:gd name="T11" fmla="*/ 0 h 110"/>
                  <a:gd name="T12" fmla="*/ 1 w 185"/>
                  <a:gd name="T13" fmla="*/ 1 h 110"/>
                  <a:gd name="T14" fmla="*/ 2 w 185"/>
                  <a:gd name="T15" fmla="*/ 1 h 110"/>
                  <a:gd name="T16" fmla="*/ 2 w 185"/>
                  <a:gd name="T17" fmla="*/ 2 h 110"/>
                  <a:gd name="T18" fmla="*/ 2 w 185"/>
                  <a:gd name="T19" fmla="*/ 2 h 110"/>
                  <a:gd name="T20" fmla="*/ 3 w 185"/>
                  <a:gd name="T21" fmla="*/ 2 h 110"/>
                  <a:gd name="T22" fmla="*/ 3 w 185"/>
                  <a:gd name="T23" fmla="*/ 3 h 110"/>
                  <a:gd name="T24" fmla="*/ 4 w 185"/>
                  <a:gd name="T25" fmla="*/ 3 h 110"/>
                  <a:gd name="T26" fmla="*/ 4 w 185"/>
                  <a:gd name="T27" fmla="*/ 3 h 110"/>
                  <a:gd name="T28" fmla="*/ 4 w 185"/>
                  <a:gd name="T29" fmla="*/ 4 h 110"/>
                  <a:gd name="T30" fmla="*/ 3 w 185"/>
                  <a:gd name="T31" fmla="*/ 3 h 110"/>
                  <a:gd name="T32" fmla="*/ 3 w 185"/>
                  <a:gd name="T33" fmla="*/ 3 h 110"/>
                  <a:gd name="T34" fmla="*/ 3 w 185"/>
                  <a:gd name="T35" fmla="*/ 3 h 110"/>
                  <a:gd name="T36" fmla="*/ 2 w 185"/>
                  <a:gd name="T37" fmla="*/ 2 h 110"/>
                  <a:gd name="T38" fmla="*/ 2 w 185"/>
                  <a:gd name="T39" fmla="*/ 2 h 110"/>
                  <a:gd name="T40" fmla="*/ 5 w 185"/>
                  <a:gd name="T41" fmla="*/ 2 h 110"/>
                  <a:gd name="T42" fmla="*/ 5 w 185"/>
                  <a:gd name="T43" fmla="*/ 2 h 110"/>
                  <a:gd name="T44" fmla="*/ 5 w 185"/>
                  <a:gd name="T45" fmla="*/ 2 h 110"/>
                  <a:gd name="T46" fmla="*/ 5 w 185"/>
                  <a:gd name="T47" fmla="*/ 2 h 110"/>
                  <a:gd name="T48" fmla="*/ 5 w 185"/>
                  <a:gd name="T49" fmla="*/ 2 h 110"/>
                  <a:gd name="T50" fmla="*/ 4 w 185"/>
                  <a:gd name="T51" fmla="*/ 1 h 110"/>
                  <a:gd name="T52" fmla="*/ 4 w 185"/>
                  <a:gd name="T53" fmla="*/ 1 h 110"/>
                  <a:gd name="T54" fmla="*/ 4 w 185"/>
                  <a:gd name="T55" fmla="*/ 2 h 110"/>
                  <a:gd name="T56" fmla="*/ 4 w 185"/>
                  <a:gd name="T57" fmla="*/ 1 h 110"/>
                  <a:gd name="T58" fmla="*/ 4 w 185"/>
                  <a:gd name="T59" fmla="*/ 1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5"/>
                  <a:gd name="T91" fmla="*/ 0 h 110"/>
                  <a:gd name="T92" fmla="*/ 185 w 185"/>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5" h="110">
                    <a:moveTo>
                      <a:pt x="51" y="57"/>
                    </a:moveTo>
                    <a:lnTo>
                      <a:pt x="33" y="49"/>
                    </a:lnTo>
                    <a:lnTo>
                      <a:pt x="5" y="14"/>
                    </a:lnTo>
                    <a:lnTo>
                      <a:pt x="0" y="0"/>
                    </a:lnTo>
                    <a:lnTo>
                      <a:pt x="17" y="1"/>
                    </a:lnTo>
                    <a:lnTo>
                      <a:pt x="34" y="12"/>
                    </a:lnTo>
                    <a:lnTo>
                      <a:pt x="38" y="20"/>
                    </a:lnTo>
                    <a:lnTo>
                      <a:pt x="50" y="23"/>
                    </a:lnTo>
                    <a:lnTo>
                      <a:pt x="64" y="48"/>
                    </a:lnTo>
                    <a:lnTo>
                      <a:pt x="85" y="68"/>
                    </a:lnTo>
                    <a:lnTo>
                      <a:pt x="104" y="71"/>
                    </a:lnTo>
                    <a:lnTo>
                      <a:pt x="121" y="90"/>
                    </a:lnTo>
                    <a:lnTo>
                      <a:pt x="132" y="94"/>
                    </a:lnTo>
                    <a:lnTo>
                      <a:pt x="135" y="102"/>
                    </a:lnTo>
                    <a:lnTo>
                      <a:pt x="127" y="110"/>
                    </a:lnTo>
                    <a:lnTo>
                      <a:pt x="118" y="99"/>
                    </a:lnTo>
                    <a:lnTo>
                      <a:pt x="99" y="94"/>
                    </a:lnTo>
                    <a:lnTo>
                      <a:pt x="95" y="86"/>
                    </a:lnTo>
                    <a:lnTo>
                      <a:pt x="56" y="68"/>
                    </a:lnTo>
                    <a:lnTo>
                      <a:pt x="51" y="57"/>
                    </a:lnTo>
                    <a:close/>
                    <a:moveTo>
                      <a:pt x="175" y="59"/>
                    </a:moveTo>
                    <a:lnTo>
                      <a:pt x="185" y="59"/>
                    </a:lnTo>
                    <a:lnTo>
                      <a:pt x="185" y="69"/>
                    </a:lnTo>
                    <a:lnTo>
                      <a:pt x="180" y="68"/>
                    </a:lnTo>
                    <a:lnTo>
                      <a:pt x="175" y="59"/>
                    </a:lnTo>
                    <a:close/>
                    <a:moveTo>
                      <a:pt x="143" y="27"/>
                    </a:moveTo>
                    <a:lnTo>
                      <a:pt x="149" y="29"/>
                    </a:lnTo>
                    <a:lnTo>
                      <a:pt x="155" y="46"/>
                    </a:lnTo>
                    <a:lnTo>
                      <a:pt x="143" y="40"/>
                    </a:lnTo>
                    <a:lnTo>
                      <a:pt x="143" y="2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8" name="Freeform 74"/>
              <p:cNvSpPr>
                <a:spLocks noChangeAspect="1" noEditPoints="1"/>
              </p:cNvSpPr>
              <p:nvPr/>
            </p:nvSpPr>
            <p:spPr bwMode="gray">
              <a:xfrm>
                <a:off x="8360122" y="3122337"/>
                <a:ext cx="61270" cy="42267"/>
              </a:xfrm>
              <a:custGeom>
                <a:avLst/>
                <a:gdLst>
                  <a:gd name="T0" fmla="*/ 1 w 124"/>
                  <a:gd name="T1" fmla="*/ 2 h 101"/>
                  <a:gd name="T2" fmla="*/ 1 w 124"/>
                  <a:gd name="T3" fmla="*/ 2 h 101"/>
                  <a:gd name="T4" fmla="*/ 2 w 124"/>
                  <a:gd name="T5" fmla="*/ 2 h 101"/>
                  <a:gd name="T6" fmla="*/ 2 w 124"/>
                  <a:gd name="T7" fmla="*/ 3 h 101"/>
                  <a:gd name="T8" fmla="*/ 1 w 124"/>
                  <a:gd name="T9" fmla="*/ 3 h 101"/>
                  <a:gd name="T10" fmla="*/ 0 w 124"/>
                  <a:gd name="T11" fmla="*/ 3 h 101"/>
                  <a:gd name="T12" fmla="*/ 0 w 124"/>
                  <a:gd name="T13" fmla="*/ 2 h 101"/>
                  <a:gd name="T14" fmla="*/ 0 w 124"/>
                  <a:gd name="T15" fmla="*/ 2 h 101"/>
                  <a:gd name="T16" fmla="*/ 1 w 124"/>
                  <a:gd name="T17" fmla="*/ 2 h 101"/>
                  <a:gd name="T18" fmla="*/ 2 w 124"/>
                  <a:gd name="T19" fmla="*/ 0 h 101"/>
                  <a:gd name="T20" fmla="*/ 2 w 124"/>
                  <a:gd name="T21" fmla="*/ 1 h 101"/>
                  <a:gd name="T22" fmla="*/ 3 w 124"/>
                  <a:gd name="T23" fmla="*/ 0 h 101"/>
                  <a:gd name="T24" fmla="*/ 4 w 124"/>
                  <a:gd name="T25" fmla="*/ 0 h 101"/>
                  <a:gd name="T26" fmla="*/ 3 w 124"/>
                  <a:gd name="T27" fmla="*/ 0 h 101"/>
                  <a:gd name="T28" fmla="*/ 3 w 124"/>
                  <a:gd name="T29" fmla="*/ 1 h 101"/>
                  <a:gd name="T30" fmla="*/ 3 w 124"/>
                  <a:gd name="T31" fmla="*/ 1 h 101"/>
                  <a:gd name="T32" fmla="*/ 3 w 124"/>
                  <a:gd name="T33" fmla="*/ 1 h 101"/>
                  <a:gd name="T34" fmla="*/ 2 w 124"/>
                  <a:gd name="T35" fmla="*/ 1 h 101"/>
                  <a:gd name="T36" fmla="*/ 2 w 124"/>
                  <a:gd name="T37" fmla="*/ 1 h 101"/>
                  <a:gd name="T38" fmla="*/ 2 w 124"/>
                  <a:gd name="T39" fmla="*/ 1 h 101"/>
                  <a:gd name="T40" fmla="*/ 2 w 124"/>
                  <a:gd name="T41" fmla="*/ 1 h 101"/>
                  <a:gd name="T42" fmla="*/ 2 w 124"/>
                  <a:gd name="T43" fmla="*/ 0 h 10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4"/>
                  <a:gd name="T67" fmla="*/ 0 h 101"/>
                  <a:gd name="T68" fmla="*/ 124 w 124"/>
                  <a:gd name="T69" fmla="*/ 101 h 10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4" h="101">
                    <a:moveTo>
                      <a:pt x="31" y="59"/>
                    </a:moveTo>
                    <a:lnTo>
                      <a:pt x="40" y="58"/>
                    </a:lnTo>
                    <a:lnTo>
                      <a:pt x="53" y="67"/>
                    </a:lnTo>
                    <a:lnTo>
                      <a:pt x="59" y="93"/>
                    </a:lnTo>
                    <a:lnTo>
                      <a:pt x="34" y="101"/>
                    </a:lnTo>
                    <a:lnTo>
                      <a:pt x="0" y="90"/>
                    </a:lnTo>
                    <a:lnTo>
                      <a:pt x="3" y="72"/>
                    </a:lnTo>
                    <a:lnTo>
                      <a:pt x="14" y="64"/>
                    </a:lnTo>
                    <a:lnTo>
                      <a:pt x="31" y="59"/>
                    </a:lnTo>
                    <a:close/>
                    <a:moveTo>
                      <a:pt x="74" y="14"/>
                    </a:moveTo>
                    <a:lnTo>
                      <a:pt x="79" y="17"/>
                    </a:lnTo>
                    <a:lnTo>
                      <a:pt x="107" y="4"/>
                    </a:lnTo>
                    <a:lnTo>
                      <a:pt x="124" y="0"/>
                    </a:lnTo>
                    <a:lnTo>
                      <a:pt x="117" y="14"/>
                    </a:lnTo>
                    <a:lnTo>
                      <a:pt x="119" y="30"/>
                    </a:lnTo>
                    <a:lnTo>
                      <a:pt x="93" y="30"/>
                    </a:lnTo>
                    <a:lnTo>
                      <a:pt x="90" y="24"/>
                    </a:lnTo>
                    <a:lnTo>
                      <a:pt x="82" y="36"/>
                    </a:lnTo>
                    <a:lnTo>
                      <a:pt x="70" y="39"/>
                    </a:lnTo>
                    <a:lnTo>
                      <a:pt x="56" y="30"/>
                    </a:lnTo>
                    <a:lnTo>
                      <a:pt x="56" y="24"/>
                    </a:lnTo>
                    <a:lnTo>
                      <a:pt x="74" y="1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09" name="Freeform 75"/>
              <p:cNvSpPr>
                <a:spLocks noChangeAspect="1" noEditPoints="1"/>
              </p:cNvSpPr>
              <p:nvPr/>
            </p:nvSpPr>
            <p:spPr bwMode="gray">
              <a:xfrm>
                <a:off x="8105368" y="3513648"/>
                <a:ext cx="283777" cy="433577"/>
              </a:xfrm>
              <a:custGeom>
                <a:avLst/>
                <a:gdLst>
                  <a:gd name="T0" fmla="*/ 0 w 575"/>
                  <a:gd name="T1" fmla="*/ 30 h 1037"/>
                  <a:gd name="T2" fmla="*/ 9 w 575"/>
                  <a:gd name="T3" fmla="*/ 0 h 1037"/>
                  <a:gd name="T4" fmla="*/ 10 w 575"/>
                  <a:gd name="T5" fmla="*/ 1 h 1037"/>
                  <a:gd name="T6" fmla="*/ 11 w 575"/>
                  <a:gd name="T7" fmla="*/ 1 h 1037"/>
                  <a:gd name="T8" fmla="*/ 11 w 575"/>
                  <a:gd name="T9" fmla="*/ 2 h 1037"/>
                  <a:gd name="T10" fmla="*/ 12 w 575"/>
                  <a:gd name="T11" fmla="*/ 3 h 1037"/>
                  <a:gd name="T12" fmla="*/ 12 w 575"/>
                  <a:gd name="T13" fmla="*/ 5 h 1037"/>
                  <a:gd name="T14" fmla="*/ 12 w 575"/>
                  <a:gd name="T15" fmla="*/ 3 h 1037"/>
                  <a:gd name="T16" fmla="*/ 13 w 575"/>
                  <a:gd name="T17" fmla="*/ 5 h 1037"/>
                  <a:gd name="T18" fmla="*/ 16 w 575"/>
                  <a:gd name="T19" fmla="*/ 5 h 1037"/>
                  <a:gd name="T20" fmla="*/ 16 w 575"/>
                  <a:gd name="T21" fmla="*/ 7 h 1037"/>
                  <a:gd name="T22" fmla="*/ 16 w 575"/>
                  <a:gd name="T23" fmla="*/ 8 h 1037"/>
                  <a:gd name="T24" fmla="*/ 14 w 575"/>
                  <a:gd name="T25" fmla="*/ 8 h 1037"/>
                  <a:gd name="T26" fmla="*/ 14 w 575"/>
                  <a:gd name="T27" fmla="*/ 10 h 1037"/>
                  <a:gd name="T28" fmla="*/ 13 w 575"/>
                  <a:gd name="T29" fmla="*/ 12 h 1037"/>
                  <a:gd name="T30" fmla="*/ 12 w 575"/>
                  <a:gd name="T31" fmla="*/ 11 h 1037"/>
                  <a:gd name="T32" fmla="*/ 12 w 575"/>
                  <a:gd name="T33" fmla="*/ 10 h 1037"/>
                  <a:gd name="T34" fmla="*/ 11 w 575"/>
                  <a:gd name="T35" fmla="*/ 9 h 1037"/>
                  <a:gd name="T36" fmla="*/ 11 w 575"/>
                  <a:gd name="T37" fmla="*/ 8 h 1037"/>
                  <a:gd name="T38" fmla="*/ 12 w 575"/>
                  <a:gd name="T39" fmla="*/ 6 h 1037"/>
                  <a:gd name="T40" fmla="*/ 12 w 575"/>
                  <a:gd name="T41" fmla="*/ 4 h 1037"/>
                  <a:gd name="T42" fmla="*/ 11 w 575"/>
                  <a:gd name="T43" fmla="*/ 3 h 1037"/>
                  <a:gd name="T44" fmla="*/ 11 w 575"/>
                  <a:gd name="T45" fmla="*/ 3 h 1037"/>
                  <a:gd name="T46" fmla="*/ 11 w 575"/>
                  <a:gd name="T47" fmla="*/ 3 h 1037"/>
                  <a:gd name="T48" fmla="*/ 10 w 575"/>
                  <a:gd name="T49" fmla="*/ 2 h 1037"/>
                  <a:gd name="T50" fmla="*/ 9 w 575"/>
                  <a:gd name="T51" fmla="*/ 1 h 1037"/>
                  <a:gd name="T52" fmla="*/ 8 w 575"/>
                  <a:gd name="T53" fmla="*/ 11 h 1037"/>
                  <a:gd name="T54" fmla="*/ 9 w 575"/>
                  <a:gd name="T55" fmla="*/ 10 h 1037"/>
                  <a:gd name="T56" fmla="*/ 9 w 575"/>
                  <a:gd name="T57" fmla="*/ 12 h 1037"/>
                  <a:gd name="T58" fmla="*/ 10 w 575"/>
                  <a:gd name="T59" fmla="*/ 11 h 1037"/>
                  <a:gd name="T60" fmla="*/ 11 w 575"/>
                  <a:gd name="T61" fmla="*/ 11 h 1037"/>
                  <a:gd name="T62" fmla="*/ 11 w 575"/>
                  <a:gd name="T63" fmla="*/ 12 h 1037"/>
                  <a:gd name="T64" fmla="*/ 10 w 575"/>
                  <a:gd name="T65" fmla="*/ 14 h 1037"/>
                  <a:gd name="T66" fmla="*/ 9 w 575"/>
                  <a:gd name="T67" fmla="*/ 16 h 1037"/>
                  <a:gd name="T68" fmla="*/ 9 w 575"/>
                  <a:gd name="T69" fmla="*/ 16 h 1037"/>
                  <a:gd name="T70" fmla="*/ 7 w 575"/>
                  <a:gd name="T71" fmla="*/ 17 h 1037"/>
                  <a:gd name="T72" fmla="*/ 6 w 575"/>
                  <a:gd name="T73" fmla="*/ 20 h 1037"/>
                  <a:gd name="T74" fmla="*/ 5 w 575"/>
                  <a:gd name="T75" fmla="*/ 21 h 1037"/>
                  <a:gd name="T76" fmla="*/ 3 w 575"/>
                  <a:gd name="T77" fmla="*/ 21 h 1037"/>
                  <a:gd name="T78" fmla="*/ 2 w 575"/>
                  <a:gd name="T79" fmla="*/ 21 h 1037"/>
                  <a:gd name="T80" fmla="*/ 1 w 575"/>
                  <a:gd name="T81" fmla="*/ 20 h 1037"/>
                  <a:gd name="T82" fmla="*/ 1 w 575"/>
                  <a:gd name="T83" fmla="*/ 20 h 1037"/>
                  <a:gd name="T84" fmla="*/ 1 w 575"/>
                  <a:gd name="T85" fmla="*/ 19 h 1037"/>
                  <a:gd name="T86" fmla="*/ 1 w 575"/>
                  <a:gd name="T87" fmla="*/ 19 h 1037"/>
                  <a:gd name="T88" fmla="*/ 2 w 575"/>
                  <a:gd name="T89" fmla="*/ 19 h 1037"/>
                  <a:gd name="T90" fmla="*/ 2 w 575"/>
                  <a:gd name="T91" fmla="*/ 18 h 1037"/>
                  <a:gd name="T92" fmla="*/ 3 w 575"/>
                  <a:gd name="T93" fmla="*/ 17 h 1037"/>
                  <a:gd name="T94" fmla="*/ 7 w 575"/>
                  <a:gd name="T95" fmla="*/ 14 h 1037"/>
                  <a:gd name="T96" fmla="*/ 8 w 575"/>
                  <a:gd name="T97" fmla="*/ 11 h 1037"/>
                  <a:gd name="T98" fmla="*/ 3 w 575"/>
                  <a:gd name="T99" fmla="*/ 22 h 1037"/>
                  <a:gd name="T100" fmla="*/ 2 w 575"/>
                  <a:gd name="T101" fmla="*/ 21 h 103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5"/>
                  <a:gd name="T154" fmla="*/ 0 h 1037"/>
                  <a:gd name="T155" fmla="*/ 575 w 575"/>
                  <a:gd name="T156" fmla="*/ 1037 h 103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5" h="1037">
                    <a:moveTo>
                      <a:pt x="12" y="1014"/>
                    </a:moveTo>
                    <a:lnTo>
                      <a:pt x="15" y="1034"/>
                    </a:lnTo>
                    <a:lnTo>
                      <a:pt x="0" y="1037"/>
                    </a:lnTo>
                    <a:lnTo>
                      <a:pt x="1" y="1026"/>
                    </a:lnTo>
                    <a:lnTo>
                      <a:pt x="12" y="1014"/>
                    </a:lnTo>
                    <a:close/>
                    <a:moveTo>
                      <a:pt x="318" y="0"/>
                    </a:moveTo>
                    <a:lnTo>
                      <a:pt x="323" y="0"/>
                    </a:lnTo>
                    <a:lnTo>
                      <a:pt x="332" y="30"/>
                    </a:lnTo>
                    <a:lnTo>
                      <a:pt x="340" y="24"/>
                    </a:lnTo>
                    <a:lnTo>
                      <a:pt x="340" y="30"/>
                    </a:lnTo>
                    <a:lnTo>
                      <a:pt x="366" y="34"/>
                    </a:lnTo>
                    <a:lnTo>
                      <a:pt x="374" y="41"/>
                    </a:lnTo>
                    <a:lnTo>
                      <a:pt x="368" y="42"/>
                    </a:lnTo>
                    <a:lnTo>
                      <a:pt x="383" y="50"/>
                    </a:lnTo>
                    <a:lnTo>
                      <a:pt x="396" y="80"/>
                    </a:lnTo>
                    <a:lnTo>
                      <a:pt x="383" y="75"/>
                    </a:lnTo>
                    <a:lnTo>
                      <a:pt x="385" y="81"/>
                    </a:lnTo>
                    <a:lnTo>
                      <a:pt x="410" y="114"/>
                    </a:lnTo>
                    <a:lnTo>
                      <a:pt x="403" y="139"/>
                    </a:lnTo>
                    <a:lnTo>
                      <a:pt x="427" y="143"/>
                    </a:lnTo>
                    <a:lnTo>
                      <a:pt x="430" y="156"/>
                    </a:lnTo>
                    <a:lnTo>
                      <a:pt x="436" y="158"/>
                    </a:lnTo>
                    <a:lnTo>
                      <a:pt x="437" y="130"/>
                    </a:lnTo>
                    <a:lnTo>
                      <a:pt x="431" y="118"/>
                    </a:lnTo>
                    <a:lnTo>
                      <a:pt x="436" y="118"/>
                    </a:lnTo>
                    <a:lnTo>
                      <a:pt x="450" y="127"/>
                    </a:lnTo>
                    <a:lnTo>
                      <a:pt x="461" y="180"/>
                    </a:lnTo>
                    <a:lnTo>
                      <a:pt x="513" y="202"/>
                    </a:lnTo>
                    <a:lnTo>
                      <a:pt x="521" y="203"/>
                    </a:lnTo>
                    <a:lnTo>
                      <a:pt x="557" y="175"/>
                    </a:lnTo>
                    <a:lnTo>
                      <a:pt x="575" y="183"/>
                    </a:lnTo>
                    <a:lnTo>
                      <a:pt x="567" y="236"/>
                    </a:lnTo>
                    <a:lnTo>
                      <a:pt x="554" y="244"/>
                    </a:lnTo>
                    <a:lnTo>
                      <a:pt x="554" y="270"/>
                    </a:lnTo>
                    <a:lnTo>
                      <a:pt x="549" y="276"/>
                    </a:lnTo>
                    <a:lnTo>
                      <a:pt x="547" y="266"/>
                    </a:lnTo>
                    <a:lnTo>
                      <a:pt x="537" y="265"/>
                    </a:lnTo>
                    <a:lnTo>
                      <a:pt x="515" y="271"/>
                    </a:lnTo>
                    <a:lnTo>
                      <a:pt x="501" y="290"/>
                    </a:lnTo>
                    <a:lnTo>
                      <a:pt x="510" y="304"/>
                    </a:lnTo>
                    <a:lnTo>
                      <a:pt x="510" y="310"/>
                    </a:lnTo>
                    <a:lnTo>
                      <a:pt x="493" y="346"/>
                    </a:lnTo>
                    <a:lnTo>
                      <a:pt x="456" y="403"/>
                    </a:lnTo>
                    <a:lnTo>
                      <a:pt x="440" y="413"/>
                    </a:lnTo>
                    <a:lnTo>
                      <a:pt x="433" y="415"/>
                    </a:lnTo>
                    <a:lnTo>
                      <a:pt x="423" y="405"/>
                    </a:lnTo>
                    <a:lnTo>
                      <a:pt x="406" y="405"/>
                    </a:lnTo>
                    <a:lnTo>
                      <a:pt x="403" y="398"/>
                    </a:lnTo>
                    <a:lnTo>
                      <a:pt x="403" y="390"/>
                    </a:lnTo>
                    <a:lnTo>
                      <a:pt x="423" y="361"/>
                    </a:lnTo>
                    <a:lnTo>
                      <a:pt x="428" y="342"/>
                    </a:lnTo>
                    <a:lnTo>
                      <a:pt x="425" y="329"/>
                    </a:lnTo>
                    <a:lnTo>
                      <a:pt x="413" y="315"/>
                    </a:lnTo>
                    <a:lnTo>
                      <a:pt x="393" y="308"/>
                    </a:lnTo>
                    <a:lnTo>
                      <a:pt x="360" y="283"/>
                    </a:lnTo>
                    <a:lnTo>
                      <a:pt x="360" y="273"/>
                    </a:lnTo>
                    <a:lnTo>
                      <a:pt x="369" y="265"/>
                    </a:lnTo>
                    <a:lnTo>
                      <a:pt x="396" y="249"/>
                    </a:lnTo>
                    <a:lnTo>
                      <a:pt x="403" y="211"/>
                    </a:lnTo>
                    <a:lnTo>
                      <a:pt x="410" y="208"/>
                    </a:lnTo>
                    <a:lnTo>
                      <a:pt x="410" y="164"/>
                    </a:lnTo>
                    <a:lnTo>
                      <a:pt x="397" y="154"/>
                    </a:lnTo>
                    <a:lnTo>
                      <a:pt x="405" y="143"/>
                    </a:lnTo>
                    <a:lnTo>
                      <a:pt x="393" y="144"/>
                    </a:lnTo>
                    <a:lnTo>
                      <a:pt x="385" y="127"/>
                    </a:lnTo>
                    <a:lnTo>
                      <a:pt x="379" y="115"/>
                    </a:lnTo>
                    <a:lnTo>
                      <a:pt x="385" y="124"/>
                    </a:lnTo>
                    <a:lnTo>
                      <a:pt x="390" y="112"/>
                    </a:lnTo>
                    <a:lnTo>
                      <a:pt x="383" y="109"/>
                    </a:lnTo>
                    <a:lnTo>
                      <a:pt x="385" y="97"/>
                    </a:lnTo>
                    <a:lnTo>
                      <a:pt x="373" y="97"/>
                    </a:lnTo>
                    <a:lnTo>
                      <a:pt x="374" y="109"/>
                    </a:lnTo>
                    <a:lnTo>
                      <a:pt x="348" y="72"/>
                    </a:lnTo>
                    <a:lnTo>
                      <a:pt x="342" y="61"/>
                    </a:lnTo>
                    <a:lnTo>
                      <a:pt x="349" y="50"/>
                    </a:lnTo>
                    <a:lnTo>
                      <a:pt x="339" y="58"/>
                    </a:lnTo>
                    <a:lnTo>
                      <a:pt x="334" y="50"/>
                    </a:lnTo>
                    <a:lnTo>
                      <a:pt x="329" y="30"/>
                    </a:lnTo>
                    <a:lnTo>
                      <a:pt x="312" y="2"/>
                    </a:lnTo>
                    <a:lnTo>
                      <a:pt x="318" y="0"/>
                    </a:lnTo>
                    <a:close/>
                    <a:moveTo>
                      <a:pt x="284" y="383"/>
                    </a:moveTo>
                    <a:lnTo>
                      <a:pt x="286" y="373"/>
                    </a:lnTo>
                    <a:lnTo>
                      <a:pt x="308" y="355"/>
                    </a:lnTo>
                    <a:lnTo>
                      <a:pt x="309" y="366"/>
                    </a:lnTo>
                    <a:lnTo>
                      <a:pt x="323" y="373"/>
                    </a:lnTo>
                    <a:lnTo>
                      <a:pt x="326" y="392"/>
                    </a:lnTo>
                    <a:lnTo>
                      <a:pt x="334" y="401"/>
                    </a:lnTo>
                    <a:lnTo>
                      <a:pt x="362" y="380"/>
                    </a:lnTo>
                    <a:lnTo>
                      <a:pt x="368" y="380"/>
                    </a:lnTo>
                    <a:lnTo>
                      <a:pt x="362" y="384"/>
                    </a:lnTo>
                    <a:lnTo>
                      <a:pt x="362" y="400"/>
                    </a:lnTo>
                    <a:lnTo>
                      <a:pt x="371" y="395"/>
                    </a:lnTo>
                    <a:lnTo>
                      <a:pt x="373" y="383"/>
                    </a:lnTo>
                    <a:lnTo>
                      <a:pt x="382" y="388"/>
                    </a:lnTo>
                    <a:lnTo>
                      <a:pt x="374" y="398"/>
                    </a:lnTo>
                    <a:lnTo>
                      <a:pt x="379" y="403"/>
                    </a:lnTo>
                    <a:lnTo>
                      <a:pt x="376" y="412"/>
                    </a:lnTo>
                    <a:lnTo>
                      <a:pt x="379" y="434"/>
                    </a:lnTo>
                    <a:lnTo>
                      <a:pt x="340" y="496"/>
                    </a:lnTo>
                    <a:lnTo>
                      <a:pt x="317" y="514"/>
                    </a:lnTo>
                    <a:lnTo>
                      <a:pt x="314" y="545"/>
                    </a:lnTo>
                    <a:lnTo>
                      <a:pt x="326" y="553"/>
                    </a:lnTo>
                    <a:lnTo>
                      <a:pt x="329" y="562"/>
                    </a:lnTo>
                    <a:lnTo>
                      <a:pt x="300" y="553"/>
                    </a:lnTo>
                    <a:lnTo>
                      <a:pt x="295" y="562"/>
                    </a:lnTo>
                    <a:lnTo>
                      <a:pt x="288" y="559"/>
                    </a:lnTo>
                    <a:lnTo>
                      <a:pt x="266" y="576"/>
                    </a:lnTo>
                    <a:lnTo>
                      <a:pt x="255" y="570"/>
                    </a:lnTo>
                    <a:lnTo>
                      <a:pt x="241" y="637"/>
                    </a:lnTo>
                    <a:lnTo>
                      <a:pt x="221" y="683"/>
                    </a:lnTo>
                    <a:lnTo>
                      <a:pt x="218" y="698"/>
                    </a:lnTo>
                    <a:lnTo>
                      <a:pt x="205" y="703"/>
                    </a:lnTo>
                    <a:lnTo>
                      <a:pt x="182" y="721"/>
                    </a:lnTo>
                    <a:lnTo>
                      <a:pt x="170" y="735"/>
                    </a:lnTo>
                    <a:lnTo>
                      <a:pt x="140" y="743"/>
                    </a:lnTo>
                    <a:lnTo>
                      <a:pt x="134" y="734"/>
                    </a:lnTo>
                    <a:lnTo>
                      <a:pt x="111" y="737"/>
                    </a:lnTo>
                    <a:lnTo>
                      <a:pt x="110" y="726"/>
                    </a:lnTo>
                    <a:lnTo>
                      <a:pt x="86" y="723"/>
                    </a:lnTo>
                    <a:lnTo>
                      <a:pt x="78" y="709"/>
                    </a:lnTo>
                    <a:lnTo>
                      <a:pt x="57" y="715"/>
                    </a:lnTo>
                    <a:lnTo>
                      <a:pt x="35" y="709"/>
                    </a:lnTo>
                    <a:lnTo>
                      <a:pt x="44" y="692"/>
                    </a:lnTo>
                    <a:lnTo>
                      <a:pt x="32" y="703"/>
                    </a:lnTo>
                    <a:lnTo>
                      <a:pt x="35" y="691"/>
                    </a:lnTo>
                    <a:lnTo>
                      <a:pt x="27" y="696"/>
                    </a:lnTo>
                    <a:lnTo>
                      <a:pt x="26" y="691"/>
                    </a:lnTo>
                    <a:lnTo>
                      <a:pt x="44" y="680"/>
                    </a:lnTo>
                    <a:lnTo>
                      <a:pt x="40" y="675"/>
                    </a:lnTo>
                    <a:lnTo>
                      <a:pt x="48" y="667"/>
                    </a:lnTo>
                    <a:lnTo>
                      <a:pt x="37" y="661"/>
                    </a:lnTo>
                    <a:lnTo>
                      <a:pt x="46" y="657"/>
                    </a:lnTo>
                    <a:lnTo>
                      <a:pt x="43" y="652"/>
                    </a:lnTo>
                    <a:lnTo>
                      <a:pt x="57" y="652"/>
                    </a:lnTo>
                    <a:lnTo>
                      <a:pt x="51" y="646"/>
                    </a:lnTo>
                    <a:lnTo>
                      <a:pt x="54" y="630"/>
                    </a:lnTo>
                    <a:lnTo>
                      <a:pt x="63" y="624"/>
                    </a:lnTo>
                    <a:lnTo>
                      <a:pt x="69" y="633"/>
                    </a:lnTo>
                    <a:lnTo>
                      <a:pt x="71" y="620"/>
                    </a:lnTo>
                    <a:lnTo>
                      <a:pt x="88" y="603"/>
                    </a:lnTo>
                    <a:lnTo>
                      <a:pt x="102" y="573"/>
                    </a:lnTo>
                    <a:lnTo>
                      <a:pt x="144" y="559"/>
                    </a:lnTo>
                    <a:lnTo>
                      <a:pt x="229" y="493"/>
                    </a:lnTo>
                    <a:lnTo>
                      <a:pt x="241" y="476"/>
                    </a:lnTo>
                    <a:lnTo>
                      <a:pt x="252" y="432"/>
                    </a:lnTo>
                    <a:lnTo>
                      <a:pt x="276" y="415"/>
                    </a:lnTo>
                    <a:lnTo>
                      <a:pt x="284" y="383"/>
                    </a:lnTo>
                    <a:close/>
                    <a:moveTo>
                      <a:pt x="91" y="746"/>
                    </a:moveTo>
                    <a:lnTo>
                      <a:pt x="99" y="755"/>
                    </a:lnTo>
                    <a:lnTo>
                      <a:pt x="93" y="760"/>
                    </a:lnTo>
                    <a:lnTo>
                      <a:pt x="102" y="769"/>
                    </a:lnTo>
                    <a:lnTo>
                      <a:pt x="73" y="782"/>
                    </a:lnTo>
                    <a:lnTo>
                      <a:pt x="83" y="745"/>
                    </a:lnTo>
                    <a:lnTo>
                      <a:pt x="91" y="74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0" name="Freeform 76"/>
              <p:cNvSpPr>
                <a:spLocks noChangeAspect="1" noEditPoints="1"/>
              </p:cNvSpPr>
              <p:nvPr/>
            </p:nvSpPr>
            <p:spPr bwMode="gray">
              <a:xfrm>
                <a:off x="6455914" y="2669671"/>
                <a:ext cx="1086736" cy="349043"/>
              </a:xfrm>
              <a:custGeom>
                <a:avLst/>
                <a:gdLst>
                  <a:gd name="T0" fmla="*/ 11 w 2198"/>
                  <a:gd name="T1" fmla="*/ 7 h 836"/>
                  <a:gd name="T2" fmla="*/ 11 w 2198"/>
                  <a:gd name="T3" fmla="*/ 7 h 836"/>
                  <a:gd name="T4" fmla="*/ 44 w 2198"/>
                  <a:gd name="T5" fmla="*/ 15 h 836"/>
                  <a:gd name="T6" fmla="*/ 42 w 2198"/>
                  <a:gd name="T7" fmla="*/ 12 h 836"/>
                  <a:gd name="T8" fmla="*/ 39 w 2198"/>
                  <a:gd name="T9" fmla="*/ 11 h 836"/>
                  <a:gd name="T10" fmla="*/ 45 w 2198"/>
                  <a:gd name="T11" fmla="*/ 11 h 836"/>
                  <a:gd name="T12" fmla="*/ 45 w 2198"/>
                  <a:gd name="T13" fmla="*/ 7 h 836"/>
                  <a:gd name="T14" fmla="*/ 46 w 2198"/>
                  <a:gd name="T15" fmla="*/ 9 h 836"/>
                  <a:gd name="T16" fmla="*/ 46 w 2198"/>
                  <a:gd name="T17" fmla="*/ 6 h 836"/>
                  <a:gd name="T18" fmla="*/ 48 w 2198"/>
                  <a:gd name="T19" fmla="*/ 20 h 836"/>
                  <a:gd name="T20" fmla="*/ 54 w 2198"/>
                  <a:gd name="T21" fmla="*/ 18 h 836"/>
                  <a:gd name="T22" fmla="*/ 54 w 2198"/>
                  <a:gd name="T23" fmla="*/ 18 h 836"/>
                  <a:gd name="T24" fmla="*/ 48 w 2198"/>
                  <a:gd name="T25" fmla="*/ 13 h 836"/>
                  <a:gd name="T26" fmla="*/ 48 w 2198"/>
                  <a:gd name="T27" fmla="*/ 12 h 836"/>
                  <a:gd name="T28" fmla="*/ 56 w 2198"/>
                  <a:gd name="T29" fmla="*/ 12 h 836"/>
                  <a:gd name="T30" fmla="*/ 63 w 2198"/>
                  <a:gd name="T31" fmla="*/ 18 h 836"/>
                  <a:gd name="T32" fmla="*/ 59 w 2198"/>
                  <a:gd name="T33" fmla="*/ 21 h 836"/>
                  <a:gd name="T34" fmla="*/ 59 w 2198"/>
                  <a:gd name="T35" fmla="*/ 17 h 836"/>
                  <a:gd name="T36" fmla="*/ 53 w 2198"/>
                  <a:gd name="T37" fmla="*/ 15 h 836"/>
                  <a:gd name="T38" fmla="*/ 53 w 2198"/>
                  <a:gd name="T39" fmla="*/ 13 h 836"/>
                  <a:gd name="T40" fmla="*/ 52 w 2198"/>
                  <a:gd name="T41" fmla="*/ 10 h 836"/>
                  <a:gd name="T42" fmla="*/ 56 w 2198"/>
                  <a:gd name="T43" fmla="*/ 14 h 836"/>
                  <a:gd name="T44" fmla="*/ 39 w 2198"/>
                  <a:gd name="T45" fmla="*/ 15 h 836"/>
                  <a:gd name="T46" fmla="*/ 39 w 2198"/>
                  <a:gd name="T47" fmla="*/ 16 h 836"/>
                  <a:gd name="T48" fmla="*/ 37 w 2198"/>
                  <a:gd name="T49" fmla="*/ 8 h 836"/>
                  <a:gd name="T50" fmla="*/ 40 w 2198"/>
                  <a:gd name="T51" fmla="*/ 9 h 836"/>
                  <a:gd name="T52" fmla="*/ 37 w 2198"/>
                  <a:gd name="T53" fmla="*/ 11 h 836"/>
                  <a:gd name="T54" fmla="*/ 39 w 2198"/>
                  <a:gd name="T55" fmla="*/ 11 h 836"/>
                  <a:gd name="T56" fmla="*/ 39 w 2198"/>
                  <a:gd name="T57" fmla="*/ 15 h 836"/>
                  <a:gd name="T58" fmla="*/ 36 w 2198"/>
                  <a:gd name="T59" fmla="*/ 13 h 836"/>
                  <a:gd name="T60" fmla="*/ 33 w 2198"/>
                  <a:gd name="T61" fmla="*/ 14 h 836"/>
                  <a:gd name="T62" fmla="*/ 36 w 2198"/>
                  <a:gd name="T63" fmla="*/ 8 h 836"/>
                  <a:gd name="T64" fmla="*/ 32 w 2198"/>
                  <a:gd name="T65" fmla="*/ 6 h 836"/>
                  <a:gd name="T66" fmla="*/ 30 w 2198"/>
                  <a:gd name="T67" fmla="*/ 12 h 836"/>
                  <a:gd name="T68" fmla="*/ 27 w 2198"/>
                  <a:gd name="T69" fmla="*/ 14 h 836"/>
                  <a:gd name="T70" fmla="*/ 23 w 2198"/>
                  <a:gd name="T71" fmla="*/ 13 h 836"/>
                  <a:gd name="T72" fmla="*/ 21 w 2198"/>
                  <a:gd name="T73" fmla="*/ 7 h 836"/>
                  <a:gd name="T74" fmla="*/ 26 w 2198"/>
                  <a:gd name="T75" fmla="*/ 8 h 836"/>
                  <a:gd name="T76" fmla="*/ 19 w 2198"/>
                  <a:gd name="T77" fmla="*/ 14 h 836"/>
                  <a:gd name="T78" fmla="*/ 17 w 2198"/>
                  <a:gd name="T79" fmla="*/ 13 h 836"/>
                  <a:gd name="T80" fmla="*/ 29 w 2198"/>
                  <a:gd name="T81" fmla="*/ 19 h 836"/>
                  <a:gd name="T82" fmla="*/ 29 w 2198"/>
                  <a:gd name="T83" fmla="*/ 20 h 836"/>
                  <a:gd name="T84" fmla="*/ 32 w 2198"/>
                  <a:gd name="T85" fmla="*/ 20 h 836"/>
                  <a:gd name="T86" fmla="*/ 31 w 2198"/>
                  <a:gd name="T87" fmla="*/ 21 h 836"/>
                  <a:gd name="T88" fmla="*/ 35 w 2198"/>
                  <a:gd name="T89" fmla="*/ 22 h 836"/>
                  <a:gd name="T90" fmla="*/ 36 w 2198"/>
                  <a:gd name="T91" fmla="*/ 21 h 836"/>
                  <a:gd name="T92" fmla="*/ 40 w 2198"/>
                  <a:gd name="T93" fmla="*/ 21 h 836"/>
                  <a:gd name="T94" fmla="*/ 39 w 2198"/>
                  <a:gd name="T95" fmla="*/ 24 h 836"/>
                  <a:gd name="T96" fmla="*/ 40 w 2198"/>
                  <a:gd name="T97" fmla="*/ 23 h 836"/>
                  <a:gd name="T98" fmla="*/ 43 w 2198"/>
                  <a:gd name="T99" fmla="*/ 20 h 836"/>
                  <a:gd name="T100" fmla="*/ 6 w 2198"/>
                  <a:gd name="T101" fmla="*/ 3 h 836"/>
                  <a:gd name="T102" fmla="*/ 11 w 2198"/>
                  <a:gd name="T103" fmla="*/ 8 h 836"/>
                  <a:gd name="T104" fmla="*/ 13 w 2198"/>
                  <a:gd name="T105" fmla="*/ 10 h 836"/>
                  <a:gd name="T106" fmla="*/ 17 w 2198"/>
                  <a:gd name="T107" fmla="*/ 13 h 836"/>
                  <a:gd name="T108" fmla="*/ 13 w 2198"/>
                  <a:gd name="T109" fmla="*/ 16 h 836"/>
                  <a:gd name="T110" fmla="*/ 6 w 2198"/>
                  <a:gd name="T111" fmla="*/ 6 h 836"/>
                  <a:gd name="T112" fmla="*/ 23 w 2198"/>
                  <a:gd name="T113" fmla="*/ 20 h 836"/>
                  <a:gd name="T114" fmla="*/ 17 w 2198"/>
                  <a:gd name="T115" fmla="*/ 17 h 836"/>
                  <a:gd name="T116" fmla="*/ 23 w 2198"/>
                  <a:gd name="T117" fmla="*/ 18 h 836"/>
                  <a:gd name="T118" fmla="*/ 28 w 2198"/>
                  <a:gd name="T119" fmla="*/ 21 h 836"/>
                  <a:gd name="T120" fmla="*/ 6 w 2198"/>
                  <a:gd name="T121" fmla="*/ 9 h 836"/>
                  <a:gd name="T122" fmla="*/ 13 w 2198"/>
                  <a:gd name="T123" fmla="*/ 8 h 8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98"/>
                  <a:gd name="T187" fmla="*/ 0 h 836"/>
                  <a:gd name="T188" fmla="*/ 2198 w 2198"/>
                  <a:gd name="T189" fmla="*/ 836 h 8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98" h="836">
                    <a:moveTo>
                      <a:pt x="882" y="652"/>
                    </a:moveTo>
                    <a:lnTo>
                      <a:pt x="935" y="649"/>
                    </a:lnTo>
                    <a:lnTo>
                      <a:pt x="939" y="657"/>
                    </a:lnTo>
                    <a:lnTo>
                      <a:pt x="914" y="666"/>
                    </a:lnTo>
                    <a:lnTo>
                      <a:pt x="889" y="662"/>
                    </a:lnTo>
                    <a:lnTo>
                      <a:pt x="882" y="652"/>
                    </a:lnTo>
                    <a:close/>
                    <a:moveTo>
                      <a:pt x="506" y="279"/>
                    </a:moveTo>
                    <a:lnTo>
                      <a:pt x="511" y="288"/>
                    </a:lnTo>
                    <a:lnTo>
                      <a:pt x="504" y="293"/>
                    </a:lnTo>
                    <a:lnTo>
                      <a:pt x="495" y="279"/>
                    </a:lnTo>
                    <a:lnTo>
                      <a:pt x="506" y="279"/>
                    </a:lnTo>
                    <a:close/>
                    <a:moveTo>
                      <a:pt x="391" y="257"/>
                    </a:moveTo>
                    <a:lnTo>
                      <a:pt x="408" y="259"/>
                    </a:lnTo>
                    <a:lnTo>
                      <a:pt x="412" y="271"/>
                    </a:lnTo>
                    <a:lnTo>
                      <a:pt x="391" y="257"/>
                    </a:lnTo>
                    <a:close/>
                    <a:moveTo>
                      <a:pt x="496" y="356"/>
                    </a:moveTo>
                    <a:lnTo>
                      <a:pt x="501" y="349"/>
                    </a:lnTo>
                    <a:lnTo>
                      <a:pt x="504" y="350"/>
                    </a:lnTo>
                    <a:lnTo>
                      <a:pt x="508" y="356"/>
                    </a:lnTo>
                    <a:lnTo>
                      <a:pt x="506" y="361"/>
                    </a:lnTo>
                    <a:lnTo>
                      <a:pt x="498" y="359"/>
                    </a:lnTo>
                    <a:lnTo>
                      <a:pt x="496" y="356"/>
                    </a:lnTo>
                    <a:close/>
                    <a:moveTo>
                      <a:pt x="374" y="252"/>
                    </a:moveTo>
                    <a:lnTo>
                      <a:pt x="367" y="249"/>
                    </a:lnTo>
                    <a:lnTo>
                      <a:pt x="362" y="239"/>
                    </a:lnTo>
                    <a:lnTo>
                      <a:pt x="374" y="235"/>
                    </a:lnTo>
                    <a:lnTo>
                      <a:pt x="379" y="240"/>
                    </a:lnTo>
                    <a:lnTo>
                      <a:pt x="374" y="252"/>
                    </a:lnTo>
                    <a:close/>
                    <a:moveTo>
                      <a:pt x="1493" y="474"/>
                    </a:moveTo>
                    <a:lnTo>
                      <a:pt x="1497" y="480"/>
                    </a:lnTo>
                    <a:lnTo>
                      <a:pt x="1524" y="472"/>
                    </a:lnTo>
                    <a:lnTo>
                      <a:pt x="1544" y="486"/>
                    </a:lnTo>
                    <a:lnTo>
                      <a:pt x="1547" y="497"/>
                    </a:lnTo>
                    <a:lnTo>
                      <a:pt x="1544" y="503"/>
                    </a:lnTo>
                    <a:lnTo>
                      <a:pt x="1527" y="509"/>
                    </a:lnTo>
                    <a:lnTo>
                      <a:pt x="1516" y="508"/>
                    </a:lnTo>
                    <a:lnTo>
                      <a:pt x="1501" y="497"/>
                    </a:lnTo>
                    <a:lnTo>
                      <a:pt x="1493" y="474"/>
                    </a:lnTo>
                    <a:close/>
                    <a:moveTo>
                      <a:pt x="1487" y="426"/>
                    </a:moveTo>
                    <a:lnTo>
                      <a:pt x="1488" y="423"/>
                    </a:lnTo>
                    <a:lnTo>
                      <a:pt x="1492" y="446"/>
                    </a:lnTo>
                    <a:lnTo>
                      <a:pt x="1487" y="426"/>
                    </a:lnTo>
                    <a:close/>
                    <a:moveTo>
                      <a:pt x="1463" y="417"/>
                    </a:moveTo>
                    <a:lnTo>
                      <a:pt x="1504" y="415"/>
                    </a:lnTo>
                    <a:lnTo>
                      <a:pt x="1470" y="423"/>
                    </a:lnTo>
                    <a:lnTo>
                      <a:pt x="1463" y="417"/>
                    </a:lnTo>
                    <a:close/>
                    <a:moveTo>
                      <a:pt x="1417" y="410"/>
                    </a:moveTo>
                    <a:lnTo>
                      <a:pt x="1456" y="417"/>
                    </a:lnTo>
                    <a:lnTo>
                      <a:pt x="1426" y="427"/>
                    </a:lnTo>
                    <a:lnTo>
                      <a:pt x="1420" y="426"/>
                    </a:lnTo>
                    <a:lnTo>
                      <a:pt x="1417" y="410"/>
                    </a:lnTo>
                    <a:close/>
                    <a:moveTo>
                      <a:pt x="1361" y="396"/>
                    </a:moveTo>
                    <a:lnTo>
                      <a:pt x="1369" y="392"/>
                    </a:lnTo>
                    <a:lnTo>
                      <a:pt x="1377" y="393"/>
                    </a:lnTo>
                    <a:lnTo>
                      <a:pt x="1374" y="404"/>
                    </a:lnTo>
                    <a:lnTo>
                      <a:pt x="1366" y="401"/>
                    </a:lnTo>
                    <a:lnTo>
                      <a:pt x="1365" y="407"/>
                    </a:lnTo>
                    <a:lnTo>
                      <a:pt x="1361" y="396"/>
                    </a:lnTo>
                    <a:close/>
                    <a:moveTo>
                      <a:pt x="1355" y="386"/>
                    </a:moveTo>
                    <a:lnTo>
                      <a:pt x="1360" y="386"/>
                    </a:lnTo>
                    <a:lnTo>
                      <a:pt x="1360" y="393"/>
                    </a:lnTo>
                    <a:lnTo>
                      <a:pt x="1353" y="404"/>
                    </a:lnTo>
                    <a:lnTo>
                      <a:pt x="1346" y="404"/>
                    </a:lnTo>
                    <a:lnTo>
                      <a:pt x="1346" y="393"/>
                    </a:lnTo>
                    <a:lnTo>
                      <a:pt x="1355" y="386"/>
                    </a:lnTo>
                    <a:close/>
                    <a:moveTo>
                      <a:pt x="1584" y="508"/>
                    </a:moveTo>
                    <a:lnTo>
                      <a:pt x="1584" y="500"/>
                    </a:lnTo>
                    <a:lnTo>
                      <a:pt x="1597" y="494"/>
                    </a:lnTo>
                    <a:lnTo>
                      <a:pt x="1593" y="505"/>
                    </a:lnTo>
                    <a:lnTo>
                      <a:pt x="1584" y="508"/>
                    </a:lnTo>
                    <a:close/>
                    <a:moveTo>
                      <a:pt x="1555" y="400"/>
                    </a:moveTo>
                    <a:lnTo>
                      <a:pt x="1573" y="398"/>
                    </a:lnTo>
                    <a:lnTo>
                      <a:pt x="1590" y="407"/>
                    </a:lnTo>
                    <a:lnTo>
                      <a:pt x="1589" y="412"/>
                    </a:lnTo>
                    <a:lnTo>
                      <a:pt x="1561" y="413"/>
                    </a:lnTo>
                    <a:lnTo>
                      <a:pt x="1556" y="410"/>
                    </a:lnTo>
                    <a:lnTo>
                      <a:pt x="1555" y="400"/>
                    </a:lnTo>
                    <a:close/>
                    <a:moveTo>
                      <a:pt x="1553" y="350"/>
                    </a:moveTo>
                    <a:lnTo>
                      <a:pt x="1559" y="350"/>
                    </a:lnTo>
                    <a:lnTo>
                      <a:pt x="1575" y="369"/>
                    </a:lnTo>
                    <a:lnTo>
                      <a:pt x="1573" y="373"/>
                    </a:lnTo>
                    <a:lnTo>
                      <a:pt x="1559" y="371"/>
                    </a:lnTo>
                    <a:lnTo>
                      <a:pt x="1553" y="350"/>
                    </a:lnTo>
                    <a:close/>
                    <a:moveTo>
                      <a:pt x="1580" y="232"/>
                    </a:moveTo>
                    <a:lnTo>
                      <a:pt x="1583" y="237"/>
                    </a:lnTo>
                    <a:lnTo>
                      <a:pt x="1576" y="249"/>
                    </a:lnTo>
                    <a:lnTo>
                      <a:pt x="1583" y="260"/>
                    </a:lnTo>
                    <a:lnTo>
                      <a:pt x="1583" y="276"/>
                    </a:lnTo>
                    <a:lnTo>
                      <a:pt x="1566" y="293"/>
                    </a:lnTo>
                    <a:lnTo>
                      <a:pt x="1573" y="294"/>
                    </a:lnTo>
                    <a:lnTo>
                      <a:pt x="1601" y="265"/>
                    </a:lnTo>
                    <a:lnTo>
                      <a:pt x="1610" y="265"/>
                    </a:lnTo>
                    <a:lnTo>
                      <a:pt x="1615" y="273"/>
                    </a:lnTo>
                    <a:lnTo>
                      <a:pt x="1615" y="283"/>
                    </a:lnTo>
                    <a:lnTo>
                      <a:pt x="1597" y="300"/>
                    </a:lnTo>
                    <a:lnTo>
                      <a:pt x="1612" y="308"/>
                    </a:lnTo>
                    <a:lnTo>
                      <a:pt x="1620" y="322"/>
                    </a:lnTo>
                    <a:lnTo>
                      <a:pt x="1584" y="311"/>
                    </a:lnTo>
                    <a:lnTo>
                      <a:pt x="1580" y="317"/>
                    </a:lnTo>
                    <a:lnTo>
                      <a:pt x="1580" y="345"/>
                    </a:lnTo>
                    <a:lnTo>
                      <a:pt x="1600" y="373"/>
                    </a:lnTo>
                    <a:lnTo>
                      <a:pt x="1595" y="375"/>
                    </a:lnTo>
                    <a:lnTo>
                      <a:pt x="1572" y="345"/>
                    </a:lnTo>
                    <a:lnTo>
                      <a:pt x="1564" y="299"/>
                    </a:lnTo>
                    <a:lnTo>
                      <a:pt x="1553" y="282"/>
                    </a:lnTo>
                    <a:lnTo>
                      <a:pt x="1561" y="252"/>
                    </a:lnTo>
                    <a:lnTo>
                      <a:pt x="1580" y="232"/>
                    </a:lnTo>
                    <a:close/>
                    <a:moveTo>
                      <a:pt x="1609" y="212"/>
                    </a:moveTo>
                    <a:lnTo>
                      <a:pt x="1612" y="229"/>
                    </a:lnTo>
                    <a:lnTo>
                      <a:pt x="1607" y="239"/>
                    </a:lnTo>
                    <a:lnTo>
                      <a:pt x="1598" y="239"/>
                    </a:lnTo>
                    <a:lnTo>
                      <a:pt x="1595" y="222"/>
                    </a:lnTo>
                    <a:lnTo>
                      <a:pt x="1609" y="212"/>
                    </a:lnTo>
                    <a:close/>
                    <a:moveTo>
                      <a:pt x="1610" y="664"/>
                    </a:moveTo>
                    <a:lnTo>
                      <a:pt x="1614" y="662"/>
                    </a:lnTo>
                    <a:lnTo>
                      <a:pt x="1614" y="666"/>
                    </a:lnTo>
                    <a:lnTo>
                      <a:pt x="1610" y="664"/>
                    </a:lnTo>
                    <a:close/>
                    <a:moveTo>
                      <a:pt x="1658" y="696"/>
                    </a:moveTo>
                    <a:lnTo>
                      <a:pt x="1668" y="695"/>
                    </a:lnTo>
                    <a:lnTo>
                      <a:pt x="1668" y="698"/>
                    </a:lnTo>
                    <a:lnTo>
                      <a:pt x="1665" y="703"/>
                    </a:lnTo>
                    <a:lnTo>
                      <a:pt x="1658" y="696"/>
                    </a:lnTo>
                    <a:close/>
                    <a:moveTo>
                      <a:pt x="1729" y="691"/>
                    </a:moveTo>
                    <a:lnTo>
                      <a:pt x="1733" y="689"/>
                    </a:lnTo>
                    <a:lnTo>
                      <a:pt x="1731" y="679"/>
                    </a:lnTo>
                    <a:lnTo>
                      <a:pt x="1745" y="662"/>
                    </a:lnTo>
                    <a:lnTo>
                      <a:pt x="1754" y="664"/>
                    </a:lnTo>
                    <a:lnTo>
                      <a:pt x="1753" y="683"/>
                    </a:lnTo>
                    <a:lnTo>
                      <a:pt x="1739" y="703"/>
                    </a:lnTo>
                    <a:lnTo>
                      <a:pt x="1729" y="691"/>
                    </a:lnTo>
                    <a:close/>
                    <a:moveTo>
                      <a:pt x="1867" y="619"/>
                    </a:moveTo>
                    <a:lnTo>
                      <a:pt x="1881" y="635"/>
                    </a:lnTo>
                    <a:lnTo>
                      <a:pt x="1878" y="650"/>
                    </a:lnTo>
                    <a:lnTo>
                      <a:pt x="1872" y="652"/>
                    </a:lnTo>
                    <a:lnTo>
                      <a:pt x="1864" y="638"/>
                    </a:lnTo>
                    <a:lnTo>
                      <a:pt x="1866" y="635"/>
                    </a:lnTo>
                    <a:lnTo>
                      <a:pt x="1869" y="641"/>
                    </a:lnTo>
                    <a:lnTo>
                      <a:pt x="1867" y="619"/>
                    </a:lnTo>
                    <a:close/>
                    <a:moveTo>
                      <a:pt x="1873" y="599"/>
                    </a:moveTo>
                    <a:lnTo>
                      <a:pt x="1883" y="582"/>
                    </a:lnTo>
                    <a:lnTo>
                      <a:pt x="1890" y="585"/>
                    </a:lnTo>
                    <a:lnTo>
                      <a:pt x="1895" y="596"/>
                    </a:lnTo>
                    <a:lnTo>
                      <a:pt x="1892" y="627"/>
                    </a:lnTo>
                    <a:lnTo>
                      <a:pt x="1878" y="618"/>
                    </a:lnTo>
                    <a:lnTo>
                      <a:pt x="1880" y="601"/>
                    </a:lnTo>
                    <a:lnTo>
                      <a:pt x="1873" y="599"/>
                    </a:lnTo>
                    <a:close/>
                    <a:moveTo>
                      <a:pt x="1818" y="581"/>
                    </a:moveTo>
                    <a:lnTo>
                      <a:pt x="1822" y="579"/>
                    </a:lnTo>
                    <a:lnTo>
                      <a:pt x="1813" y="594"/>
                    </a:lnTo>
                    <a:lnTo>
                      <a:pt x="1818" y="581"/>
                    </a:lnTo>
                    <a:close/>
                    <a:moveTo>
                      <a:pt x="1581" y="494"/>
                    </a:moveTo>
                    <a:lnTo>
                      <a:pt x="1578" y="483"/>
                    </a:lnTo>
                    <a:lnTo>
                      <a:pt x="1593" y="464"/>
                    </a:lnTo>
                    <a:lnTo>
                      <a:pt x="1637" y="467"/>
                    </a:lnTo>
                    <a:lnTo>
                      <a:pt x="1654" y="463"/>
                    </a:lnTo>
                    <a:lnTo>
                      <a:pt x="1669" y="472"/>
                    </a:lnTo>
                    <a:lnTo>
                      <a:pt x="1699" y="474"/>
                    </a:lnTo>
                    <a:lnTo>
                      <a:pt x="1707" y="491"/>
                    </a:lnTo>
                    <a:lnTo>
                      <a:pt x="1714" y="492"/>
                    </a:lnTo>
                    <a:lnTo>
                      <a:pt x="1716" y="505"/>
                    </a:lnTo>
                    <a:lnTo>
                      <a:pt x="1711" y="513"/>
                    </a:lnTo>
                    <a:lnTo>
                      <a:pt x="1661" y="488"/>
                    </a:lnTo>
                    <a:lnTo>
                      <a:pt x="1640" y="491"/>
                    </a:lnTo>
                    <a:lnTo>
                      <a:pt x="1624" y="484"/>
                    </a:lnTo>
                    <a:lnTo>
                      <a:pt x="1607" y="492"/>
                    </a:lnTo>
                    <a:lnTo>
                      <a:pt x="1590" y="480"/>
                    </a:lnTo>
                    <a:lnTo>
                      <a:pt x="1581" y="494"/>
                    </a:lnTo>
                    <a:close/>
                    <a:moveTo>
                      <a:pt x="1665" y="418"/>
                    </a:moveTo>
                    <a:lnTo>
                      <a:pt x="1688" y="412"/>
                    </a:lnTo>
                    <a:lnTo>
                      <a:pt x="1694" y="426"/>
                    </a:lnTo>
                    <a:lnTo>
                      <a:pt x="1677" y="429"/>
                    </a:lnTo>
                    <a:lnTo>
                      <a:pt x="1665" y="418"/>
                    </a:lnTo>
                    <a:close/>
                    <a:moveTo>
                      <a:pt x="1694" y="339"/>
                    </a:moveTo>
                    <a:lnTo>
                      <a:pt x="1707" y="336"/>
                    </a:lnTo>
                    <a:lnTo>
                      <a:pt x="1733" y="349"/>
                    </a:lnTo>
                    <a:lnTo>
                      <a:pt x="1714" y="354"/>
                    </a:lnTo>
                    <a:lnTo>
                      <a:pt x="1695" y="347"/>
                    </a:lnTo>
                    <a:lnTo>
                      <a:pt x="1691" y="344"/>
                    </a:lnTo>
                    <a:lnTo>
                      <a:pt x="1694" y="339"/>
                    </a:lnTo>
                    <a:close/>
                    <a:moveTo>
                      <a:pt x="1934" y="409"/>
                    </a:moveTo>
                    <a:lnTo>
                      <a:pt x="1986" y="412"/>
                    </a:lnTo>
                    <a:lnTo>
                      <a:pt x="1991" y="420"/>
                    </a:lnTo>
                    <a:lnTo>
                      <a:pt x="1965" y="418"/>
                    </a:lnTo>
                    <a:lnTo>
                      <a:pt x="1934" y="409"/>
                    </a:lnTo>
                    <a:close/>
                    <a:moveTo>
                      <a:pt x="1927" y="367"/>
                    </a:moveTo>
                    <a:lnTo>
                      <a:pt x="1946" y="367"/>
                    </a:lnTo>
                    <a:lnTo>
                      <a:pt x="1966" y="386"/>
                    </a:lnTo>
                    <a:lnTo>
                      <a:pt x="1954" y="387"/>
                    </a:lnTo>
                    <a:lnTo>
                      <a:pt x="1927" y="367"/>
                    </a:lnTo>
                    <a:close/>
                    <a:moveTo>
                      <a:pt x="2188" y="452"/>
                    </a:moveTo>
                    <a:lnTo>
                      <a:pt x="2189" y="564"/>
                    </a:lnTo>
                    <a:lnTo>
                      <a:pt x="2191" y="625"/>
                    </a:lnTo>
                    <a:lnTo>
                      <a:pt x="2186" y="645"/>
                    </a:lnTo>
                    <a:lnTo>
                      <a:pt x="2192" y="659"/>
                    </a:lnTo>
                    <a:lnTo>
                      <a:pt x="2198" y="754"/>
                    </a:lnTo>
                    <a:lnTo>
                      <a:pt x="2181" y="745"/>
                    </a:lnTo>
                    <a:lnTo>
                      <a:pt x="2137" y="704"/>
                    </a:lnTo>
                    <a:lnTo>
                      <a:pt x="2118" y="709"/>
                    </a:lnTo>
                    <a:lnTo>
                      <a:pt x="2101" y="706"/>
                    </a:lnTo>
                    <a:lnTo>
                      <a:pt x="2095" y="713"/>
                    </a:lnTo>
                    <a:lnTo>
                      <a:pt x="2091" y="708"/>
                    </a:lnTo>
                    <a:lnTo>
                      <a:pt x="2088" y="718"/>
                    </a:lnTo>
                    <a:lnTo>
                      <a:pt x="2078" y="715"/>
                    </a:lnTo>
                    <a:lnTo>
                      <a:pt x="2037" y="720"/>
                    </a:lnTo>
                    <a:lnTo>
                      <a:pt x="2047" y="691"/>
                    </a:lnTo>
                    <a:lnTo>
                      <a:pt x="2061" y="675"/>
                    </a:lnTo>
                    <a:lnTo>
                      <a:pt x="2079" y="672"/>
                    </a:lnTo>
                    <a:lnTo>
                      <a:pt x="2093" y="681"/>
                    </a:lnTo>
                    <a:lnTo>
                      <a:pt x="2093" y="674"/>
                    </a:lnTo>
                    <a:lnTo>
                      <a:pt x="2084" y="667"/>
                    </a:lnTo>
                    <a:lnTo>
                      <a:pt x="2091" y="662"/>
                    </a:lnTo>
                    <a:lnTo>
                      <a:pt x="2073" y="653"/>
                    </a:lnTo>
                    <a:lnTo>
                      <a:pt x="2078" y="650"/>
                    </a:lnTo>
                    <a:lnTo>
                      <a:pt x="2081" y="636"/>
                    </a:lnTo>
                    <a:lnTo>
                      <a:pt x="2068" y="619"/>
                    </a:lnTo>
                    <a:lnTo>
                      <a:pt x="2064" y="599"/>
                    </a:lnTo>
                    <a:lnTo>
                      <a:pt x="2053" y="582"/>
                    </a:lnTo>
                    <a:lnTo>
                      <a:pt x="2042" y="581"/>
                    </a:lnTo>
                    <a:lnTo>
                      <a:pt x="2033" y="571"/>
                    </a:lnTo>
                    <a:lnTo>
                      <a:pt x="1983" y="552"/>
                    </a:lnTo>
                    <a:lnTo>
                      <a:pt x="1912" y="539"/>
                    </a:lnTo>
                    <a:lnTo>
                      <a:pt x="1900" y="530"/>
                    </a:lnTo>
                    <a:lnTo>
                      <a:pt x="1893" y="517"/>
                    </a:lnTo>
                    <a:lnTo>
                      <a:pt x="1878" y="517"/>
                    </a:lnTo>
                    <a:lnTo>
                      <a:pt x="1878" y="522"/>
                    </a:lnTo>
                    <a:lnTo>
                      <a:pt x="1852" y="501"/>
                    </a:lnTo>
                    <a:lnTo>
                      <a:pt x="1855" y="469"/>
                    </a:lnTo>
                    <a:lnTo>
                      <a:pt x="1836" y="515"/>
                    </a:lnTo>
                    <a:lnTo>
                      <a:pt x="1830" y="522"/>
                    </a:lnTo>
                    <a:lnTo>
                      <a:pt x="1810" y="522"/>
                    </a:lnTo>
                    <a:lnTo>
                      <a:pt x="1805" y="488"/>
                    </a:lnTo>
                    <a:lnTo>
                      <a:pt x="1801" y="488"/>
                    </a:lnTo>
                    <a:lnTo>
                      <a:pt x="1785" y="471"/>
                    </a:lnTo>
                    <a:lnTo>
                      <a:pt x="1767" y="469"/>
                    </a:lnTo>
                    <a:lnTo>
                      <a:pt x="1768" y="461"/>
                    </a:lnTo>
                    <a:lnTo>
                      <a:pt x="1776" y="457"/>
                    </a:lnTo>
                    <a:lnTo>
                      <a:pt x="1798" y="458"/>
                    </a:lnTo>
                    <a:lnTo>
                      <a:pt x="1824" y="447"/>
                    </a:lnTo>
                    <a:lnTo>
                      <a:pt x="1842" y="450"/>
                    </a:lnTo>
                    <a:lnTo>
                      <a:pt x="1850" y="447"/>
                    </a:lnTo>
                    <a:lnTo>
                      <a:pt x="1856" y="429"/>
                    </a:lnTo>
                    <a:lnTo>
                      <a:pt x="1812" y="440"/>
                    </a:lnTo>
                    <a:lnTo>
                      <a:pt x="1784" y="440"/>
                    </a:lnTo>
                    <a:lnTo>
                      <a:pt x="1771" y="433"/>
                    </a:lnTo>
                    <a:lnTo>
                      <a:pt x="1758" y="407"/>
                    </a:lnTo>
                    <a:lnTo>
                      <a:pt x="1736" y="400"/>
                    </a:lnTo>
                    <a:lnTo>
                      <a:pt x="1734" y="407"/>
                    </a:lnTo>
                    <a:lnTo>
                      <a:pt x="1719" y="400"/>
                    </a:lnTo>
                    <a:lnTo>
                      <a:pt x="1733" y="373"/>
                    </a:lnTo>
                    <a:lnTo>
                      <a:pt x="1759" y="367"/>
                    </a:lnTo>
                    <a:lnTo>
                      <a:pt x="1775" y="353"/>
                    </a:lnTo>
                    <a:lnTo>
                      <a:pt x="1785" y="350"/>
                    </a:lnTo>
                    <a:lnTo>
                      <a:pt x="1809" y="353"/>
                    </a:lnTo>
                    <a:lnTo>
                      <a:pt x="1832" y="369"/>
                    </a:lnTo>
                    <a:lnTo>
                      <a:pt x="1861" y="369"/>
                    </a:lnTo>
                    <a:lnTo>
                      <a:pt x="1869" y="392"/>
                    </a:lnTo>
                    <a:lnTo>
                      <a:pt x="1866" y="427"/>
                    </a:lnTo>
                    <a:lnTo>
                      <a:pt x="1869" y="446"/>
                    </a:lnTo>
                    <a:lnTo>
                      <a:pt x="1881" y="463"/>
                    </a:lnTo>
                    <a:lnTo>
                      <a:pt x="1883" y="450"/>
                    </a:lnTo>
                    <a:lnTo>
                      <a:pt x="1892" y="452"/>
                    </a:lnTo>
                    <a:lnTo>
                      <a:pt x="1901" y="480"/>
                    </a:lnTo>
                    <a:lnTo>
                      <a:pt x="1917" y="488"/>
                    </a:lnTo>
                    <a:lnTo>
                      <a:pt x="1934" y="488"/>
                    </a:lnTo>
                    <a:lnTo>
                      <a:pt x="1939" y="477"/>
                    </a:lnTo>
                    <a:lnTo>
                      <a:pt x="1968" y="450"/>
                    </a:lnTo>
                    <a:lnTo>
                      <a:pt x="1973" y="437"/>
                    </a:lnTo>
                    <a:lnTo>
                      <a:pt x="2002" y="432"/>
                    </a:lnTo>
                    <a:lnTo>
                      <a:pt x="2010" y="427"/>
                    </a:lnTo>
                    <a:lnTo>
                      <a:pt x="2011" y="415"/>
                    </a:lnTo>
                    <a:lnTo>
                      <a:pt x="2039" y="398"/>
                    </a:lnTo>
                    <a:lnTo>
                      <a:pt x="2122" y="438"/>
                    </a:lnTo>
                    <a:lnTo>
                      <a:pt x="2159" y="440"/>
                    </a:lnTo>
                    <a:lnTo>
                      <a:pt x="2176" y="452"/>
                    </a:lnTo>
                    <a:lnTo>
                      <a:pt x="2188" y="452"/>
                    </a:lnTo>
                    <a:close/>
                    <a:moveTo>
                      <a:pt x="1353" y="518"/>
                    </a:moveTo>
                    <a:lnTo>
                      <a:pt x="1361" y="518"/>
                    </a:lnTo>
                    <a:lnTo>
                      <a:pt x="1361" y="526"/>
                    </a:lnTo>
                    <a:lnTo>
                      <a:pt x="1355" y="525"/>
                    </a:lnTo>
                    <a:lnTo>
                      <a:pt x="1353" y="518"/>
                    </a:lnTo>
                    <a:close/>
                    <a:moveTo>
                      <a:pt x="1343" y="562"/>
                    </a:moveTo>
                    <a:lnTo>
                      <a:pt x="1351" y="534"/>
                    </a:lnTo>
                    <a:lnTo>
                      <a:pt x="1361" y="552"/>
                    </a:lnTo>
                    <a:lnTo>
                      <a:pt x="1353" y="560"/>
                    </a:lnTo>
                    <a:lnTo>
                      <a:pt x="1360" y="579"/>
                    </a:lnTo>
                    <a:lnTo>
                      <a:pt x="1343" y="593"/>
                    </a:lnTo>
                    <a:lnTo>
                      <a:pt x="1336" y="582"/>
                    </a:lnTo>
                    <a:lnTo>
                      <a:pt x="1343" y="562"/>
                    </a:lnTo>
                    <a:close/>
                    <a:moveTo>
                      <a:pt x="1323" y="551"/>
                    </a:moveTo>
                    <a:lnTo>
                      <a:pt x="1338" y="547"/>
                    </a:lnTo>
                    <a:lnTo>
                      <a:pt x="1336" y="581"/>
                    </a:lnTo>
                    <a:lnTo>
                      <a:pt x="1321" y="577"/>
                    </a:lnTo>
                    <a:lnTo>
                      <a:pt x="1323" y="551"/>
                    </a:lnTo>
                    <a:close/>
                    <a:moveTo>
                      <a:pt x="1298" y="573"/>
                    </a:moveTo>
                    <a:lnTo>
                      <a:pt x="1307" y="569"/>
                    </a:lnTo>
                    <a:lnTo>
                      <a:pt x="1310" y="581"/>
                    </a:lnTo>
                    <a:lnTo>
                      <a:pt x="1306" y="582"/>
                    </a:lnTo>
                    <a:lnTo>
                      <a:pt x="1298" y="573"/>
                    </a:lnTo>
                    <a:close/>
                    <a:moveTo>
                      <a:pt x="1265" y="273"/>
                    </a:moveTo>
                    <a:lnTo>
                      <a:pt x="1280" y="274"/>
                    </a:lnTo>
                    <a:lnTo>
                      <a:pt x="1287" y="283"/>
                    </a:lnTo>
                    <a:lnTo>
                      <a:pt x="1326" y="285"/>
                    </a:lnTo>
                    <a:lnTo>
                      <a:pt x="1346" y="293"/>
                    </a:lnTo>
                    <a:lnTo>
                      <a:pt x="1363" y="288"/>
                    </a:lnTo>
                    <a:lnTo>
                      <a:pt x="1394" y="293"/>
                    </a:lnTo>
                    <a:lnTo>
                      <a:pt x="1405" y="290"/>
                    </a:lnTo>
                    <a:lnTo>
                      <a:pt x="1446" y="254"/>
                    </a:lnTo>
                    <a:lnTo>
                      <a:pt x="1453" y="257"/>
                    </a:lnTo>
                    <a:lnTo>
                      <a:pt x="1453" y="271"/>
                    </a:lnTo>
                    <a:lnTo>
                      <a:pt x="1428" y="305"/>
                    </a:lnTo>
                    <a:lnTo>
                      <a:pt x="1411" y="317"/>
                    </a:lnTo>
                    <a:lnTo>
                      <a:pt x="1369" y="320"/>
                    </a:lnTo>
                    <a:lnTo>
                      <a:pt x="1348" y="311"/>
                    </a:lnTo>
                    <a:lnTo>
                      <a:pt x="1302" y="315"/>
                    </a:lnTo>
                    <a:lnTo>
                      <a:pt x="1276" y="310"/>
                    </a:lnTo>
                    <a:lnTo>
                      <a:pt x="1265" y="315"/>
                    </a:lnTo>
                    <a:lnTo>
                      <a:pt x="1236" y="313"/>
                    </a:lnTo>
                    <a:lnTo>
                      <a:pt x="1230" y="322"/>
                    </a:lnTo>
                    <a:lnTo>
                      <a:pt x="1221" y="344"/>
                    </a:lnTo>
                    <a:lnTo>
                      <a:pt x="1221" y="367"/>
                    </a:lnTo>
                    <a:lnTo>
                      <a:pt x="1236" y="378"/>
                    </a:lnTo>
                    <a:lnTo>
                      <a:pt x="1248" y="398"/>
                    </a:lnTo>
                    <a:lnTo>
                      <a:pt x="1267" y="396"/>
                    </a:lnTo>
                    <a:lnTo>
                      <a:pt x="1282" y="378"/>
                    </a:lnTo>
                    <a:lnTo>
                      <a:pt x="1290" y="373"/>
                    </a:lnTo>
                    <a:lnTo>
                      <a:pt x="1309" y="378"/>
                    </a:lnTo>
                    <a:lnTo>
                      <a:pt x="1312" y="371"/>
                    </a:lnTo>
                    <a:lnTo>
                      <a:pt x="1344" y="369"/>
                    </a:lnTo>
                    <a:lnTo>
                      <a:pt x="1346" y="362"/>
                    </a:lnTo>
                    <a:lnTo>
                      <a:pt x="1360" y="359"/>
                    </a:lnTo>
                    <a:lnTo>
                      <a:pt x="1368" y="359"/>
                    </a:lnTo>
                    <a:lnTo>
                      <a:pt x="1374" y="366"/>
                    </a:lnTo>
                    <a:lnTo>
                      <a:pt x="1374" y="375"/>
                    </a:lnTo>
                    <a:lnTo>
                      <a:pt x="1368" y="381"/>
                    </a:lnTo>
                    <a:lnTo>
                      <a:pt x="1357" y="375"/>
                    </a:lnTo>
                    <a:lnTo>
                      <a:pt x="1346" y="378"/>
                    </a:lnTo>
                    <a:lnTo>
                      <a:pt x="1323" y="404"/>
                    </a:lnTo>
                    <a:lnTo>
                      <a:pt x="1293" y="418"/>
                    </a:lnTo>
                    <a:lnTo>
                      <a:pt x="1278" y="417"/>
                    </a:lnTo>
                    <a:lnTo>
                      <a:pt x="1280" y="426"/>
                    </a:lnTo>
                    <a:lnTo>
                      <a:pt x="1292" y="432"/>
                    </a:lnTo>
                    <a:lnTo>
                      <a:pt x="1327" y="481"/>
                    </a:lnTo>
                    <a:lnTo>
                      <a:pt x="1319" y="488"/>
                    </a:lnTo>
                    <a:lnTo>
                      <a:pt x="1319" y="500"/>
                    </a:lnTo>
                    <a:lnTo>
                      <a:pt x="1335" y="513"/>
                    </a:lnTo>
                    <a:lnTo>
                      <a:pt x="1335" y="520"/>
                    </a:lnTo>
                    <a:lnTo>
                      <a:pt x="1344" y="523"/>
                    </a:lnTo>
                    <a:lnTo>
                      <a:pt x="1344" y="534"/>
                    </a:lnTo>
                    <a:lnTo>
                      <a:pt x="1315" y="540"/>
                    </a:lnTo>
                    <a:lnTo>
                      <a:pt x="1302" y="557"/>
                    </a:lnTo>
                    <a:lnTo>
                      <a:pt x="1290" y="556"/>
                    </a:lnTo>
                    <a:lnTo>
                      <a:pt x="1285" y="534"/>
                    </a:lnTo>
                    <a:lnTo>
                      <a:pt x="1289" y="523"/>
                    </a:lnTo>
                    <a:lnTo>
                      <a:pt x="1265" y="501"/>
                    </a:lnTo>
                    <a:lnTo>
                      <a:pt x="1258" y="489"/>
                    </a:lnTo>
                    <a:lnTo>
                      <a:pt x="1265" y="475"/>
                    </a:lnTo>
                    <a:lnTo>
                      <a:pt x="1264" y="458"/>
                    </a:lnTo>
                    <a:lnTo>
                      <a:pt x="1261" y="454"/>
                    </a:lnTo>
                    <a:lnTo>
                      <a:pt x="1252" y="454"/>
                    </a:lnTo>
                    <a:lnTo>
                      <a:pt x="1231" y="467"/>
                    </a:lnTo>
                    <a:lnTo>
                      <a:pt x="1228" y="477"/>
                    </a:lnTo>
                    <a:lnTo>
                      <a:pt x="1233" y="489"/>
                    </a:lnTo>
                    <a:lnTo>
                      <a:pt x="1236" y="551"/>
                    </a:lnTo>
                    <a:lnTo>
                      <a:pt x="1231" y="562"/>
                    </a:lnTo>
                    <a:lnTo>
                      <a:pt x="1235" y="588"/>
                    </a:lnTo>
                    <a:lnTo>
                      <a:pt x="1199" y="593"/>
                    </a:lnTo>
                    <a:lnTo>
                      <a:pt x="1193" y="590"/>
                    </a:lnTo>
                    <a:lnTo>
                      <a:pt x="1187" y="576"/>
                    </a:lnTo>
                    <a:lnTo>
                      <a:pt x="1199" y="520"/>
                    </a:lnTo>
                    <a:lnTo>
                      <a:pt x="1193" y="492"/>
                    </a:lnTo>
                    <a:lnTo>
                      <a:pt x="1171" y="494"/>
                    </a:lnTo>
                    <a:lnTo>
                      <a:pt x="1165" y="483"/>
                    </a:lnTo>
                    <a:lnTo>
                      <a:pt x="1163" y="455"/>
                    </a:lnTo>
                    <a:lnTo>
                      <a:pt x="1185" y="418"/>
                    </a:lnTo>
                    <a:lnTo>
                      <a:pt x="1185" y="393"/>
                    </a:lnTo>
                    <a:lnTo>
                      <a:pt x="1204" y="361"/>
                    </a:lnTo>
                    <a:lnTo>
                      <a:pt x="1207" y="342"/>
                    </a:lnTo>
                    <a:lnTo>
                      <a:pt x="1202" y="336"/>
                    </a:lnTo>
                    <a:lnTo>
                      <a:pt x="1210" y="327"/>
                    </a:lnTo>
                    <a:lnTo>
                      <a:pt x="1216" y="302"/>
                    </a:lnTo>
                    <a:lnTo>
                      <a:pt x="1226" y="293"/>
                    </a:lnTo>
                    <a:lnTo>
                      <a:pt x="1241" y="296"/>
                    </a:lnTo>
                    <a:lnTo>
                      <a:pt x="1252" y="276"/>
                    </a:lnTo>
                    <a:lnTo>
                      <a:pt x="1265" y="273"/>
                    </a:lnTo>
                    <a:close/>
                    <a:moveTo>
                      <a:pt x="1041" y="484"/>
                    </a:moveTo>
                    <a:lnTo>
                      <a:pt x="1046" y="511"/>
                    </a:lnTo>
                    <a:lnTo>
                      <a:pt x="1038" y="518"/>
                    </a:lnTo>
                    <a:lnTo>
                      <a:pt x="1035" y="494"/>
                    </a:lnTo>
                    <a:lnTo>
                      <a:pt x="1041" y="484"/>
                    </a:lnTo>
                    <a:close/>
                    <a:moveTo>
                      <a:pt x="1104" y="142"/>
                    </a:moveTo>
                    <a:lnTo>
                      <a:pt x="1095" y="147"/>
                    </a:lnTo>
                    <a:lnTo>
                      <a:pt x="1112" y="158"/>
                    </a:lnTo>
                    <a:lnTo>
                      <a:pt x="1112" y="164"/>
                    </a:lnTo>
                    <a:lnTo>
                      <a:pt x="1087" y="171"/>
                    </a:lnTo>
                    <a:lnTo>
                      <a:pt x="1103" y="197"/>
                    </a:lnTo>
                    <a:lnTo>
                      <a:pt x="1123" y="229"/>
                    </a:lnTo>
                    <a:lnTo>
                      <a:pt x="1119" y="248"/>
                    </a:lnTo>
                    <a:lnTo>
                      <a:pt x="1167" y="293"/>
                    </a:lnTo>
                    <a:lnTo>
                      <a:pt x="1143" y="296"/>
                    </a:lnTo>
                    <a:lnTo>
                      <a:pt x="1129" y="293"/>
                    </a:lnTo>
                    <a:lnTo>
                      <a:pt x="1123" y="285"/>
                    </a:lnTo>
                    <a:lnTo>
                      <a:pt x="1123" y="296"/>
                    </a:lnTo>
                    <a:lnTo>
                      <a:pt x="1114" y="302"/>
                    </a:lnTo>
                    <a:lnTo>
                      <a:pt x="1104" y="317"/>
                    </a:lnTo>
                    <a:lnTo>
                      <a:pt x="1099" y="356"/>
                    </a:lnTo>
                    <a:lnTo>
                      <a:pt x="1082" y="387"/>
                    </a:lnTo>
                    <a:lnTo>
                      <a:pt x="1070" y="392"/>
                    </a:lnTo>
                    <a:lnTo>
                      <a:pt x="1044" y="415"/>
                    </a:lnTo>
                    <a:lnTo>
                      <a:pt x="1050" y="418"/>
                    </a:lnTo>
                    <a:lnTo>
                      <a:pt x="1052" y="432"/>
                    </a:lnTo>
                    <a:lnTo>
                      <a:pt x="1061" y="437"/>
                    </a:lnTo>
                    <a:lnTo>
                      <a:pt x="1057" y="452"/>
                    </a:lnTo>
                    <a:lnTo>
                      <a:pt x="1050" y="452"/>
                    </a:lnTo>
                    <a:lnTo>
                      <a:pt x="1032" y="497"/>
                    </a:lnTo>
                    <a:lnTo>
                      <a:pt x="979" y="523"/>
                    </a:lnTo>
                    <a:lnTo>
                      <a:pt x="972" y="525"/>
                    </a:lnTo>
                    <a:lnTo>
                      <a:pt x="965" y="497"/>
                    </a:lnTo>
                    <a:lnTo>
                      <a:pt x="958" y="492"/>
                    </a:lnTo>
                    <a:lnTo>
                      <a:pt x="952" y="488"/>
                    </a:lnTo>
                    <a:lnTo>
                      <a:pt x="927" y="491"/>
                    </a:lnTo>
                    <a:lnTo>
                      <a:pt x="922" y="480"/>
                    </a:lnTo>
                    <a:lnTo>
                      <a:pt x="908" y="480"/>
                    </a:lnTo>
                    <a:lnTo>
                      <a:pt x="894" y="472"/>
                    </a:lnTo>
                    <a:lnTo>
                      <a:pt x="893" y="480"/>
                    </a:lnTo>
                    <a:lnTo>
                      <a:pt x="874" y="488"/>
                    </a:lnTo>
                    <a:lnTo>
                      <a:pt x="868" y="489"/>
                    </a:lnTo>
                    <a:lnTo>
                      <a:pt x="842" y="492"/>
                    </a:lnTo>
                    <a:lnTo>
                      <a:pt x="833" y="461"/>
                    </a:lnTo>
                    <a:lnTo>
                      <a:pt x="826" y="469"/>
                    </a:lnTo>
                    <a:lnTo>
                      <a:pt x="818" y="466"/>
                    </a:lnTo>
                    <a:lnTo>
                      <a:pt x="806" y="472"/>
                    </a:lnTo>
                    <a:lnTo>
                      <a:pt x="786" y="472"/>
                    </a:lnTo>
                    <a:lnTo>
                      <a:pt x="777" y="466"/>
                    </a:lnTo>
                    <a:lnTo>
                      <a:pt x="767" y="469"/>
                    </a:lnTo>
                    <a:lnTo>
                      <a:pt x="753" y="418"/>
                    </a:lnTo>
                    <a:lnTo>
                      <a:pt x="755" y="404"/>
                    </a:lnTo>
                    <a:lnTo>
                      <a:pt x="752" y="387"/>
                    </a:lnTo>
                    <a:lnTo>
                      <a:pt x="738" y="366"/>
                    </a:lnTo>
                    <a:lnTo>
                      <a:pt x="718" y="354"/>
                    </a:lnTo>
                    <a:lnTo>
                      <a:pt x="716" y="345"/>
                    </a:lnTo>
                    <a:lnTo>
                      <a:pt x="715" y="327"/>
                    </a:lnTo>
                    <a:lnTo>
                      <a:pt x="706" y="311"/>
                    </a:lnTo>
                    <a:lnTo>
                      <a:pt x="706" y="285"/>
                    </a:lnTo>
                    <a:lnTo>
                      <a:pt x="716" y="260"/>
                    </a:lnTo>
                    <a:lnTo>
                      <a:pt x="735" y="239"/>
                    </a:lnTo>
                    <a:lnTo>
                      <a:pt x="736" y="251"/>
                    </a:lnTo>
                    <a:lnTo>
                      <a:pt x="755" y="285"/>
                    </a:lnTo>
                    <a:lnTo>
                      <a:pt x="767" y="288"/>
                    </a:lnTo>
                    <a:lnTo>
                      <a:pt x="778" y="291"/>
                    </a:lnTo>
                    <a:lnTo>
                      <a:pt x="797" y="286"/>
                    </a:lnTo>
                    <a:lnTo>
                      <a:pt x="806" y="291"/>
                    </a:lnTo>
                    <a:lnTo>
                      <a:pt x="829" y="290"/>
                    </a:lnTo>
                    <a:lnTo>
                      <a:pt x="860" y="263"/>
                    </a:lnTo>
                    <a:lnTo>
                      <a:pt x="884" y="265"/>
                    </a:lnTo>
                    <a:lnTo>
                      <a:pt x="889" y="271"/>
                    </a:lnTo>
                    <a:lnTo>
                      <a:pt x="910" y="277"/>
                    </a:lnTo>
                    <a:lnTo>
                      <a:pt x="945" y="269"/>
                    </a:lnTo>
                    <a:lnTo>
                      <a:pt x="962" y="260"/>
                    </a:lnTo>
                    <a:lnTo>
                      <a:pt x="972" y="246"/>
                    </a:lnTo>
                    <a:lnTo>
                      <a:pt x="984" y="209"/>
                    </a:lnTo>
                    <a:lnTo>
                      <a:pt x="1006" y="183"/>
                    </a:lnTo>
                    <a:lnTo>
                      <a:pt x="1023" y="134"/>
                    </a:lnTo>
                    <a:lnTo>
                      <a:pt x="1080" y="134"/>
                    </a:lnTo>
                    <a:lnTo>
                      <a:pt x="1104" y="142"/>
                    </a:lnTo>
                    <a:close/>
                    <a:moveTo>
                      <a:pt x="650" y="450"/>
                    </a:moveTo>
                    <a:lnTo>
                      <a:pt x="662" y="449"/>
                    </a:lnTo>
                    <a:lnTo>
                      <a:pt x="676" y="458"/>
                    </a:lnTo>
                    <a:lnTo>
                      <a:pt x="670" y="477"/>
                    </a:lnTo>
                    <a:lnTo>
                      <a:pt x="648" y="474"/>
                    </a:lnTo>
                    <a:lnTo>
                      <a:pt x="645" y="463"/>
                    </a:lnTo>
                    <a:lnTo>
                      <a:pt x="650" y="450"/>
                    </a:lnTo>
                    <a:close/>
                    <a:moveTo>
                      <a:pt x="534" y="420"/>
                    </a:moveTo>
                    <a:lnTo>
                      <a:pt x="545" y="404"/>
                    </a:lnTo>
                    <a:lnTo>
                      <a:pt x="555" y="404"/>
                    </a:lnTo>
                    <a:lnTo>
                      <a:pt x="560" y="412"/>
                    </a:lnTo>
                    <a:lnTo>
                      <a:pt x="563" y="401"/>
                    </a:lnTo>
                    <a:lnTo>
                      <a:pt x="569" y="401"/>
                    </a:lnTo>
                    <a:lnTo>
                      <a:pt x="586" y="444"/>
                    </a:lnTo>
                    <a:lnTo>
                      <a:pt x="605" y="449"/>
                    </a:lnTo>
                    <a:lnTo>
                      <a:pt x="605" y="472"/>
                    </a:lnTo>
                    <a:lnTo>
                      <a:pt x="599" y="474"/>
                    </a:lnTo>
                    <a:lnTo>
                      <a:pt x="577" y="463"/>
                    </a:lnTo>
                    <a:lnTo>
                      <a:pt x="562" y="432"/>
                    </a:lnTo>
                    <a:lnTo>
                      <a:pt x="534" y="420"/>
                    </a:lnTo>
                    <a:close/>
                    <a:moveTo>
                      <a:pt x="6" y="0"/>
                    </a:moveTo>
                    <a:lnTo>
                      <a:pt x="0" y="3"/>
                    </a:lnTo>
                    <a:lnTo>
                      <a:pt x="3" y="20"/>
                    </a:lnTo>
                    <a:lnTo>
                      <a:pt x="8" y="16"/>
                    </a:lnTo>
                    <a:lnTo>
                      <a:pt x="6" y="0"/>
                    </a:lnTo>
                    <a:close/>
                    <a:moveTo>
                      <a:pt x="998" y="645"/>
                    </a:moveTo>
                    <a:lnTo>
                      <a:pt x="1007" y="644"/>
                    </a:lnTo>
                    <a:lnTo>
                      <a:pt x="1010" y="650"/>
                    </a:lnTo>
                    <a:lnTo>
                      <a:pt x="1001" y="655"/>
                    </a:lnTo>
                    <a:lnTo>
                      <a:pt x="998" y="645"/>
                    </a:lnTo>
                    <a:close/>
                    <a:moveTo>
                      <a:pt x="986" y="704"/>
                    </a:moveTo>
                    <a:lnTo>
                      <a:pt x="1001" y="704"/>
                    </a:lnTo>
                    <a:lnTo>
                      <a:pt x="1015" y="715"/>
                    </a:lnTo>
                    <a:lnTo>
                      <a:pt x="1015" y="721"/>
                    </a:lnTo>
                    <a:lnTo>
                      <a:pt x="1001" y="729"/>
                    </a:lnTo>
                    <a:lnTo>
                      <a:pt x="996" y="738"/>
                    </a:lnTo>
                    <a:lnTo>
                      <a:pt x="981" y="720"/>
                    </a:lnTo>
                    <a:lnTo>
                      <a:pt x="964" y="715"/>
                    </a:lnTo>
                    <a:lnTo>
                      <a:pt x="965" y="703"/>
                    </a:lnTo>
                    <a:lnTo>
                      <a:pt x="986" y="704"/>
                    </a:lnTo>
                    <a:close/>
                    <a:moveTo>
                      <a:pt x="1035" y="721"/>
                    </a:moveTo>
                    <a:lnTo>
                      <a:pt x="1046" y="711"/>
                    </a:lnTo>
                    <a:lnTo>
                      <a:pt x="1061" y="715"/>
                    </a:lnTo>
                    <a:lnTo>
                      <a:pt x="1060" y="743"/>
                    </a:lnTo>
                    <a:lnTo>
                      <a:pt x="1027" y="741"/>
                    </a:lnTo>
                    <a:lnTo>
                      <a:pt x="1035" y="721"/>
                    </a:lnTo>
                    <a:close/>
                    <a:moveTo>
                      <a:pt x="1080" y="720"/>
                    </a:moveTo>
                    <a:lnTo>
                      <a:pt x="1104" y="721"/>
                    </a:lnTo>
                    <a:lnTo>
                      <a:pt x="1117" y="733"/>
                    </a:lnTo>
                    <a:lnTo>
                      <a:pt x="1133" y="729"/>
                    </a:lnTo>
                    <a:lnTo>
                      <a:pt x="1116" y="715"/>
                    </a:lnTo>
                    <a:lnTo>
                      <a:pt x="1114" y="708"/>
                    </a:lnTo>
                    <a:lnTo>
                      <a:pt x="1121" y="704"/>
                    </a:lnTo>
                    <a:lnTo>
                      <a:pt x="1134" y="716"/>
                    </a:lnTo>
                    <a:lnTo>
                      <a:pt x="1148" y="713"/>
                    </a:lnTo>
                    <a:lnTo>
                      <a:pt x="1154" y="724"/>
                    </a:lnTo>
                    <a:lnTo>
                      <a:pt x="1163" y="713"/>
                    </a:lnTo>
                    <a:lnTo>
                      <a:pt x="1177" y="733"/>
                    </a:lnTo>
                    <a:lnTo>
                      <a:pt x="1165" y="732"/>
                    </a:lnTo>
                    <a:lnTo>
                      <a:pt x="1163" y="738"/>
                    </a:lnTo>
                    <a:lnTo>
                      <a:pt x="1153" y="740"/>
                    </a:lnTo>
                    <a:lnTo>
                      <a:pt x="1143" y="733"/>
                    </a:lnTo>
                    <a:lnTo>
                      <a:pt x="1108" y="746"/>
                    </a:lnTo>
                    <a:lnTo>
                      <a:pt x="1078" y="750"/>
                    </a:lnTo>
                    <a:lnTo>
                      <a:pt x="1070" y="746"/>
                    </a:lnTo>
                    <a:lnTo>
                      <a:pt x="1067" y="729"/>
                    </a:lnTo>
                    <a:lnTo>
                      <a:pt x="1080" y="720"/>
                    </a:lnTo>
                    <a:close/>
                    <a:moveTo>
                      <a:pt x="1214" y="760"/>
                    </a:moveTo>
                    <a:lnTo>
                      <a:pt x="1241" y="780"/>
                    </a:lnTo>
                    <a:lnTo>
                      <a:pt x="1253" y="799"/>
                    </a:lnTo>
                    <a:lnTo>
                      <a:pt x="1239" y="808"/>
                    </a:lnTo>
                    <a:lnTo>
                      <a:pt x="1228" y="806"/>
                    </a:lnTo>
                    <a:lnTo>
                      <a:pt x="1199" y="783"/>
                    </a:lnTo>
                    <a:lnTo>
                      <a:pt x="1179" y="782"/>
                    </a:lnTo>
                    <a:lnTo>
                      <a:pt x="1171" y="769"/>
                    </a:lnTo>
                    <a:lnTo>
                      <a:pt x="1214" y="760"/>
                    </a:lnTo>
                    <a:close/>
                    <a:moveTo>
                      <a:pt x="1214" y="721"/>
                    </a:moveTo>
                    <a:lnTo>
                      <a:pt x="1244" y="711"/>
                    </a:lnTo>
                    <a:lnTo>
                      <a:pt x="1267" y="716"/>
                    </a:lnTo>
                    <a:lnTo>
                      <a:pt x="1282" y="728"/>
                    </a:lnTo>
                    <a:lnTo>
                      <a:pt x="1309" y="721"/>
                    </a:lnTo>
                    <a:lnTo>
                      <a:pt x="1326" y="728"/>
                    </a:lnTo>
                    <a:lnTo>
                      <a:pt x="1348" y="715"/>
                    </a:lnTo>
                    <a:lnTo>
                      <a:pt x="1346" y="703"/>
                    </a:lnTo>
                    <a:lnTo>
                      <a:pt x="1353" y="716"/>
                    </a:lnTo>
                    <a:lnTo>
                      <a:pt x="1332" y="733"/>
                    </a:lnTo>
                    <a:lnTo>
                      <a:pt x="1265" y="745"/>
                    </a:lnTo>
                    <a:lnTo>
                      <a:pt x="1241" y="738"/>
                    </a:lnTo>
                    <a:lnTo>
                      <a:pt x="1211" y="738"/>
                    </a:lnTo>
                    <a:lnTo>
                      <a:pt x="1207" y="723"/>
                    </a:lnTo>
                    <a:lnTo>
                      <a:pt x="1214" y="721"/>
                    </a:lnTo>
                    <a:close/>
                    <a:moveTo>
                      <a:pt x="1368" y="724"/>
                    </a:moveTo>
                    <a:lnTo>
                      <a:pt x="1374" y="711"/>
                    </a:lnTo>
                    <a:lnTo>
                      <a:pt x="1378" y="716"/>
                    </a:lnTo>
                    <a:lnTo>
                      <a:pt x="1386" y="709"/>
                    </a:lnTo>
                    <a:lnTo>
                      <a:pt x="1391" y="713"/>
                    </a:lnTo>
                    <a:lnTo>
                      <a:pt x="1382" y="724"/>
                    </a:lnTo>
                    <a:lnTo>
                      <a:pt x="1377" y="728"/>
                    </a:lnTo>
                    <a:lnTo>
                      <a:pt x="1368" y="724"/>
                    </a:lnTo>
                    <a:close/>
                    <a:moveTo>
                      <a:pt x="1399" y="723"/>
                    </a:moveTo>
                    <a:lnTo>
                      <a:pt x="1399" y="718"/>
                    </a:lnTo>
                    <a:lnTo>
                      <a:pt x="1411" y="711"/>
                    </a:lnTo>
                    <a:lnTo>
                      <a:pt x="1405" y="726"/>
                    </a:lnTo>
                    <a:lnTo>
                      <a:pt x="1399" y="723"/>
                    </a:lnTo>
                    <a:close/>
                    <a:moveTo>
                      <a:pt x="1420" y="709"/>
                    </a:moveTo>
                    <a:lnTo>
                      <a:pt x="1446" y="708"/>
                    </a:lnTo>
                    <a:lnTo>
                      <a:pt x="1450" y="713"/>
                    </a:lnTo>
                    <a:lnTo>
                      <a:pt x="1439" y="721"/>
                    </a:lnTo>
                    <a:lnTo>
                      <a:pt x="1425" y="721"/>
                    </a:lnTo>
                    <a:lnTo>
                      <a:pt x="1419" y="720"/>
                    </a:lnTo>
                    <a:lnTo>
                      <a:pt x="1420" y="709"/>
                    </a:lnTo>
                    <a:close/>
                    <a:moveTo>
                      <a:pt x="1348" y="834"/>
                    </a:moveTo>
                    <a:lnTo>
                      <a:pt x="1348" y="830"/>
                    </a:lnTo>
                    <a:lnTo>
                      <a:pt x="1372" y="816"/>
                    </a:lnTo>
                    <a:lnTo>
                      <a:pt x="1363" y="831"/>
                    </a:lnTo>
                    <a:lnTo>
                      <a:pt x="1357" y="836"/>
                    </a:lnTo>
                    <a:lnTo>
                      <a:pt x="1348" y="834"/>
                    </a:lnTo>
                    <a:close/>
                    <a:moveTo>
                      <a:pt x="1450" y="767"/>
                    </a:moveTo>
                    <a:lnTo>
                      <a:pt x="1446" y="779"/>
                    </a:lnTo>
                    <a:lnTo>
                      <a:pt x="1431" y="796"/>
                    </a:lnTo>
                    <a:lnTo>
                      <a:pt x="1397" y="809"/>
                    </a:lnTo>
                    <a:lnTo>
                      <a:pt x="1382" y="809"/>
                    </a:lnTo>
                    <a:lnTo>
                      <a:pt x="1378" y="806"/>
                    </a:lnTo>
                    <a:lnTo>
                      <a:pt x="1383" y="799"/>
                    </a:lnTo>
                    <a:lnTo>
                      <a:pt x="1385" y="775"/>
                    </a:lnTo>
                    <a:lnTo>
                      <a:pt x="1391" y="771"/>
                    </a:lnTo>
                    <a:lnTo>
                      <a:pt x="1434" y="750"/>
                    </a:lnTo>
                    <a:lnTo>
                      <a:pt x="1450" y="732"/>
                    </a:lnTo>
                    <a:lnTo>
                      <a:pt x="1538" y="718"/>
                    </a:lnTo>
                    <a:lnTo>
                      <a:pt x="1546" y="720"/>
                    </a:lnTo>
                    <a:lnTo>
                      <a:pt x="1543" y="733"/>
                    </a:lnTo>
                    <a:lnTo>
                      <a:pt x="1468" y="760"/>
                    </a:lnTo>
                    <a:lnTo>
                      <a:pt x="1454" y="769"/>
                    </a:lnTo>
                    <a:lnTo>
                      <a:pt x="1450" y="767"/>
                    </a:lnTo>
                    <a:close/>
                    <a:moveTo>
                      <a:pt x="1487" y="703"/>
                    </a:moveTo>
                    <a:lnTo>
                      <a:pt x="1482" y="698"/>
                    </a:lnTo>
                    <a:lnTo>
                      <a:pt x="1488" y="687"/>
                    </a:lnTo>
                    <a:lnTo>
                      <a:pt x="1502" y="687"/>
                    </a:lnTo>
                    <a:lnTo>
                      <a:pt x="1519" y="679"/>
                    </a:lnTo>
                    <a:lnTo>
                      <a:pt x="1529" y="689"/>
                    </a:lnTo>
                    <a:lnTo>
                      <a:pt x="1514" y="700"/>
                    </a:lnTo>
                    <a:lnTo>
                      <a:pt x="1487" y="703"/>
                    </a:lnTo>
                    <a:close/>
                    <a:moveTo>
                      <a:pt x="76" y="76"/>
                    </a:moveTo>
                    <a:lnTo>
                      <a:pt x="99" y="76"/>
                    </a:lnTo>
                    <a:lnTo>
                      <a:pt x="110" y="88"/>
                    </a:lnTo>
                    <a:lnTo>
                      <a:pt x="127" y="92"/>
                    </a:lnTo>
                    <a:lnTo>
                      <a:pt x="184" y="96"/>
                    </a:lnTo>
                    <a:lnTo>
                      <a:pt x="198" y="107"/>
                    </a:lnTo>
                    <a:lnTo>
                      <a:pt x="218" y="142"/>
                    </a:lnTo>
                    <a:lnTo>
                      <a:pt x="238" y="163"/>
                    </a:lnTo>
                    <a:lnTo>
                      <a:pt x="269" y="175"/>
                    </a:lnTo>
                    <a:lnTo>
                      <a:pt x="293" y="198"/>
                    </a:lnTo>
                    <a:lnTo>
                      <a:pt x="296" y="206"/>
                    </a:lnTo>
                    <a:lnTo>
                      <a:pt x="306" y="210"/>
                    </a:lnTo>
                    <a:lnTo>
                      <a:pt x="323" y="232"/>
                    </a:lnTo>
                    <a:lnTo>
                      <a:pt x="334" y="237"/>
                    </a:lnTo>
                    <a:lnTo>
                      <a:pt x="337" y="231"/>
                    </a:lnTo>
                    <a:lnTo>
                      <a:pt x="344" y="231"/>
                    </a:lnTo>
                    <a:lnTo>
                      <a:pt x="359" y="252"/>
                    </a:lnTo>
                    <a:lnTo>
                      <a:pt x="388" y="266"/>
                    </a:lnTo>
                    <a:lnTo>
                      <a:pt x="396" y="277"/>
                    </a:lnTo>
                    <a:lnTo>
                      <a:pt x="399" y="282"/>
                    </a:lnTo>
                    <a:lnTo>
                      <a:pt x="401" y="271"/>
                    </a:lnTo>
                    <a:lnTo>
                      <a:pt x="415" y="285"/>
                    </a:lnTo>
                    <a:lnTo>
                      <a:pt x="437" y="286"/>
                    </a:lnTo>
                    <a:lnTo>
                      <a:pt x="437" y="293"/>
                    </a:lnTo>
                    <a:lnTo>
                      <a:pt x="432" y="296"/>
                    </a:lnTo>
                    <a:lnTo>
                      <a:pt x="435" y="313"/>
                    </a:lnTo>
                    <a:lnTo>
                      <a:pt x="454" y="310"/>
                    </a:lnTo>
                    <a:lnTo>
                      <a:pt x="464" y="319"/>
                    </a:lnTo>
                    <a:lnTo>
                      <a:pt x="467" y="330"/>
                    </a:lnTo>
                    <a:lnTo>
                      <a:pt x="457" y="342"/>
                    </a:lnTo>
                    <a:lnTo>
                      <a:pt x="466" y="345"/>
                    </a:lnTo>
                    <a:lnTo>
                      <a:pt x="454" y="364"/>
                    </a:lnTo>
                    <a:lnTo>
                      <a:pt x="457" y="371"/>
                    </a:lnTo>
                    <a:lnTo>
                      <a:pt x="474" y="379"/>
                    </a:lnTo>
                    <a:lnTo>
                      <a:pt x="484" y="383"/>
                    </a:lnTo>
                    <a:lnTo>
                      <a:pt x="496" y="383"/>
                    </a:lnTo>
                    <a:lnTo>
                      <a:pt x="504" y="420"/>
                    </a:lnTo>
                    <a:lnTo>
                      <a:pt x="521" y="429"/>
                    </a:lnTo>
                    <a:lnTo>
                      <a:pt x="517" y="440"/>
                    </a:lnTo>
                    <a:lnTo>
                      <a:pt x="523" y="441"/>
                    </a:lnTo>
                    <a:lnTo>
                      <a:pt x="555" y="446"/>
                    </a:lnTo>
                    <a:lnTo>
                      <a:pt x="572" y="469"/>
                    </a:lnTo>
                    <a:lnTo>
                      <a:pt x="574" y="477"/>
                    </a:lnTo>
                    <a:lnTo>
                      <a:pt x="568" y="505"/>
                    </a:lnTo>
                    <a:lnTo>
                      <a:pt x="571" y="511"/>
                    </a:lnTo>
                    <a:lnTo>
                      <a:pt x="562" y="598"/>
                    </a:lnTo>
                    <a:lnTo>
                      <a:pt x="542" y="585"/>
                    </a:lnTo>
                    <a:lnTo>
                      <a:pt x="537" y="596"/>
                    </a:lnTo>
                    <a:lnTo>
                      <a:pt x="532" y="598"/>
                    </a:lnTo>
                    <a:lnTo>
                      <a:pt x="515" y="585"/>
                    </a:lnTo>
                    <a:lnTo>
                      <a:pt x="509" y="588"/>
                    </a:lnTo>
                    <a:lnTo>
                      <a:pt x="515" y="599"/>
                    </a:lnTo>
                    <a:lnTo>
                      <a:pt x="511" y="602"/>
                    </a:lnTo>
                    <a:lnTo>
                      <a:pt x="470" y="560"/>
                    </a:lnTo>
                    <a:lnTo>
                      <a:pt x="412" y="522"/>
                    </a:lnTo>
                    <a:lnTo>
                      <a:pt x="398" y="498"/>
                    </a:lnTo>
                    <a:lnTo>
                      <a:pt x="342" y="440"/>
                    </a:lnTo>
                    <a:lnTo>
                      <a:pt x="337" y="420"/>
                    </a:lnTo>
                    <a:lnTo>
                      <a:pt x="322" y="387"/>
                    </a:lnTo>
                    <a:lnTo>
                      <a:pt x="308" y="362"/>
                    </a:lnTo>
                    <a:lnTo>
                      <a:pt x="293" y="347"/>
                    </a:lnTo>
                    <a:lnTo>
                      <a:pt x="285" y="332"/>
                    </a:lnTo>
                    <a:lnTo>
                      <a:pt x="260" y="320"/>
                    </a:lnTo>
                    <a:lnTo>
                      <a:pt x="242" y="256"/>
                    </a:lnTo>
                    <a:lnTo>
                      <a:pt x="227" y="240"/>
                    </a:lnTo>
                    <a:lnTo>
                      <a:pt x="193" y="227"/>
                    </a:lnTo>
                    <a:lnTo>
                      <a:pt x="184" y="201"/>
                    </a:lnTo>
                    <a:lnTo>
                      <a:pt x="180" y="198"/>
                    </a:lnTo>
                    <a:lnTo>
                      <a:pt x="163" y="175"/>
                    </a:lnTo>
                    <a:lnTo>
                      <a:pt x="147" y="163"/>
                    </a:lnTo>
                    <a:lnTo>
                      <a:pt x="139" y="163"/>
                    </a:lnTo>
                    <a:lnTo>
                      <a:pt x="90" y="115"/>
                    </a:lnTo>
                    <a:lnTo>
                      <a:pt x="78" y="93"/>
                    </a:lnTo>
                    <a:lnTo>
                      <a:pt x="76" y="76"/>
                    </a:lnTo>
                    <a:close/>
                    <a:moveTo>
                      <a:pt x="851" y="713"/>
                    </a:moveTo>
                    <a:lnTo>
                      <a:pt x="833" y="718"/>
                    </a:lnTo>
                    <a:lnTo>
                      <a:pt x="811" y="708"/>
                    </a:lnTo>
                    <a:lnTo>
                      <a:pt x="792" y="709"/>
                    </a:lnTo>
                    <a:lnTo>
                      <a:pt x="741" y="687"/>
                    </a:lnTo>
                    <a:lnTo>
                      <a:pt x="698" y="684"/>
                    </a:lnTo>
                    <a:lnTo>
                      <a:pt x="686" y="691"/>
                    </a:lnTo>
                    <a:lnTo>
                      <a:pt x="645" y="679"/>
                    </a:lnTo>
                    <a:lnTo>
                      <a:pt x="616" y="678"/>
                    </a:lnTo>
                    <a:lnTo>
                      <a:pt x="589" y="666"/>
                    </a:lnTo>
                    <a:lnTo>
                      <a:pt x="596" y="653"/>
                    </a:lnTo>
                    <a:lnTo>
                      <a:pt x="542" y="644"/>
                    </a:lnTo>
                    <a:lnTo>
                      <a:pt x="538" y="633"/>
                    </a:lnTo>
                    <a:lnTo>
                      <a:pt x="543" y="638"/>
                    </a:lnTo>
                    <a:lnTo>
                      <a:pt x="554" y="636"/>
                    </a:lnTo>
                    <a:lnTo>
                      <a:pt x="571" y="608"/>
                    </a:lnTo>
                    <a:lnTo>
                      <a:pt x="582" y="605"/>
                    </a:lnTo>
                    <a:lnTo>
                      <a:pt x="611" y="610"/>
                    </a:lnTo>
                    <a:lnTo>
                      <a:pt x="631" y="605"/>
                    </a:lnTo>
                    <a:lnTo>
                      <a:pt x="640" y="616"/>
                    </a:lnTo>
                    <a:lnTo>
                      <a:pt x="676" y="621"/>
                    </a:lnTo>
                    <a:lnTo>
                      <a:pt x="693" y="644"/>
                    </a:lnTo>
                    <a:lnTo>
                      <a:pt x="701" y="645"/>
                    </a:lnTo>
                    <a:lnTo>
                      <a:pt x="733" y="645"/>
                    </a:lnTo>
                    <a:lnTo>
                      <a:pt x="772" y="652"/>
                    </a:lnTo>
                    <a:lnTo>
                      <a:pt x="777" y="649"/>
                    </a:lnTo>
                    <a:lnTo>
                      <a:pt x="786" y="630"/>
                    </a:lnTo>
                    <a:lnTo>
                      <a:pt x="800" y="627"/>
                    </a:lnTo>
                    <a:lnTo>
                      <a:pt x="809" y="638"/>
                    </a:lnTo>
                    <a:lnTo>
                      <a:pt x="825" y="635"/>
                    </a:lnTo>
                    <a:lnTo>
                      <a:pt x="850" y="647"/>
                    </a:lnTo>
                    <a:lnTo>
                      <a:pt x="871" y="650"/>
                    </a:lnTo>
                    <a:lnTo>
                      <a:pt x="884" y="667"/>
                    </a:lnTo>
                    <a:lnTo>
                      <a:pt x="885" y="681"/>
                    </a:lnTo>
                    <a:lnTo>
                      <a:pt x="894" y="684"/>
                    </a:lnTo>
                    <a:lnTo>
                      <a:pt x="942" y="684"/>
                    </a:lnTo>
                    <a:lnTo>
                      <a:pt x="956" y="691"/>
                    </a:lnTo>
                    <a:lnTo>
                      <a:pt x="955" y="720"/>
                    </a:lnTo>
                    <a:lnTo>
                      <a:pt x="962" y="738"/>
                    </a:lnTo>
                    <a:lnTo>
                      <a:pt x="953" y="729"/>
                    </a:lnTo>
                    <a:lnTo>
                      <a:pt x="901" y="715"/>
                    </a:lnTo>
                    <a:lnTo>
                      <a:pt x="879" y="720"/>
                    </a:lnTo>
                    <a:lnTo>
                      <a:pt x="851" y="713"/>
                    </a:lnTo>
                    <a:close/>
                    <a:moveTo>
                      <a:pt x="99" y="205"/>
                    </a:moveTo>
                    <a:lnTo>
                      <a:pt x="104" y="200"/>
                    </a:lnTo>
                    <a:lnTo>
                      <a:pt x="129" y="217"/>
                    </a:lnTo>
                    <a:lnTo>
                      <a:pt x="132" y="225"/>
                    </a:lnTo>
                    <a:lnTo>
                      <a:pt x="99" y="205"/>
                    </a:lnTo>
                    <a:close/>
                    <a:moveTo>
                      <a:pt x="167" y="269"/>
                    </a:moveTo>
                    <a:lnTo>
                      <a:pt x="176" y="263"/>
                    </a:lnTo>
                    <a:lnTo>
                      <a:pt x="200" y="286"/>
                    </a:lnTo>
                    <a:lnTo>
                      <a:pt x="200" y="305"/>
                    </a:lnTo>
                    <a:lnTo>
                      <a:pt x="195" y="305"/>
                    </a:lnTo>
                    <a:lnTo>
                      <a:pt x="167" y="269"/>
                    </a:lnTo>
                    <a:close/>
                    <a:moveTo>
                      <a:pt x="237" y="376"/>
                    </a:moveTo>
                    <a:lnTo>
                      <a:pt x="249" y="378"/>
                    </a:lnTo>
                    <a:lnTo>
                      <a:pt x="263" y="412"/>
                    </a:lnTo>
                    <a:lnTo>
                      <a:pt x="251" y="412"/>
                    </a:lnTo>
                    <a:lnTo>
                      <a:pt x="240" y="401"/>
                    </a:lnTo>
                    <a:lnTo>
                      <a:pt x="234" y="384"/>
                    </a:lnTo>
                    <a:lnTo>
                      <a:pt x="237" y="376"/>
                    </a:lnTo>
                    <a:close/>
                    <a:moveTo>
                      <a:pt x="478" y="268"/>
                    </a:moveTo>
                    <a:lnTo>
                      <a:pt x="472" y="263"/>
                    </a:lnTo>
                    <a:lnTo>
                      <a:pt x="464" y="266"/>
                    </a:lnTo>
                    <a:lnTo>
                      <a:pt x="464" y="273"/>
                    </a:lnTo>
                    <a:lnTo>
                      <a:pt x="478" y="26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1" name="Freeform 77"/>
              <p:cNvSpPr>
                <a:spLocks noChangeAspect="1" noEditPoints="1"/>
              </p:cNvSpPr>
              <p:nvPr/>
            </p:nvSpPr>
            <p:spPr bwMode="gray">
              <a:xfrm>
                <a:off x="6900928" y="3015988"/>
                <a:ext cx="922275" cy="722629"/>
              </a:xfrm>
              <a:custGeom>
                <a:avLst/>
                <a:gdLst>
                  <a:gd name="T0" fmla="*/ 6 w 1865"/>
                  <a:gd name="T1" fmla="*/ 35 h 1730"/>
                  <a:gd name="T2" fmla="*/ 12 w 1865"/>
                  <a:gd name="T3" fmla="*/ 33 h 1730"/>
                  <a:gd name="T4" fmla="*/ 25 w 1865"/>
                  <a:gd name="T5" fmla="*/ 30 h 1730"/>
                  <a:gd name="T6" fmla="*/ 28 w 1865"/>
                  <a:gd name="T7" fmla="*/ 32 h 1730"/>
                  <a:gd name="T8" fmla="*/ 30 w 1865"/>
                  <a:gd name="T9" fmla="*/ 35 h 1730"/>
                  <a:gd name="T10" fmla="*/ 33 w 1865"/>
                  <a:gd name="T11" fmla="*/ 31 h 1730"/>
                  <a:gd name="T12" fmla="*/ 32 w 1865"/>
                  <a:gd name="T13" fmla="*/ 36 h 1730"/>
                  <a:gd name="T14" fmla="*/ 35 w 1865"/>
                  <a:gd name="T15" fmla="*/ 36 h 1730"/>
                  <a:gd name="T16" fmla="*/ 38 w 1865"/>
                  <a:gd name="T17" fmla="*/ 41 h 1730"/>
                  <a:gd name="T18" fmla="*/ 42 w 1865"/>
                  <a:gd name="T19" fmla="*/ 40 h 1730"/>
                  <a:gd name="T20" fmla="*/ 43 w 1865"/>
                  <a:gd name="T21" fmla="*/ 40 h 1730"/>
                  <a:gd name="T22" fmla="*/ 46 w 1865"/>
                  <a:gd name="T23" fmla="*/ 40 h 1730"/>
                  <a:gd name="T24" fmla="*/ 49 w 1865"/>
                  <a:gd name="T25" fmla="*/ 37 h 1730"/>
                  <a:gd name="T26" fmla="*/ 52 w 1865"/>
                  <a:gd name="T27" fmla="*/ 32 h 1730"/>
                  <a:gd name="T28" fmla="*/ 53 w 1865"/>
                  <a:gd name="T29" fmla="*/ 28 h 1730"/>
                  <a:gd name="T30" fmla="*/ 53 w 1865"/>
                  <a:gd name="T31" fmla="*/ 21 h 1730"/>
                  <a:gd name="T32" fmla="*/ 51 w 1865"/>
                  <a:gd name="T33" fmla="*/ 18 h 1730"/>
                  <a:gd name="T34" fmla="*/ 49 w 1865"/>
                  <a:gd name="T35" fmla="*/ 16 h 1730"/>
                  <a:gd name="T36" fmla="*/ 48 w 1865"/>
                  <a:gd name="T37" fmla="*/ 13 h 1730"/>
                  <a:gd name="T38" fmla="*/ 45 w 1865"/>
                  <a:gd name="T39" fmla="*/ 12 h 1730"/>
                  <a:gd name="T40" fmla="*/ 44 w 1865"/>
                  <a:gd name="T41" fmla="*/ 9 h 1730"/>
                  <a:gd name="T42" fmla="*/ 41 w 1865"/>
                  <a:gd name="T43" fmla="*/ 5 h 1730"/>
                  <a:gd name="T44" fmla="*/ 39 w 1865"/>
                  <a:gd name="T45" fmla="*/ 0 h 1730"/>
                  <a:gd name="T46" fmla="*/ 38 w 1865"/>
                  <a:gd name="T47" fmla="*/ 3 h 1730"/>
                  <a:gd name="T48" fmla="*/ 36 w 1865"/>
                  <a:gd name="T49" fmla="*/ 10 h 1730"/>
                  <a:gd name="T50" fmla="*/ 30 w 1865"/>
                  <a:gd name="T51" fmla="*/ 6 h 1730"/>
                  <a:gd name="T52" fmla="*/ 31 w 1865"/>
                  <a:gd name="T53" fmla="*/ 3 h 1730"/>
                  <a:gd name="T54" fmla="*/ 31 w 1865"/>
                  <a:gd name="T55" fmla="*/ 2 h 1730"/>
                  <a:gd name="T56" fmla="*/ 30 w 1865"/>
                  <a:gd name="T57" fmla="*/ 2 h 1730"/>
                  <a:gd name="T58" fmla="*/ 26 w 1865"/>
                  <a:gd name="T59" fmla="*/ 2 h 1730"/>
                  <a:gd name="T60" fmla="*/ 25 w 1865"/>
                  <a:gd name="T61" fmla="*/ 1 h 1730"/>
                  <a:gd name="T62" fmla="*/ 24 w 1865"/>
                  <a:gd name="T63" fmla="*/ 2 h 1730"/>
                  <a:gd name="T64" fmla="*/ 23 w 1865"/>
                  <a:gd name="T65" fmla="*/ 4 h 1730"/>
                  <a:gd name="T66" fmla="*/ 22 w 1865"/>
                  <a:gd name="T67" fmla="*/ 6 h 1730"/>
                  <a:gd name="T68" fmla="*/ 19 w 1865"/>
                  <a:gd name="T69" fmla="*/ 5 h 1730"/>
                  <a:gd name="T70" fmla="*/ 17 w 1865"/>
                  <a:gd name="T71" fmla="*/ 5 h 1730"/>
                  <a:gd name="T72" fmla="*/ 16 w 1865"/>
                  <a:gd name="T73" fmla="*/ 6 h 1730"/>
                  <a:gd name="T74" fmla="*/ 15 w 1865"/>
                  <a:gd name="T75" fmla="*/ 8 h 1730"/>
                  <a:gd name="T76" fmla="*/ 14 w 1865"/>
                  <a:gd name="T77" fmla="*/ 9 h 1730"/>
                  <a:gd name="T78" fmla="*/ 11 w 1865"/>
                  <a:gd name="T79" fmla="*/ 11 h 1730"/>
                  <a:gd name="T80" fmla="*/ 5 w 1865"/>
                  <a:gd name="T81" fmla="*/ 13 h 1730"/>
                  <a:gd name="T82" fmla="*/ 1 w 1865"/>
                  <a:gd name="T83" fmla="*/ 15 h 1730"/>
                  <a:gd name="T84" fmla="*/ 1 w 1865"/>
                  <a:gd name="T85" fmla="*/ 20 h 1730"/>
                  <a:gd name="T86" fmla="*/ 0 w 1865"/>
                  <a:gd name="T87" fmla="*/ 21 h 1730"/>
                  <a:gd name="T88" fmla="*/ 0 w 1865"/>
                  <a:gd name="T89" fmla="*/ 21 h 1730"/>
                  <a:gd name="T90" fmla="*/ 3 w 1865"/>
                  <a:gd name="T91" fmla="*/ 31 h 1730"/>
                  <a:gd name="T92" fmla="*/ 53 w 1865"/>
                  <a:gd name="T93" fmla="*/ 21 h 1730"/>
                  <a:gd name="T94" fmla="*/ 31 w 1865"/>
                  <a:gd name="T95" fmla="*/ 1 h 1730"/>
                  <a:gd name="T96" fmla="*/ 24 w 1865"/>
                  <a:gd name="T97" fmla="*/ 1 h 1730"/>
                  <a:gd name="T98" fmla="*/ 23 w 1865"/>
                  <a:gd name="T99" fmla="*/ 1 h 1730"/>
                  <a:gd name="T100" fmla="*/ 31 w 1865"/>
                  <a:gd name="T101" fmla="*/ 4 h 1730"/>
                  <a:gd name="T102" fmla="*/ 31 w 1865"/>
                  <a:gd name="T103" fmla="*/ 4 h 1730"/>
                  <a:gd name="T104" fmla="*/ 47 w 1865"/>
                  <a:gd name="T105" fmla="*/ 44 h 1730"/>
                  <a:gd name="T106" fmla="*/ 33 w 1865"/>
                  <a:gd name="T107" fmla="*/ 37 h 1730"/>
                  <a:gd name="T108" fmla="*/ 44 w 1865"/>
                  <a:gd name="T109" fmla="*/ 46 h 1730"/>
                  <a:gd name="T110" fmla="*/ 47 w 1865"/>
                  <a:gd name="T111" fmla="*/ 47 h 1730"/>
                  <a:gd name="T112" fmla="*/ 45 w 1865"/>
                  <a:gd name="T113" fmla="*/ 50 h 1730"/>
                  <a:gd name="T114" fmla="*/ 43 w 1865"/>
                  <a:gd name="T115" fmla="*/ 48 h 173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865"/>
                  <a:gd name="T175" fmla="*/ 0 h 1730"/>
                  <a:gd name="T176" fmla="*/ 1865 w 1865"/>
                  <a:gd name="T177" fmla="*/ 1730 h 173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865" h="1730">
                    <a:moveTo>
                      <a:pt x="89" y="1139"/>
                    </a:moveTo>
                    <a:lnTo>
                      <a:pt x="90" y="1177"/>
                    </a:lnTo>
                    <a:lnTo>
                      <a:pt x="109" y="1181"/>
                    </a:lnTo>
                    <a:lnTo>
                      <a:pt x="138" y="1209"/>
                    </a:lnTo>
                    <a:lnTo>
                      <a:pt x="160" y="1220"/>
                    </a:lnTo>
                    <a:lnTo>
                      <a:pt x="200" y="1220"/>
                    </a:lnTo>
                    <a:lnTo>
                      <a:pt x="206" y="1226"/>
                    </a:lnTo>
                    <a:lnTo>
                      <a:pt x="219" y="1224"/>
                    </a:lnTo>
                    <a:lnTo>
                      <a:pt x="220" y="1215"/>
                    </a:lnTo>
                    <a:lnTo>
                      <a:pt x="236" y="1217"/>
                    </a:lnTo>
                    <a:lnTo>
                      <a:pt x="265" y="1190"/>
                    </a:lnTo>
                    <a:lnTo>
                      <a:pt x="288" y="1187"/>
                    </a:lnTo>
                    <a:lnTo>
                      <a:pt x="299" y="1170"/>
                    </a:lnTo>
                    <a:lnTo>
                      <a:pt x="316" y="1158"/>
                    </a:lnTo>
                    <a:lnTo>
                      <a:pt x="409" y="1153"/>
                    </a:lnTo>
                    <a:lnTo>
                      <a:pt x="417" y="1161"/>
                    </a:lnTo>
                    <a:lnTo>
                      <a:pt x="485" y="1153"/>
                    </a:lnTo>
                    <a:lnTo>
                      <a:pt x="505" y="1110"/>
                    </a:lnTo>
                    <a:lnTo>
                      <a:pt x="596" y="1067"/>
                    </a:lnTo>
                    <a:lnTo>
                      <a:pt x="638" y="1070"/>
                    </a:lnTo>
                    <a:lnTo>
                      <a:pt x="690" y="1060"/>
                    </a:lnTo>
                    <a:lnTo>
                      <a:pt x="740" y="1033"/>
                    </a:lnTo>
                    <a:lnTo>
                      <a:pt x="819" y="1029"/>
                    </a:lnTo>
                    <a:lnTo>
                      <a:pt x="856" y="1034"/>
                    </a:lnTo>
                    <a:lnTo>
                      <a:pt x="885" y="1059"/>
                    </a:lnTo>
                    <a:lnTo>
                      <a:pt x="898" y="1053"/>
                    </a:lnTo>
                    <a:lnTo>
                      <a:pt x="933" y="1068"/>
                    </a:lnTo>
                    <a:lnTo>
                      <a:pt x="932" y="1062"/>
                    </a:lnTo>
                    <a:lnTo>
                      <a:pt x="955" y="1082"/>
                    </a:lnTo>
                    <a:lnTo>
                      <a:pt x="972" y="1085"/>
                    </a:lnTo>
                    <a:lnTo>
                      <a:pt x="966" y="1105"/>
                    </a:lnTo>
                    <a:lnTo>
                      <a:pt x="979" y="1119"/>
                    </a:lnTo>
                    <a:lnTo>
                      <a:pt x="995" y="1121"/>
                    </a:lnTo>
                    <a:lnTo>
                      <a:pt x="1025" y="1180"/>
                    </a:lnTo>
                    <a:lnTo>
                      <a:pt x="1026" y="1200"/>
                    </a:lnTo>
                    <a:lnTo>
                      <a:pt x="1013" y="1190"/>
                    </a:lnTo>
                    <a:lnTo>
                      <a:pt x="1013" y="1198"/>
                    </a:lnTo>
                    <a:lnTo>
                      <a:pt x="1052" y="1223"/>
                    </a:lnTo>
                    <a:lnTo>
                      <a:pt x="1052" y="1207"/>
                    </a:lnTo>
                    <a:lnTo>
                      <a:pt x="1047" y="1209"/>
                    </a:lnTo>
                    <a:lnTo>
                      <a:pt x="1051" y="1198"/>
                    </a:lnTo>
                    <a:lnTo>
                      <a:pt x="1068" y="1181"/>
                    </a:lnTo>
                    <a:lnTo>
                      <a:pt x="1072" y="1169"/>
                    </a:lnTo>
                    <a:lnTo>
                      <a:pt x="1096" y="1152"/>
                    </a:lnTo>
                    <a:lnTo>
                      <a:pt x="1108" y="1150"/>
                    </a:lnTo>
                    <a:lnTo>
                      <a:pt x="1123" y="1119"/>
                    </a:lnTo>
                    <a:lnTo>
                      <a:pt x="1133" y="1107"/>
                    </a:lnTo>
                    <a:lnTo>
                      <a:pt x="1136" y="1084"/>
                    </a:lnTo>
                    <a:lnTo>
                      <a:pt x="1147" y="1119"/>
                    </a:lnTo>
                    <a:lnTo>
                      <a:pt x="1142" y="1118"/>
                    </a:lnTo>
                    <a:lnTo>
                      <a:pt x="1142" y="1139"/>
                    </a:lnTo>
                    <a:lnTo>
                      <a:pt x="1122" y="1173"/>
                    </a:lnTo>
                    <a:lnTo>
                      <a:pt x="1120" y="1212"/>
                    </a:lnTo>
                    <a:lnTo>
                      <a:pt x="1097" y="1217"/>
                    </a:lnTo>
                    <a:lnTo>
                      <a:pt x="1094" y="1232"/>
                    </a:lnTo>
                    <a:lnTo>
                      <a:pt x="1100" y="1238"/>
                    </a:lnTo>
                    <a:lnTo>
                      <a:pt x="1136" y="1229"/>
                    </a:lnTo>
                    <a:lnTo>
                      <a:pt x="1140" y="1197"/>
                    </a:lnTo>
                    <a:lnTo>
                      <a:pt x="1150" y="1177"/>
                    </a:lnTo>
                    <a:lnTo>
                      <a:pt x="1169" y="1207"/>
                    </a:lnTo>
                    <a:lnTo>
                      <a:pt x="1167" y="1234"/>
                    </a:lnTo>
                    <a:lnTo>
                      <a:pt x="1154" y="1257"/>
                    </a:lnTo>
                    <a:lnTo>
                      <a:pt x="1169" y="1258"/>
                    </a:lnTo>
                    <a:lnTo>
                      <a:pt x="1208" y="1245"/>
                    </a:lnTo>
                    <a:lnTo>
                      <a:pt x="1202" y="1260"/>
                    </a:lnTo>
                    <a:lnTo>
                      <a:pt x="1221" y="1287"/>
                    </a:lnTo>
                    <a:lnTo>
                      <a:pt x="1230" y="1311"/>
                    </a:lnTo>
                    <a:lnTo>
                      <a:pt x="1227" y="1334"/>
                    </a:lnTo>
                    <a:lnTo>
                      <a:pt x="1236" y="1359"/>
                    </a:lnTo>
                    <a:lnTo>
                      <a:pt x="1258" y="1387"/>
                    </a:lnTo>
                    <a:lnTo>
                      <a:pt x="1286" y="1395"/>
                    </a:lnTo>
                    <a:lnTo>
                      <a:pt x="1308" y="1413"/>
                    </a:lnTo>
                    <a:lnTo>
                      <a:pt x="1323" y="1407"/>
                    </a:lnTo>
                    <a:lnTo>
                      <a:pt x="1352" y="1413"/>
                    </a:lnTo>
                    <a:lnTo>
                      <a:pt x="1396" y="1441"/>
                    </a:lnTo>
                    <a:lnTo>
                      <a:pt x="1422" y="1429"/>
                    </a:lnTo>
                    <a:lnTo>
                      <a:pt x="1438" y="1410"/>
                    </a:lnTo>
                    <a:lnTo>
                      <a:pt x="1455" y="1405"/>
                    </a:lnTo>
                    <a:lnTo>
                      <a:pt x="1442" y="1395"/>
                    </a:lnTo>
                    <a:lnTo>
                      <a:pt x="1464" y="1385"/>
                    </a:lnTo>
                    <a:lnTo>
                      <a:pt x="1472" y="1388"/>
                    </a:lnTo>
                    <a:lnTo>
                      <a:pt x="1472" y="1398"/>
                    </a:lnTo>
                    <a:lnTo>
                      <a:pt x="1470" y="1409"/>
                    </a:lnTo>
                    <a:lnTo>
                      <a:pt x="1461" y="1409"/>
                    </a:lnTo>
                    <a:lnTo>
                      <a:pt x="1464" y="1413"/>
                    </a:lnTo>
                    <a:lnTo>
                      <a:pt x="1472" y="1418"/>
                    </a:lnTo>
                    <a:lnTo>
                      <a:pt x="1490" y="1405"/>
                    </a:lnTo>
                    <a:lnTo>
                      <a:pt x="1496" y="1410"/>
                    </a:lnTo>
                    <a:lnTo>
                      <a:pt x="1494" y="1426"/>
                    </a:lnTo>
                    <a:lnTo>
                      <a:pt x="1524" y="1443"/>
                    </a:lnTo>
                    <a:lnTo>
                      <a:pt x="1536" y="1458"/>
                    </a:lnTo>
                    <a:lnTo>
                      <a:pt x="1544" y="1436"/>
                    </a:lnTo>
                    <a:lnTo>
                      <a:pt x="1532" y="1444"/>
                    </a:lnTo>
                    <a:lnTo>
                      <a:pt x="1530" y="1434"/>
                    </a:lnTo>
                    <a:lnTo>
                      <a:pt x="1553" y="1432"/>
                    </a:lnTo>
                    <a:lnTo>
                      <a:pt x="1595" y="1395"/>
                    </a:lnTo>
                    <a:lnTo>
                      <a:pt x="1616" y="1385"/>
                    </a:lnTo>
                    <a:lnTo>
                      <a:pt x="1672" y="1382"/>
                    </a:lnTo>
                    <a:lnTo>
                      <a:pt x="1687" y="1376"/>
                    </a:lnTo>
                    <a:lnTo>
                      <a:pt x="1688" y="1365"/>
                    </a:lnTo>
                    <a:lnTo>
                      <a:pt x="1699" y="1368"/>
                    </a:lnTo>
                    <a:lnTo>
                      <a:pt x="1701" y="1362"/>
                    </a:lnTo>
                    <a:lnTo>
                      <a:pt x="1699" y="1334"/>
                    </a:lnTo>
                    <a:lnTo>
                      <a:pt x="1710" y="1299"/>
                    </a:lnTo>
                    <a:lnTo>
                      <a:pt x="1711" y="1266"/>
                    </a:lnTo>
                    <a:lnTo>
                      <a:pt x="1730" y="1229"/>
                    </a:lnTo>
                    <a:lnTo>
                      <a:pt x="1736" y="1234"/>
                    </a:lnTo>
                    <a:lnTo>
                      <a:pt x="1748" y="1187"/>
                    </a:lnTo>
                    <a:lnTo>
                      <a:pt x="1764" y="1160"/>
                    </a:lnTo>
                    <a:lnTo>
                      <a:pt x="1758" y="1143"/>
                    </a:lnTo>
                    <a:lnTo>
                      <a:pt x="1773" y="1133"/>
                    </a:lnTo>
                    <a:lnTo>
                      <a:pt x="1785" y="1105"/>
                    </a:lnTo>
                    <a:lnTo>
                      <a:pt x="1801" y="1099"/>
                    </a:lnTo>
                    <a:lnTo>
                      <a:pt x="1798" y="1094"/>
                    </a:lnTo>
                    <a:lnTo>
                      <a:pt x="1816" y="1080"/>
                    </a:lnTo>
                    <a:lnTo>
                      <a:pt x="1815" y="1070"/>
                    </a:lnTo>
                    <a:lnTo>
                      <a:pt x="1826" y="1053"/>
                    </a:lnTo>
                    <a:lnTo>
                      <a:pt x="1838" y="1019"/>
                    </a:lnTo>
                    <a:lnTo>
                      <a:pt x="1841" y="979"/>
                    </a:lnTo>
                    <a:lnTo>
                      <a:pt x="1849" y="960"/>
                    </a:lnTo>
                    <a:lnTo>
                      <a:pt x="1865" y="884"/>
                    </a:lnTo>
                    <a:lnTo>
                      <a:pt x="1863" y="861"/>
                    </a:lnTo>
                    <a:lnTo>
                      <a:pt x="1843" y="801"/>
                    </a:lnTo>
                    <a:lnTo>
                      <a:pt x="1844" y="794"/>
                    </a:lnTo>
                    <a:lnTo>
                      <a:pt x="1848" y="797"/>
                    </a:lnTo>
                    <a:lnTo>
                      <a:pt x="1841" y="757"/>
                    </a:lnTo>
                    <a:lnTo>
                      <a:pt x="1841" y="731"/>
                    </a:lnTo>
                    <a:lnTo>
                      <a:pt x="1840" y="737"/>
                    </a:lnTo>
                    <a:lnTo>
                      <a:pt x="1836" y="734"/>
                    </a:lnTo>
                    <a:lnTo>
                      <a:pt x="1827" y="703"/>
                    </a:lnTo>
                    <a:lnTo>
                      <a:pt x="1818" y="698"/>
                    </a:lnTo>
                    <a:lnTo>
                      <a:pt x="1819" y="692"/>
                    </a:lnTo>
                    <a:lnTo>
                      <a:pt x="1809" y="675"/>
                    </a:lnTo>
                    <a:lnTo>
                      <a:pt x="1793" y="666"/>
                    </a:lnTo>
                    <a:lnTo>
                      <a:pt x="1781" y="644"/>
                    </a:lnTo>
                    <a:lnTo>
                      <a:pt x="1765" y="640"/>
                    </a:lnTo>
                    <a:lnTo>
                      <a:pt x="1739" y="616"/>
                    </a:lnTo>
                    <a:lnTo>
                      <a:pt x="1731" y="559"/>
                    </a:lnTo>
                    <a:lnTo>
                      <a:pt x="1728" y="556"/>
                    </a:lnTo>
                    <a:lnTo>
                      <a:pt x="1724" y="569"/>
                    </a:lnTo>
                    <a:lnTo>
                      <a:pt x="1704" y="554"/>
                    </a:lnTo>
                    <a:lnTo>
                      <a:pt x="1702" y="547"/>
                    </a:lnTo>
                    <a:lnTo>
                      <a:pt x="1697" y="550"/>
                    </a:lnTo>
                    <a:lnTo>
                      <a:pt x="1697" y="562"/>
                    </a:lnTo>
                    <a:lnTo>
                      <a:pt x="1685" y="564"/>
                    </a:lnTo>
                    <a:lnTo>
                      <a:pt x="1677" y="542"/>
                    </a:lnTo>
                    <a:lnTo>
                      <a:pt x="1676" y="514"/>
                    </a:lnTo>
                    <a:lnTo>
                      <a:pt x="1668" y="513"/>
                    </a:lnTo>
                    <a:lnTo>
                      <a:pt x="1655" y="483"/>
                    </a:lnTo>
                    <a:lnTo>
                      <a:pt x="1643" y="476"/>
                    </a:lnTo>
                    <a:lnTo>
                      <a:pt x="1643" y="468"/>
                    </a:lnTo>
                    <a:lnTo>
                      <a:pt x="1650" y="468"/>
                    </a:lnTo>
                    <a:lnTo>
                      <a:pt x="1646" y="459"/>
                    </a:lnTo>
                    <a:lnTo>
                      <a:pt x="1629" y="446"/>
                    </a:lnTo>
                    <a:lnTo>
                      <a:pt x="1625" y="449"/>
                    </a:lnTo>
                    <a:lnTo>
                      <a:pt x="1614" y="437"/>
                    </a:lnTo>
                    <a:lnTo>
                      <a:pt x="1601" y="431"/>
                    </a:lnTo>
                    <a:lnTo>
                      <a:pt x="1592" y="434"/>
                    </a:lnTo>
                    <a:lnTo>
                      <a:pt x="1583" y="409"/>
                    </a:lnTo>
                    <a:lnTo>
                      <a:pt x="1574" y="412"/>
                    </a:lnTo>
                    <a:lnTo>
                      <a:pt x="1557" y="409"/>
                    </a:lnTo>
                    <a:lnTo>
                      <a:pt x="1535" y="397"/>
                    </a:lnTo>
                    <a:lnTo>
                      <a:pt x="1532" y="375"/>
                    </a:lnTo>
                    <a:lnTo>
                      <a:pt x="1530" y="378"/>
                    </a:lnTo>
                    <a:lnTo>
                      <a:pt x="1530" y="375"/>
                    </a:lnTo>
                    <a:lnTo>
                      <a:pt x="1521" y="367"/>
                    </a:lnTo>
                    <a:lnTo>
                      <a:pt x="1519" y="330"/>
                    </a:lnTo>
                    <a:lnTo>
                      <a:pt x="1509" y="293"/>
                    </a:lnTo>
                    <a:lnTo>
                      <a:pt x="1502" y="293"/>
                    </a:lnTo>
                    <a:lnTo>
                      <a:pt x="1493" y="279"/>
                    </a:lnTo>
                    <a:lnTo>
                      <a:pt x="1482" y="232"/>
                    </a:lnTo>
                    <a:lnTo>
                      <a:pt x="1484" y="203"/>
                    </a:lnTo>
                    <a:lnTo>
                      <a:pt x="1455" y="181"/>
                    </a:lnTo>
                    <a:lnTo>
                      <a:pt x="1448" y="168"/>
                    </a:lnTo>
                    <a:lnTo>
                      <a:pt x="1442" y="166"/>
                    </a:lnTo>
                    <a:lnTo>
                      <a:pt x="1423" y="178"/>
                    </a:lnTo>
                    <a:lnTo>
                      <a:pt x="1410" y="168"/>
                    </a:lnTo>
                    <a:lnTo>
                      <a:pt x="1393" y="92"/>
                    </a:lnTo>
                    <a:lnTo>
                      <a:pt x="1379" y="75"/>
                    </a:lnTo>
                    <a:lnTo>
                      <a:pt x="1379" y="58"/>
                    </a:lnTo>
                    <a:lnTo>
                      <a:pt x="1369" y="58"/>
                    </a:lnTo>
                    <a:lnTo>
                      <a:pt x="1368" y="50"/>
                    </a:lnTo>
                    <a:lnTo>
                      <a:pt x="1365" y="16"/>
                    </a:lnTo>
                    <a:lnTo>
                      <a:pt x="1363" y="2"/>
                    </a:lnTo>
                    <a:lnTo>
                      <a:pt x="1360" y="0"/>
                    </a:lnTo>
                    <a:lnTo>
                      <a:pt x="1342" y="14"/>
                    </a:lnTo>
                    <a:lnTo>
                      <a:pt x="1342" y="25"/>
                    </a:lnTo>
                    <a:lnTo>
                      <a:pt x="1332" y="39"/>
                    </a:lnTo>
                    <a:lnTo>
                      <a:pt x="1325" y="61"/>
                    </a:lnTo>
                    <a:lnTo>
                      <a:pt x="1315" y="64"/>
                    </a:lnTo>
                    <a:lnTo>
                      <a:pt x="1311" y="80"/>
                    </a:lnTo>
                    <a:lnTo>
                      <a:pt x="1311" y="90"/>
                    </a:lnTo>
                    <a:lnTo>
                      <a:pt x="1318" y="92"/>
                    </a:lnTo>
                    <a:lnTo>
                      <a:pt x="1312" y="123"/>
                    </a:lnTo>
                    <a:lnTo>
                      <a:pt x="1306" y="140"/>
                    </a:lnTo>
                    <a:lnTo>
                      <a:pt x="1306" y="180"/>
                    </a:lnTo>
                    <a:lnTo>
                      <a:pt x="1312" y="206"/>
                    </a:lnTo>
                    <a:lnTo>
                      <a:pt x="1292" y="279"/>
                    </a:lnTo>
                    <a:lnTo>
                      <a:pt x="1275" y="324"/>
                    </a:lnTo>
                    <a:lnTo>
                      <a:pt x="1241" y="335"/>
                    </a:lnTo>
                    <a:lnTo>
                      <a:pt x="1202" y="312"/>
                    </a:lnTo>
                    <a:lnTo>
                      <a:pt x="1187" y="291"/>
                    </a:lnTo>
                    <a:lnTo>
                      <a:pt x="1152" y="281"/>
                    </a:lnTo>
                    <a:lnTo>
                      <a:pt x="1110" y="249"/>
                    </a:lnTo>
                    <a:lnTo>
                      <a:pt x="1080" y="244"/>
                    </a:lnTo>
                    <a:lnTo>
                      <a:pt x="1072" y="251"/>
                    </a:lnTo>
                    <a:lnTo>
                      <a:pt x="1068" y="222"/>
                    </a:lnTo>
                    <a:lnTo>
                      <a:pt x="1047" y="212"/>
                    </a:lnTo>
                    <a:lnTo>
                      <a:pt x="1042" y="212"/>
                    </a:lnTo>
                    <a:lnTo>
                      <a:pt x="1034" y="203"/>
                    </a:lnTo>
                    <a:lnTo>
                      <a:pt x="1054" y="143"/>
                    </a:lnTo>
                    <a:lnTo>
                      <a:pt x="1046" y="144"/>
                    </a:lnTo>
                    <a:lnTo>
                      <a:pt x="1051" y="123"/>
                    </a:lnTo>
                    <a:lnTo>
                      <a:pt x="1060" y="131"/>
                    </a:lnTo>
                    <a:lnTo>
                      <a:pt x="1057" y="121"/>
                    </a:lnTo>
                    <a:lnTo>
                      <a:pt x="1062" y="115"/>
                    </a:lnTo>
                    <a:lnTo>
                      <a:pt x="1064" y="121"/>
                    </a:lnTo>
                    <a:lnTo>
                      <a:pt x="1074" y="118"/>
                    </a:lnTo>
                    <a:lnTo>
                      <a:pt x="1079" y="110"/>
                    </a:lnTo>
                    <a:lnTo>
                      <a:pt x="1074" y="101"/>
                    </a:lnTo>
                    <a:lnTo>
                      <a:pt x="1083" y="98"/>
                    </a:lnTo>
                    <a:lnTo>
                      <a:pt x="1093" y="78"/>
                    </a:lnTo>
                    <a:lnTo>
                      <a:pt x="1089" y="73"/>
                    </a:lnTo>
                    <a:lnTo>
                      <a:pt x="1077" y="78"/>
                    </a:lnTo>
                    <a:lnTo>
                      <a:pt x="1071" y="59"/>
                    </a:lnTo>
                    <a:lnTo>
                      <a:pt x="1062" y="67"/>
                    </a:lnTo>
                    <a:lnTo>
                      <a:pt x="1059" y="85"/>
                    </a:lnTo>
                    <a:lnTo>
                      <a:pt x="1051" y="89"/>
                    </a:lnTo>
                    <a:lnTo>
                      <a:pt x="1051" y="70"/>
                    </a:lnTo>
                    <a:lnTo>
                      <a:pt x="1046" y="73"/>
                    </a:lnTo>
                    <a:lnTo>
                      <a:pt x="1042" y="70"/>
                    </a:lnTo>
                    <a:lnTo>
                      <a:pt x="1047" y="61"/>
                    </a:lnTo>
                    <a:lnTo>
                      <a:pt x="1026" y="64"/>
                    </a:lnTo>
                    <a:lnTo>
                      <a:pt x="1013" y="76"/>
                    </a:lnTo>
                    <a:lnTo>
                      <a:pt x="991" y="63"/>
                    </a:lnTo>
                    <a:lnTo>
                      <a:pt x="967" y="64"/>
                    </a:lnTo>
                    <a:lnTo>
                      <a:pt x="947" y="56"/>
                    </a:lnTo>
                    <a:lnTo>
                      <a:pt x="947" y="51"/>
                    </a:lnTo>
                    <a:lnTo>
                      <a:pt x="939" y="56"/>
                    </a:lnTo>
                    <a:lnTo>
                      <a:pt x="916" y="50"/>
                    </a:lnTo>
                    <a:lnTo>
                      <a:pt x="904" y="36"/>
                    </a:lnTo>
                    <a:lnTo>
                      <a:pt x="898" y="42"/>
                    </a:lnTo>
                    <a:lnTo>
                      <a:pt x="878" y="25"/>
                    </a:lnTo>
                    <a:lnTo>
                      <a:pt x="871" y="39"/>
                    </a:lnTo>
                    <a:lnTo>
                      <a:pt x="865" y="24"/>
                    </a:lnTo>
                    <a:lnTo>
                      <a:pt x="862" y="29"/>
                    </a:lnTo>
                    <a:lnTo>
                      <a:pt x="856" y="29"/>
                    </a:lnTo>
                    <a:lnTo>
                      <a:pt x="862" y="33"/>
                    </a:lnTo>
                    <a:lnTo>
                      <a:pt x="873" y="42"/>
                    </a:lnTo>
                    <a:lnTo>
                      <a:pt x="888" y="41"/>
                    </a:lnTo>
                    <a:lnTo>
                      <a:pt x="893" y="46"/>
                    </a:lnTo>
                    <a:lnTo>
                      <a:pt x="893" y="67"/>
                    </a:lnTo>
                    <a:lnTo>
                      <a:pt x="870" y="76"/>
                    </a:lnTo>
                    <a:lnTo>
                      <a:pt x="834" y="75"/>
                    </a:lnTo>
                    <a:lnTo>
                      <a:pt x="834" y="78"/>
                    </a:lnTo>
                    <a:lnTo>
                      <a:pt x="822" y="75"/>
                    </a:lnTo>
                    <a:lnTo>
                      <a:pt x="815" y="83"/>
                    </a:lnTo>
                    <a:lnTo>
                      <a:pt x="819" y="97"/>
                    </a:lnTo>
                    <a:lnTo>
                      <a:pt x="803" y="87"/>
                    </a:lnTo>
                    <a:lnTo>
                      <a:pt x="802" y="93"/>
                    </a:lnTo>
                    <a:lnTo>
                      <a:pt x="786" y="98"/>
                    </a:lnTo>
                    <a:lnTo>
                      <a:pt x="781" y="121"/>
                    </a:lnTo>
                    <a:lnTo>
                      <a:pt x="788" y="118"/>
                    </a:lnTo>
                    <a:lnTo>
                      <a:pt x="788" y="129"/>
                    </a:lnTo>
                    <a:lnTo>
                      <a:pt x="783" y="135"/>
                    </a:lnTo>
                    <a:lnTo>
                      <a:pt x="769" y="134"/>
                    </a:lnTo>
                    <a:lnTo>
                      <a:pt x="755" y="160"/>
                    </a:lnTo>
                    <a:lnTo>
                      <a:pt x="749" y="160"/>
                    </a:lnTo>
                    <a:lnTo>
                      <a:pt x="746" y="173"/>
                    </a:lnTo>
                    <a:lnTo>
                      <a:pt x="763" y="195"/>
                    </a:lnTo>
                    <a:lnTo>
                      <a:pt x="755" y="200"/>
                    </a:lnTo>
                    <a:lnTo>
                      <a:pt x="760" y="214"/>
                    </a:lnTo>
                    <a:lnTo>
                      <a:pt x="734" y="195"/>
                    </a:lnTo>
                    <a:lnTo>
                      <a:pt x="707" y="195"/>
                    </a:lnTo>
                    <a:lnTo>
                      <a:pt x="703" y="202"/>
                    </a:lnTo>
                    <a:lnTo>
                      <a:pt x="690" y="205"/>
                    </a:lnTo>
                    <a:lnTo>
                      <a:pt x="678" y="232"/>
                    </a:lnTo>
                    <a:lnTo>
                      <a:pt x="683" y="222"/>
                    </a:lnTo>
                    <a:lnTo>
                      <a:pt x="687" y="189"/>
                    </a:lnTo>
                    <a:lnTo>
                      <a:pt x="662" y="163"/>
                    </a:lnTo>
                    <a:lnTo>
                      <a:pt x="630" y="148"/>
                    </a:lnTo>
                    <a:lnTo>
                      <a:pt x="624" y="148"/>
                    </a:lnTo>
                    <a:lnTo>
                      <a:pt x="622" y="158"/>
                    </a:lnTo>
                    <a:lnTo>
                      <a:pt x="607" y="163"/>
                    </a:lnTo>
                    <a:lnTo>
                      <a:pt x="605" y="158"/>
                    </a:lnTo>
                    <a:lnTo>
                      <a:pt x="596" y="166"/>
                    </a:lnTo>
                    <a:lnTo>
                      <a:pt x="590" y="154"/>
                    </a:lnTo>
                    <a:lnTo>
                      <a:pt x="588" y="160"/>
                    </a:lnTo>
                    <a:lnTo>
                      <a:pt x="593" y="171"/>
                    </a:lnTo>
                    <a:lnTo>
                      <a:pt x="588" y="180"/>
                    </a:lnTo>
                    <a:lnTo>
                      <a:pt x="578" y="188"/>
                    </a:lnTo>
                    <a:lnTo>
                      <a:pt x="576" y="181"/>
                    </a:lnTo>
                    <a:lnTo>
                      <a:pt x="553" y="186"/>
                    </a:lnTo>
                    <a:lnTo>
                      <a:pt x="557" y="211"/>
                    </a:lnTo>
                    <a:lnTo>
                      <a:pt x="544" y="205"/>
                    </a:lnTo>
                    <a:lnTo>
                      <a:pt x="539" y="214"/>
                    </a:lnTo>
                    <a:lnTo>
                      <a:pt x="544" y="223"/>
                    </a:lnTo>
                    <a:lnTo>
                      <a:pt x="532" y="220"/>
                    </a:lnTo>
                    <a:lnTo>
                      <a:pt x="522" y="227"/>
                    </a:lnTo>
                    <a:lnTo>
                      <a:pt x="525" y="242"/>
                    </a:lnTo>
                    <a:lnTo>
                      <a:pt x="515" y="256"/>
                    </a:lnTo>
                    <a:lnTo>
                      <a:pt x="514" y="266"/>
                    </a:lnTo>
                    <a:lnTo>
                      <a:pt x="520" y="270"/>
                    </a:lnTo>
                    <a:lnTo>
                      <a:pt x="519" y="276"/>
                    </a:lnTo>
                    <a:lnTo>
                      <a:pt x="505" y="273"/>
                    </a:lnTo>
                    <a:lnTo>
                      <a:pt x="495" y="259"/>
                    </a:lnTo>
                    <a:lnTo>
                      <a:pt x="480" y="257"/>
                    </a:lnTo>
                    <a:lnTo>
                      <a:pt x="475" y="261"/>
                    </a:lnTo>
                    <a:lnTo>
                      <a:pt x="475" y="278"/>
                    </a:lnTo>
                    <a:lnTo>
                      <a:pt x="485" y="291"/>
                    </a:lnTo>
                    <a:lnTo>
                      <a:pt x="486" y="302"/>
                    </a:lnTo>
                    <a:lnTo>
                      <a:pt x="478" y="304"/>
                    </a:lnTo>
                    <a:lnTo>
                      <a:pt x="475" y="325"/>
                    </a:lnTo>
                    <a:lnTo>
                      <a:pt x="446" y="271"/>
                    </a:lnTo>
                    <a:lnTo>
                      <a:pt x="441" y="285"/>
                    </a:lnTo>
                    <a:lnTo>
                      <a:pt x="418" y="299"/>
                    </a:lnTo>
                    <a:lnTo>
                      <a:pt x="412" y="321"/>
                    </a:lnTo>
                    <a:lnTo>
                      <a:pt x="421" y="347"/>
                    </a:lnTo>
                    <a:lnTo>
                      <a:pt x="400" y="369"/>
                    </a:lnTo>
                    <a:lnTo>
                      <a:pt x="395" y="369"/>
                    </a:lnTo>
                    <a:lnTo>
                      <a:pt x="383" y="401"/>
                    </a:lnTo>
                    <a:lnTo>
                      <a:pt x="356" y="423"/>
                    </a:lnTo>
                    <a:lnTo>
                      <a:pt x="290" y="443"/>
                    </a:lnTo>
                    <a:lnTo>
                      <a:pt x="271" y="440"/>
                    </a:lnTo>
                    <a:lnTo>
                      <a:pt x="253" y="455"/>
                    </a:lnTo>
                    <a:lnTo>
                      <a:pt x="228" y="460"/>
                    </a:lnTo>
                    <a:lnTo>
                      <a:pt x="202" y="474"/>
                    </a:lnTo>
                    <a:lnTo>
                      <a:pt x="161" y="471"/>
                    </a:lnTo>
                    <a:lnTo>
                      <a:pt x="122" y="493"/>
                    </a:lnTo>
                    <a:lnTo>
                      <a:pt x="102" y="519"/>
                    </a:lnTo>
                    <a:lnTo>
                      <a:pt x="85" y="522"/>
                    </a:lnTo>
                    <a:lnTo>
                      <a:pt x="61" y="536"/>
                    </a:lnTo>
                    <a:lnTo>
                      <a:pt x="42" y="565"/>
                    </a:lnTo>
                    <a:lnTo>
                      <a:pt x="38" y="564"/>
                    </a:lnTo>
                    <a:lnTo>
                      <a:pt x="38" y="553"/>
                    </a:lnTo>
                    <a:lnTo>
                      <a:pt x="41" y="528"/>
                    </a:lnTo>
                    <a:lnTo>
                      <a:pt x="36" y="533"/>
                    </a:lnTo>
                    <a:lnTo>
                      <a:pt x="22" y="556"/>
                    </a:lnTo>
                    <a:lnTo>
                      <a:pt x="19" y="574"/>
                    </a:lnTo>
                    <a:lnTo>
                      <a:pt x="24" y="586"/>
                    </a:lnTo>
                    <a:lnTo>
                      <a:pt x="24" y="610"/>
                    </a:lnTo>
                    <a:lnTo>
                      <a:pt x="7" y="637"/>
                    </a:lnTo>
                    <a:lnTo>
                      <a:pt x="7" y="663"/>
                    </a:lnTo>
                    <a:lnTo>
                      <a:pt x="33" y="709"/>
                    </a:lnTo>
                    <a:lnTo>
                      <a:pt x="31" y="717"/>
                    </a:lnTo>
                    <a:lnTo>
                      <a:pt x="45" y="730"/>
                    </a:lnTo>
                    <a:lnTo>
                      <a:pt x="47" y="745"/>
                    </a:lnTo>
                    <a:lnTo>
                      <a:pt x="39" y="762"/>
                    </a:lnTo>
                    <a:lnTo>
                      <a:pt x="33" y="760"/>
                    </a:lnTo>
                    <a:lnTo>
                      <a:pt x="30" y="743"/>
                    </a:lnTo>
                    <a:lnTo>
                      <a:pt x="24" y="748"/>
                    </a:lnTo>
                    <a:lnTo>
                      <a:pt x="11" y="720"/>
                    </a:lnTo>
                    <a:lnTo>
                      <a:pt x="11" y="722"/>
                    </a:lnTo>
                    <a:lnTo>
                      <a:pt x="30" y="767"/>
                    </a:lnTo>
                    <a:lnTo>
                      <a:pt x="19" y="772"/>
                    </a:lnTo>
                    <a:lnTo>
                      <a:pt x="17" y="767"/>
                    </a:lnTo>
                    <a:lnTo>
                      <a:pt x="14" y="768"/>
                    </a:lnTo>
                    <a:lnTo>
                      <a:pt x="11" y="754"/>
                    </a:lnTo>
                    <a:lnTo>
                      <a:pt x="0" y="748"/>
                    </a:lnTo>
                    <a:lnTo>
                      <a:pt x="0" y="752"/>
                    </a:lnTo>
                    <a:lnTo>
                      <a:pt x="17" y="779"/>
                    </a:lnTo>
                    <a:lnTo>
                      <a:pt x="34" y="794"/>
                    </a:lnTo>
                    <a:lnTo>
                      <a:pt x="45" y="825"/>
                    </a:lnTo>
                    <a:lnTo>
                      <a:pt x="47" y="844"/>
                    </a:lnTo>
                    <a:lnTo>
                      <a:pt x="81" y="907"/>
                    </a:lnTo>
                    <a:lnTo>
                      <a:pt x="87" y="966"/>
                    </a:lnTo>
                    <a:lnTo>
                      <a:pt x="119" y="1037"/>
                    </a:lnTo>
                    <a:lnTo>
                      <a:pt x="119" y="1082"/>
                    </a:lnTo>
                    <a:lnTo>
                      <a:pt x="115" y="1097"/>
                    </a:lnTo>
                    <a:lnTo>
                      <a:pt x="119" y="1116"/>
                    </a:lnTo>
                    <a:lnTo>
                      <a:pt x="106" y="1141"/>
                    </a:lnTo>
                    <a:lnTo>
                      <a:pt x="89" y="1139"/>
                    </a:lnTo>
                    <a:close/>
                    <a:moveTo>
                      <a:pt x="1843" y="680"/>
                    </a:moveTo>
                    <a:lnTo>
                      <a:pt x="1852" y="689"/>
                    </a:lnTo>
                    <a:lnTo>
                      <a:pt x="1852" y="701"/>
                    </a:lnTo>
                    <a:lnTo>
                      <a:pt x="1840" y="725"/>
                    </a:lnTo>
                    <a:lnTo>
                      <a:pt x="1838" y="701"/>
                    </a:lnTo>
                    <a:lnTo>
                      <a:pt x="1846" y="686"/>
                    </a:lnTo>
                    <a:lnTo>
                      <a:pt x="1843" y="680"/>
                    </a:lnTo>
                    <a:close/>
                    <a:moveTo>
                      <a:pt x="1860" y="810"/>
                    </a:moveTo>
                    <a:lnTo>
                      <a:pt x="1863" y="813"/>
                    </a:lnTo>
                    <a:lnTo>
                      <a:pt x="1860" y="825"/>
                    </a:lnTo>
                    <a:lnTo>
                      <a:pt x="1860" y="810"/>
                    </a:lnTo>
                    <a:close/>
                    <a:moveTo>
                      <a:pt x="1074" y="39"/>
                    </a:moveTo>
                    <a:lnTo>
                      <a:pt x="1074" y="27"/>
                    </a:lnTo>
                    <a:lnTo>
                      <a:pt x="1083" y="19"/>
                    </a:lnTo>
                    <a:lnTo>
                      <a:pt x="1074" y="39"/>
                    </a:lnTo>
                    <a:close/>
                    <a:moveTo>
                      <a:pt x="789" y="25"/>
                    </a:moveTo>
                    <a:lnTo>
                      <a:pt x="806" y="36"/>
                    </a:lnTo>
                    <a:lnTo>
                      <a:pt x="822" y="34"/>
                    </a:lnTo>
                    <a:lnTo>
                      <a:pt x="832" y="25"/>
                    </a:lnTo>
                    <a:lnTo>
                      <a:pt x="840" y="33"/>
                    </a:lnTo>
                    <a:lnTo>
                      <a:pt x="842" y="41"/>
                    </a:lnTo>
                    <a:lnTo>
                      <a:pt x="836" y="50"/>
                    </a:lnTo>
                    <a:lnTo>
                      <a:pt x="817" y="56"/>
                    </a:lnTo>
                    <a:lnTo>
                      <a:pt x="798" y="44"/>
                    </a:lnTo>
                    <a:lnTo>
                      <a:pt x="789" y="25"/>
                    </a:lnTo>
                    <a:close/>
                    <a:moveTo>
                      <a:pt x="780" y="53"/>
                    </a:moveTo>
                    <a:lnTo>
                      <a:pt x="776" y="46"/>
                    </a:lnTo>
                    <a:lnTo>
                      <a:pt x="786" y="34"/>
                    </a:lnTo>
                    <a:lnTo>
                      <a:pt x="798" y="53"/>
                    </a:lnTo>
                    <a:lnTo>
                      <a:pt x="780" y="53"/>
                    </a:lnTo>
                    <a:close/>
                    <a:moveTo>
                      <a:pt x="1219" y="271"/>
                    </a:moveTo>
                    <a:lnTo>
                      <a:pt x="1228" y="276"/>
                    </a:lnTo>
                    <a:lnTo>
                      <a:pt x="1207" y="287"/>
                    </a:lnTo>
                    <a:lnTo>
                      <a:pt x="1202" y="281"/>
                    </a:lnTo>
                    <a:lnTo>
                      <a:pt x="1219" y="271"/>
                    </a:lnTo>
                    <a:close/>
                    <a:moveTo>
                      <a:pt x="1072" y="146"/>
                    </a:moveTo>
                    <a:lnTo>
                      <a:pt x="1077" y="149"/>
                    </a:lnTo>
                    <a:lnTo>
                      <a:pt x="1080" y="143"/>
                    </a:lnTo>
                    <a:lnTo>
                      <a:pt x="1083" y="149"/>
                    </a:lnTo>
                    <a:lnTo>
                      <a:pt x="1089" y="146"/>
                    </a:lnTo>
                    <a:lnTo>
                      <a:pt x="1094" y="166"/>
                    </a:lnTo>
                    <a:lnTo>
                      <a:pt x="1077" y="169"/>
                    </a:lnTo>
                    <a:lnTo>
                      <a:pt x="1072" y="163"/>
                    </a:lnTo>
                    <a:lnTo>
                      <a:pt x="1072" y="146"/>
                    </a:lnTo>
                    <a:close/>
                    <a:moveTo>
                      <a:pt x="1604" y="1498"/>
                    </a:moveTo>
                    <a:lnTo>
                      <a:pt x="1606" y="1495"/>
                    </a:lnTo>
                    <a:lnTo>
                      <a:pt x="1621" y="1506"/>
                    </a:lnTo>
                    <a:lnTo>
                      <a:pt x="1623" y="1523"/>
                    </a:lnTo>
                    <a:lnTo>
                      <a:pt x="1614" y="1528"/>
                    </a:lnTo>
                    <a:lnTo>
                      <a:pt x="1601" y="1502"/>
                    </a:lnTo>
                    <a:lnTo>
                      <a:pt x="1604" y="1498"/>
                    </a:lnTo>
                    <a:close/>
                    <a:moveTo>
                      <a:pt x="1614" y="1536"/>
                    </a:moveTo>
                    <a:lnTo>
                      <a:pt x="1625" y="1529"/>
                    </a:lnTo>
                    <a:lnTo>
                      <a:pt x="1631" y="1537"/>
                    </a:lnTo>
                    <a:lnTo>
                      <a:pt x="1614" y="1536"/>
                    </a:lnTo>
                    <a:close/>
                    <a:moveTo>
                      <a:pt x="1079" y="1266"/>
                    </a:moveTo>
                    <a:lnTo>
                      <a:pt x="1114" y="1253"/>
                    </a:lnTo>
                    <a:lnTo>
                      <a:pt x="1152" y="1271"/>
                    </a:lnTo>
                    <a:lnTo>
                      <a:pt x="1130" y="1271"/>
                    </a:lnTo>
                    <a:lnTo>
                      <a:pt x="1123" y="1282"/>
                    </a:lnTo>
                    <a:lnTo>
                      <a:pt x="1094" y="1279"/>
                    </a:lnTo>
                    <a:lnTo>
                      <a:pt x="1085" y="1279"/>
                    </a:lnTo>
                    <a:lnTo>
                      <a:pt x="1079" y="1266"/>
                    </a:lnTo>
                    <a:close/>
                    <a:moveTo>
                      <a:pt x="1461" y="1551"/>
                    </a:moveTo>
                    <a:lnTo>
                      <a:pt x="1476" y="1559"/>
                    </a:lnTo>
                    <a:lnTo>
                      <a:pt x="1496" y="1562"/>
                    </a:lnTo>
                    <a:lnTo>
                      <a:pt x="1516" y="1576"/>
                    </a:lnTo>
                    <a:lnTo>
                      <a:pt x="1543" y="1582"/>
                    </a:lnTo>
                    <a:lnTo>
                      <a:pt x="1584" y="1570"/>
                    </a:lnTo>
                    <a:lnTo>
                      <a:pt x="1592" y="1559"/>
                    </a:lnTo>
                    <a:lnTo>
                      <a:pt x="1604" y="1565"/>
                    </a:lnTo>
                    <a:lnTo>
                      <a:pt x="1606" y="1556"/>
                    </a:lnTo>
                    <a:lnTo>
                      <a:pt x="1614" y="1559"/>
                    </a:lnTo>
                    <a:lnTo>
                      <a:pt x="1621" y="1568"/>
                    </a:lnTo>
                    <a:lnTo>
                      <a:pt x="1625" y="1587"/>
                    </a:lnTo>
                    <a:lnTo>
                      <a:pt x="1626" y="1653"/>
                    </a:lnTo>
                    <a:lnTo>
                      <a:pt x="1621" y="1630"/>
                    </a:lnTo>
                    <a:lnTo>
                      <a:pt x="1611" y="1649"/>
                    </a:lnTo>
                    <a:lnTo>
                      <a:pt x="1608" y="1679"/>
                    </a:lnTo>
                    <a:lnTo>
                      <a:pt x="1591" y="1679"/>
                    </a:lnTo>
                    <a:lnTo>
                      <a:pt x="1577" y="1710"/>
                    </a:lnTo>
                    <a:lnTo>
                      <a:pt x="1569" y="1703"/>
                    </a:lnTo>
                    <a:lnTo>
                      <a:pt x="1566" y="1707"/>
                    </a:lnTo>
                    <a:lnTo>
                      <a:pt x="1563" y="1724"/>
                    </a:lnTo>
                    <a:lnTo>
                      <a:pt x="1557" y="1730"/>
                    </a:lnTo>
                    <a:lnTo>
                      <a:pt x="1519" y="1726"/>
                    </a:lnTo>
                    <a:lnTo>
                      <a:pt x="1518" y="1720"/>
                    </a:lnTo>
                    <a:lnTo>
                      <a:pt x="1526" y="1712"/>
                    </a:lnTo>
                    <a:lnTo>
                      <a:pt x="1509" y="1709"/>
                    </a:lnTo>
                    <a:lnTo>
                      <a:pt x="1489" y="1676"/>
                    </a:lnTo>
                    <a:lnTo>
                      <a:pt x="1479" y="1641"/>
                    </a:lnTo>
                    <a:lnTo>
                      <a:pt x="1490" y="1659"/>
                    </a:lnTo>
                    <a:lnTo>
                      <a:pt x="1496" y="1649"/>
                    </a:lnTo>
                    <a:lnTo>
                      <a:pt x="1479" y="1627"/>
                    </a:lnTo>
                    <a:lnTo>
                      <a:pt x="1459" y="1583"/>
                    </a:lnTo>
                    <a:lnTo>
                      <a:pt x="1461" y="155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2" name="Freeform 78"/>
              <p:cNvSpPr>
                <a:spLocks noChangeAspect="1" noEditPoints="1"/>
              </p:cNvSpPr>
              <p:nvPr/>
            </p:nvSpPr>
            <p:spPr bwMode="gray">
              <a:xfrm>
                <a:off x="7141171" y="1829786"/>
                <a:ext cx="506284" cy="501750"/>
              </a:xfrm>
              <a:custGeom>
                <a:avLst/>
                <a:gdLst>
                  <a:gd name="T0" fmla="*/ 24 w 1023"/>
                  <a:gd name="T1" fmla="*/ 10 h 1195"/>
                  <a:gd name="T2" fmla="*/ 24 w 1023"/>
                  <a:gd name="T3" fmla="*/ 13 h 1195"/>
                  <a:gd name="T4" fmla="*/ 23 w 1023"/>
                  <a:gd name="T5" fmla="*/ 15 h 1195"/>
                  <a:gd name="T6" fmla="*/ 23 w 1023"/>
                  <a:gd name="T7" fmla="*/ 17 h 1195"/>
                  <a:gd name="T8" fmla="*/ 22 w 1023"/>
                  <a:gd name="T9" fmla="*/ 17 h 1195"/>
                  <a:gd name="T10" fmla="*/ 21 w 1023"/>
                  <a:gd name="T11" fmla="*/ 19 h 1195"/>
                  <a:gd name="T12" fmla="*/ 20 w 1023"/>
                  <a:gd name="T13" fmla="*/ 19 h 1195"/>
                  <a:gd name="T14" fmla="*/ 18 w 1023"/>
                  <a:gd name="T15" fmla="*/ 19 h 1195"/>
                  <a:gd name="T16" fmla="*/ 18 w 1023"/>
                  <a:gd name="T17" fmla="*/ 19 h 1195"/>
                  <a:gd name="T18" fmla="*/ 17 w 1023"/>
                  <a:gd name="T19" fmla="*/ 21 h 1195"/>
                  <a:gd name="T20" fmla="*/ 15 w 1023"/>
                  <a:gd name="T21" fmla="*/ 19 h 1195"/>
                  <a:gd name="T22" fmla="*/ 14 w 1023"/>
                  <a:gd name="T23" fmla="*/ 19 h 1195"/>
                  <a:gd name="T24" fmla="*/ 12 w 1023"/>
                  <a:gd name="T25" fmla="*/ 19 h 1195"/>
                  <a:gd name="T26" fmla="*/ 10 w 1023"/>
                  <a:gd name="T27" fmla="*/ 20 h 1195"/>
                  <a:gd name="T28" fmla="*/ 14 w 1023"/>
                  <a:gd name="T29" fmla="*/ 18 h 1195"/>
                  <a:gd name="T30" fmla="*/ 17 w 1023"/>
                  <a:gd name="T31" fmla="*/ 17 h 1195"/>
                  <a:gd name="T32" fmla="*/ 18 w 1023"/>
                  <a:gd name="T33" fmla="*/ 14 h 1195"/>
                  <a:gd name="T34" fmla="*/ 18 w 1023"/>
                  <a:gd name="T35" fmla="*/ 15 h 1195"/>
                  <a:gd name="T36" fmla="*/ 21 w 1023"/>
                  <a:gd name="T37" fmla="*/ 13 h 1195"/>
                  <a:gd name="T38" fmla="*/ 21 w 1023"/>
                  <a:gd name="T39" fmla="*/ 10 h 1195"/>
                  <a:gd name="T40" fmla="*/ 22 w 1023"/>
                  <a:gd name="T41" fmla="*/ 8 h 1195"/>
                  <a:gd name="T42" fmla="*/ 23 w 1023"/>
                  <a:gd name="T43" fmla="*/ 8 h 1195"/>
                  <a:gd name="T44" fmla="*/ 23 w 1023"/>
                  <a:gd name="T45" fmla="*/ 7 h 1195"/>
                  <a:gd name="T46" fmla="*/ 2 w 1023"/>
                  <a:gd name="T47" fmla="*/ 34 h 1195"/>
                  <a:gd name="T48" fmla="*/ 1 w 1023"/>
                  <a:gd name="T49" fmla="*/ 35 h 1195"/>
                  <a:gd name="T50" fmla="*/ 0 w 1023"/>
                  <a:gd name="T51" fmla="*/ 35 h 1195"/>
                  <a:gd name="T52" fmla="*/ 23 w 1023"/>
                  <a:gd name="T53" fmla="*/ 1 h 1195"/>
                  <a:gd name="T54" fmla="*/ 8 w 1023"/>
                  <a:gd name="T55" fmla="*/ 19 h 1195"/>
                  <a:gd name="T56" fmla="*/ 7 w 1023"/>
                  <a:gd name="T57" fmla="*/ 19 h 1195"/>
                  <a:gd name="T58" fmla="*/ 7 w 1023"/>
                  <a:gd name="T59" fmla="*/ 22 h 1195"/>
                  <a:gd name="T60" fmla="*/ 7 w 1023"/>
                  <a:gd name="T61" fmla="*/ 22 h 1195"/>
                  <a:gd name="T62" fmla="*/ 7 w 1023"/>
                  <a:gd name="T63" fmla="*/ 22 h 1195"/>
                  <a:gd name="T64" fmla="*/ 9 w 1023"/>
                  <a:gd name="T65" fmla="*/ 22 h 1195"/>
                  <a:gd name="T66" fmla="*/ 10 w 1023"/>
                  <a:gd name="T67" fmla="*/ 26 h 1195"/>
                  <a:gd name="T68" fmla="*/ 7 w 1023"/>
                  <a:gd name="T69" fmla="*/ 29 h 1195"/>
                  <a:gd name="T70" fmla="*/ 7 w 1023"/>
                  <a:gd name="T71" fmla="*/ 30 h 1195"/>
                  <a:gd name="T72" fmla="*/ 6 w 1023"/>
                  <a:gd name="T73" fmla="*/ 31 h 1195"/>
                  <a:gd name="T74" fmla="*/ 5 w 1023"/>
                  <a:gd name="T75" fmla="*/ 32 h 1195"/>
                  <a:gd name="T76" fmla="*/ 9 w 1023"/>
                  <a:gd name="T77" fmla="*/ 26 h 1195"/>
                  <a:gd name="T78" fmla="*/ 10 w 1023"/>
                  <a:gd name="T79" fmla="*/ 20 h 1195"/>
                  <a:gd name="T80" fmla="*/ 8 w 1023"/>
                  <a:gd name="T81" fmla="*/ 21 h 1195"/>
                  <a:gd name="T82" fmla="*/ 8 w 1023"/>
                  <a:gd name="T83" fmla="*/ 22 h 1195"/>
                  <a:gd name="T84" fmla="*/ 9 w 1023"/>
                  <a:gd name="T85" fmla="*/ 22 h 1195"/>
                  <a:gd name="T86" fmla="*/ 9 w 1023"/>
                  <a:gd name="T87" fmla="*/ 22 h 1195"/>
                  <a:gd name="T88" fmla="*/ 9 w 1023"/>
                  <a:gd name="T89" fmla="*/ 24 h 1195"/>
                  <a:gd name="T90" fmla="*/ 10 w 1023"/>
                  <a:gd name="T91" fmla="*/ 24 h 1195"/>
                  <a:gd name="T92" fmla="*/ 11 w 1023"/>
                  <a:gd name="T93" fmla="*/ 22 h 1195"/>
                  <a:gd name="T94" fmla="*/ 10 w 1023"/>
                  <a:gd name="T95" fmla="*/ 21 h 1195"/>
                  <a:gd name="T96" fmla="*/ 14 w 1023"/>
                  <a:gd name="T97" fmla="*/ 21 h 1195"/>
                  <a:gd name="T98" fmla="*/ 12 w 1023"/>
                  <a:gd name="T99" fmla="*/ 22 h 1195"/>
                  <a:gd name="T100" fmla="*/ 12 w 1023"/>
                  <a:gd name="T101" fmla="*/ 20 h 1195"/>
                  <a:gd name="T102" fmla="*/ 15 w 1023"/>
                  <a:gd name="T103" fmla="*/ 20 h 1195"/>
                  <a:gd name="T104" fmla="*/ 29 w 1023"/>
                  <a:gd name="T105" fmla="*/ 2 h 1195"/>
                  <a:gd name="T106" fmla="*/ 29 w 1023"/>
                  <a:gd name="T107" fmla="*/ 4 h 1195"/>
                  <a:gd name="T108" fmla="*/ 28 w 1023"/>
                  <a:gd name="T109" fmla="*/ 5 h 1195"/>
                  <a:gd name="T110" fmla="*/ 26 w 1023"/>
                  <a:gd name="T111" fmla="*/ 6 h 1195"/>
                  <a:gd name="T112" fmla="*/ 22 w 1023"/>
                  <a:gd name="T113" fmla="*/ 6 h 1195"/>
                  <a:gd name="T114" fmla="*/ 23 w 1023"/>
                  <a:gd name="T115" fmla="*/ 7 h 1195"/>
                  <a:gd name="T116" fmla="*/ 22 w 1023"/>
                  <a:gd name="T117" fmla="*/ 7 h 1195"/>
                  <a:gd name="T118" fmla="*/ 22 w 1023"/>
                  <a:gd name="T119" fmla="*/ 5 h 1195"/>
                  <a:gd name="T120" fmla="*/ 24 w 1023"/>
                  <a:gd name="T121" fmla="*/ 3 h 1195"/>
                  <a:gd name="T122" fmla="*/ 24 w 1023"/>
                  <a:gd name="T123" fmla="*/ 0 h 1195"/>
                  <a:gd name="T124" fmla="*/ 26 w 1023"/>
                  <a:gd name="T125" fmla="*/ 2 h 11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3"/>
                  <a:gd name="T190" fmla="*/ 0 h 1195"/>
                  <a:gd name="T191" fmla="*/ 1023 w 1023"/>
                  <a:gd name="T192" fmla="*/ 1195 h 11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3" h="1195">
                    <a:moveTo>
                      <a:pt x="806" y="255"/>
                    </a:moveTo>
                    <a:lnTo>
                      <a:pt x="820" y="255"/>
                    </a:lnTo>
                    <a:lnTo>
                      <a:pt x="821" y="294"/>
                    </a:lnTo>
                    <a:lnTo>
                      <a:pt x="838" y="330"/>
                    </a:lnTo>
                    <a:lnTo>
                      <a:pt x="850" y="370"/>
                    </a:lnTo>
                    <a:lnTo>
                      <a:pt x="846" y="394"/>
                    </a:lnTo>
                    <a:lnTo>
                      <a:pt x="835" y="401"/>
                    </a:lnTo>
                    <a:lnTo>
                      <a:pt x="827" y="438"/>
                    </a:lnTo>
                    <a:lnTo>
                      <a:pt x="815" y="436"/>
                    </a:lnTo>
                    <a:lnTo>
                      <a:pt x="803" y="444"/>
                    </a:lnTo>
                    <a:lnTo>
                      <a:pt x="799" y="460"/>
                    </a:lnTo>
                    <a:lnTo>
                      <a:pt x="804" y="516"/>
                    </a:lnTo>
                    <a:lnTo>
                      <a:pt x="796" y="525"/>
                    </a:lnTo>
                    <a:lnTo>
                      <a:pt x="786" y="556"/>
                    </a:lnTo>
                    <a:lnTo>
                      <a:pt x="786" y="576"/>
                    </a:lnTo>
                    <a:lnTo>
                      <a:pt x="793" y="588"/>
                    </a:lnTo>
                    <a:lnTo>
                      <a:pt x="773" y="619"/>
                    </a:lnTo>
                    <a:lnTo>
                      <a:pt x="750" y="636"/>
                    </a:lnTo>
                    <a:lnTo>
                      <a:pt x="752" y="607"/>
                    </a:lnTo>
                    <a:lnTo>
                      <a:pt x="761" y="592"/>
                    </a:lnTo>
                    <a:lnTo>
                      <a:pt x="748" y="592"/>
                    </a:lnTo>
                    <a:lnTo>
                      <a:pt x="740" y="619"/>
                    </a:lnTo>
                    <a:lnTo>
                      <a:pt x="723" y="613"/>
                    </a:lnTo>
                    <a:lnTo>
                      <a:pt x="710" y="650"/>
                    </a:lnTo>
                    <a:lnTo>
                      <a:pt x="703" y="648"/>
                    </a:lnTo>
                    <a:lnTo>
                      <a:pt x="703" y="626"/>
                    </a:lnTo>
                    <a:lnTo>
                      <a:pt x="694" y="624"/>
                    </a:lnTo>
                    <a:lnTo>
                      <a:pt x="673" y="653"/>
                    </a:lnTo>
                    <a:lnTo>
                      <a:pt x="622" y="653"/>
                    </a:lnTo>
                    <a:lnTo>
                      <a:pt x="631" y="644"/>
                    </a:lnTo>
                    <a:lnTo>
                      <a:pt x="618" y="639"/>
                    </a:lnTo>
                    <a:lnTo>
                      <a:pt x="615" y="644"/>
                    </a:lnTo>
                    <a:lnTo>
                      <a:pt x="609" y="638"/>
                    </a:lnTo>
                    <a:lnTo>
                      <a:pt x="609" y="626"/>
                    </a:lnTo>
                    <a:lnTo>
                      <a:pt x="595" y="650"/>
                    </a:lnTo>
                    <a:lnTo>
                      <a:pt x="612" y="660"/>
                    </a:lnTo>
                    <a:lnTo>
                      <a:pt x="612" y="673"/>
                    </a:lnTo>
                    <a:lnTo>
                      <a:pt x="605" y="669"/>
                    </a:lnTo>
                    <a:lnTo>
                      <a:pt x="588" y="675"/>
                    </a:lnTo>
                    <a:lnTo>
                      <a:pt x="569" y="707"/>
                    </a:lnTo>
                    <a:lnTo>
                      <a:pt x="559" y="714"/>
                    </a:lnTo>
                    <a:lnTo>
                      <a:pt x="547" y="707"/>
                    </a:lnTo>
                    <a:lnTo>
                      <a:pt x="532" y="686"/>
                    </a:lnTo>
                    <a:lnTo>
                      <a:pt x="532" y="669"/>
                    </a:lnTo>
                    <a:lnTo>
                      <a:pt x="544" y="652"/>
                    </a:lnTo>
                    <a:lnTo>
                      <a:pt x="542" y="646"/>
                    </a:lnTo>
                    <a:lnTo>
                      <a:pt x="527" y="650"/>
                    </a:lnTo>
                    <a:lnTo>
                      <a:pt x="496" y="643"/>
                    </a:lnTo>
                    <a:lnTo>
                      <a:pt x="473" y="660"/>
                    </a:lnTo>
                    <a:lnTo>
                      <a:pt x="465" y="656"/>
                    </a:lnTo>
                    <a:lnTo>
                      <a:pt x="413" y="672"/>
                    </a:lnTo>
                    <a:lnTo>
                      <a:pt x="407" y="667"/>
                    </a:lnTo>
                    <a:lnTo>
                      <a:pt x="390" y="690"/>
                    </a:lnTo>
                    <a:lnTo>
                      <a:pt x="371" y="684"/>
                    </a:lnTo>
                    <a:lnTo>
                      <a:pt x="351" y="689"/>
                    </a:lnTo>
                    <a:lnTo>
                      <a:pt x="335" y="684"/>
                    </a:lnTo>
                    <a:lnTo>
                      <a:pt x="335" y="667"/>
                    </a:lnTo>
                    <a:lnTo>
                      <a:pt x="357" y="660"/>
                    </a:lnTo>
                    <a:lnTo>
                      <a:pt x="424" y="601"/>
                    </a:lnTo>
                    <a:lnTo>
                      <a:pt x="478" y="601"/>
                    </a:lnTo>
                    <a:lnTo>
                      <a:pt x="535" y="588"/>
                    </a:lnTo>
                    <a:lnTo>
                      <a:pt x="535" y="596"/>
                    </a:lnTo>
                    <a:lnTo>
                      <a:pt x="559" y="601"/>
                    </a:lnTo>
                    <a:lnTo>
                      <a:pt x="572" y="588"/>
                    </a:lnTo>
                    <a:lnTo>
                      <a:pt x="574" y="562"/>
                    </a:lnTo>
                    <a:lnTo>
                      <a:pt x="598" y="534"/>
                    </a:lnTo>
                    <a:lnTo>
                      <a:pt x="608" y="495"/>
                    </a:lnTo>
                    <a:lnTo>
                      <a:pt x="623" y="487"/>
                    </a:lnTo>
                    <a:lnTo>
                      <a:pt x="631" y="489"/>
                    </a:lnTo>
                    <a:lnTo>
                      <a:pt x="628" y="495"/>
                    </a:lnTo>
                    <a:lnTo>
                      <a:pt x="615" y="509"/>
                    </a:lnTo>
                    <a:lnTo>
                      <a:pt x="618" y="529"/>
                    </a:lnTo>
                    <a:lnTo>
                      <a:pt x="632" y="528"/>
                    </a:lnTo>
                    <a:lnTo>
                      <a:pt x="681" y="497"/>
                    </a:lnTo>
                    <a:lnTo>
                      <a:pt x="705" y="465"/>
                    </a:lnTo>
                    <a:lnTo>
                      <a:pt x="722" y="458"/>
                    </a:lnTo>
                    <a:lnTo>
                      <a:pt x="744" y="407"/>
                    </a:lnTo>
                    <a:lnTo>
                      <a:pt x="757" y="367"/>
                    </a:lnTo>
                    <a:lnTo>
                      <a:pt x="757" y="353"/>
                    </a:lnTo>
                    <a:lnTo>
                      <a:pt x="742" y="344"/>
                    </a:lnTo>
                    <a:lnTo>
                      <a:pt x="756" y="328"/>
                    </a:lnTo>
                    <a:lnTo>
                      <a:pt x="753" y="301"/>
                    </a:lnTo>
                    <a:lnTo>
                      <a:pt x="765" y="291"/>
                    </a:lnTo>
                    <a:lnTo>
                      <a:pt x="767" y="277"/>
                    </a:lnTo>
                    <a:lnTo>
                      <a:pt x="776" y="267"/>
                    </a:lnTo>
                    <a:lnTo>
                      <a:pt x="789" y="291"/>
                    </a:lnTo>
                    <a:lnTo>
                      <a:pt x="795" y="282"/>
                    </a:lnTo>
                    <a:lnTo>
                      <a:pt x="806" y="284"/>
                    </a:lnTo>
                    <a:lnTo>
                      <a:pt x="813" y="263"/>
                    </a:lnTo>
                    <a:lnTo>
                      <a:pt x="795" y="272"/>
                    </a:lnTo>
                    <a:lnTo>
                      <a:pt x="791" y="262"/>
                    </a:lnTo>
                    <a:lnTo>
                      <a:pt x="795" y="252"/>
                    </a:lnTo>
                    <a:lnTo>
                      <a:pt x="806" y="255"/>
                    </a:lnTo>
                    <a:close/>
                    <a:moveTo>
                      <a:pt x="73" y="1167"/>
                    </a:moveTo>
                    <a:lnTo>
                      <a:pt x="80" y="1173"/>
                    </a:lnTo>
                    <a:lnTo>
                      <a:pt x="74" y="1175"/>
                    </a:lnTo>
                    <a:lnTo>
                      <a:pt x="73" y="1167"/>
                    </a:lnTo>
                    <a:close/>
                    <a:moveTo>
                      <a:pt x="17" y="1187"/>
                    </a:moveTo>
                    <a:lnTo>
                      <a:pt x="24" y="1183"/>
                    </a:lnTo>
                    <a:lnTo>
                      <a:pt x="24" y="1190"/>
                    </a:lnTo>
                    <a:lnTo>
                      <a:pt x="18" y="1193"/>
                    </a:lnTo>
                    <a:lnTo>
                      <a:pt x="17" y="1187"/>
                    </a:lnTo>
                    <a:close/>
                    <a:moveTo>
                      <a:pt x="0" y="1187"/>
                    </a:moveTo>
                    <a:lnTo>
                      <a:pt x="7" y="1193"/>
                    </a:lnTo>
                    <a:lnTo>
                      <a:pt x="0" y="1195"/>
                    </a:lnTo>
                    <a:lnTo>
                      <a:pt x="0" y="1187"/>
                    </a:lnTo>
                    <a:close/>
                    <a:moveTo>
                      <a:pt x="807" y="13"/>
                    </a:moveTo>
                    <a:lnTo>
                      <a:pt x="803" y="19"/>
                    </a:lnTo>
                    <a:lnTo>
                      <a:pt x="813" y="23"/>
                    </a:lnTo>
                    <a:lnTo>
                      <a:pt x="813" y="13"/>
                    </a:lnTo>
                    <a:lnTo>
                      <a:pt x="807" y="13"/>
                    </a:lnTo>
                    <a:close/>
                    <a:moveTo>
                      <a:pt x="263" y="648"/>
                    </a:moveTo>
                    <a:lnTo>
                      <a:pt x="266" y="652"/>
                    </a:lnTo>
                    <a:lnTo>
                      <a:pt x="264" y="667"/>
                    </a:lnTo>
                    <a:lnTo>
                      <a:pt x="263" y="648"/>
                    </a:lnTo>
                    <a:close/>
                    <a:moveTo>
                      <a:pt x="258" y="667"/>
                    </a:moveTo>
                    <a:lnTo>
                      <a:pt x="255" y="680"/>
                    </a:lnTo>
                    <a:lnTo>
                      <a:pt x="258" y="675"/>
                    </a:lnTo>
                    <a:lnTo>
                      <a:pt x="258" y="667"/>
                    </a:lnTo>
                    <a:close/>
                    <a:moveTo>
                      <a:pt x="255" y="741"/>
                    </a:moveTo>
                    <a:lnTo>
                      <a:pt x="249" y="735"/>
                    </a:lnTo>
                    <a:lnTo>
                      <a:pt x="247" y="749"/>
                    </a:lnTo>
                    <a:lnTo>
                      <a:pt x="255" y="741"/>
                    </a:lnTo>
                    <a:close/>
                    <a:moveTo>
                      <a:pt x="238" y="752"/>
                    </a:moveTo>
                    <a:lnTo>
                      <a:pt x="230" y="757"/>
                    </a:lnTo>
                    <a:lnTo>
                      <a:pt x="230" y="763"/>
                    </a:lnTo>
                    <a:lnTo>
                      <a:pt x="238" y="761"/>
                    </a:lnTo>
                    <a:lnTo>
                      <a:pt x="238" y="752"/>
                    </a:lnTo>
                    <a:close/>
                    <a:moveTo>
                      <a:pt x="297" y="766"/>
                    </a:moveTo>
                    <a:lnTo>
                      <a:pt x="295" y="785"/>
                    </a:lnTo>
                    <a:lnTo>
                      <a:pt x="301" y="769"/>
                    </a:lnTo>
                    <a:lnTo>
                      <a:pt x="297" y="766"/>
                    </a:lnTo>
                    <a:close/>
                    <a:moveTo>
                      <a:pt x="340" y="867"/>
                    </a:moveTo>
                    <a:lnTo>
                      <a:pt x="340" y="859"/>
                    </a:lnTo>
                    <a:lnTo>
                      <a:pt x="337" y="867"/>
                    </a:lnTo>
                    <a:lnTo>
                      <a:pt x="337" y="881"/>
                    </a:lnTo>
                    <a:lnTo>
                      <a:pt x="340" y="867"/>
                    </a:lnTo>
                    <a:close/>
                    <a:moveTo>
                      <a:pt x="263" y="983"/>
                    </a:moveTo>
                    <a:lnTo>
                      <a:pt x="273" y="980"/>
                    </a:lnTo>
                    <a:lnTo>
                      <a:pt x="259" y="995"/>
                    </a:lnTo>
                    <a:lnTo>
                      <a:pt x="256" y="988"/>
                    </a:lnTo>
                    <a:lnTo>
                      <a:pt x="263" y="983"/>
                    </a:lnTo>
                    <a:close/>
                    <a:moveTo>
                      <a:pt x="241" y="1015"/>
                    </a:moveTo>
                    <a:lnTo>
                      <a:pt x="239" y="1009"/>
                    </a:lnTo>
                    <a:lnTo>
                      <a:pt x="241" y="1015"/>
                    </a:lnTo>
                    <a:close/>
                    <a:moveTo>
                      <a:pt x="188" y="1082"/>
                    </a:moveTo>
                    <a:lnTo>
                      <a:pt x="191" y="1071"/>
                    </a:lnTo>
                    <a:lnTo>
                      <a:pt x="207" y="1063"/>
                    </a:lnTo>
                    <a:lnTo>
                      <a:pt x="204" y="1077"/>
                    </a:lnTo>
                    <a:lnTo>
                      <a:pt x="191" y="1088"/>
                    </a:lnTo>
                    <a:lnTo>
                      <a:pt x="185" y="1100"/>
                    </a:lnTo>
                    <a:lnTo>
                      <a:pt x="183" y="1093"/>
                    </a:lnTo>
                    <a:lnTo>
                      <a:pt x="188" y="1082"/>
                    </a:lnTo>
                    <a:close/>
                    <a:moveTo>
                      <a:pt x="315" y="881"/>
                    </a:moveTo>
                    <a:lnTo>
                      <a:pt x="310" y="884"/>
                    </a:lnTo>
                    <a:lnTo>
                      <a:pt x="314" y="888"/>
                    </a:lnTo>
                    <a:lnTo>
                      <a:pt x="320" y="890"/>
                    </a:lnTo>
                    <a:lnTo>
                      <a:pt x="320" y="884"/>
                    </a:lnTo>
                    <a:lnTo>
                      <a:pt x="315" y="881"/>
                    </a:lnTo>
                    <a:close/>
                    <a:moveTo>
                      <a:pt x="331" y="690"/>
                    </a:moveTo>
                    <a:lnTo>
                      <a:pt x="320" y="692"/>
                    </a:lnTo>
                    <a:lnTo>
                      <a:pt x="309" y="707"/>
                    </a:lnTo>
                    <a:lnTo>
                      <a:pt x="288" y="712"/>
                    </a:lnTo>
                    <a:lnTo>
                      <a:pt x="275" y="729"/>
                    </a:lnTo>
                    <a:lnTo>
                      <a:pt x="288" y="741"/>
                    </a:lnTo>
                    <a:lnTo>
                      <a:pt x="288" y="748"/>
                    </a:lnTo>
                    <a:lnTo>
                      <a:pt x="278" y="740"/>
                    </a:lnTo>
                    <a:lnTo>
                      <a:pt x="281" y="761"/>
                    </a:lnTo>
                    <a:lnTo>
                      <a:pt x="297" y="754"/>
                    </a:lnTo>
                    <a:lnTo>
                      <a:pt x="305" y="758"/>
                    </a:lnTo>
                    <a:lnTo>
                      <a:pt x="309" y="751"/>
                    </a:lnTo>
                    <a:lnTo>
                      <a:pt x="300" y="744"/>
                    </a:lnTo>
                    <a:lnTo>
                      <a:pt x="300" y="734"/>
                    </a:lnTo>
                    <a:lnTo>
                      <a:pt x="305" y="731"/>
                    </a:lnTo>
                    <a:lnTo>
                      <a:pt x="317" y="751"/>
                    </a:lnTo>
                    <a:lnTo>
                      <a:pt x="318" y="771"/>
                    </a:lnTo>
                    <a:lnTo>
                      <a:pt x="303" y="797"/>
                    </a:lnTo>
                    <a:lnTo>
                      <a:pt x="303" y="829"/>
                    </a:lnTo>
                    <a:lnTo>
                      <a:pt x="320" y="839"/>
                    </a:lnTo>
                    <a:lnTo>
                      <a:pt x="322" y="811"/>
                    </a:lnTo>
                    <a:lnTo>
                      <a:pt x="329" y="812"/>
                    </a:lnTo>
                    <a:lnTo>
                      <a:pt x="326" y="822"/>
                    </a:lnTo>
                    <a:lnTo>
                      <a:pt x="327" y="845"/>
                    </a:lnTo>
                    <a:lnTo>
                      <a:pt x="340" y="837"/>
                    </a:lnTo>
                    <a:lnTo>
                      <a:pt x="348" y="822"/>
                    </a:lnTo>
                    <a:lnTo>
                      <a:pt x="352" y="825"/>
                    </a:lnTo>
                    <a:lnTo>
                      <a:pt x="369" y="771"/>
                    </a:lnTo>
                    <a:lnTo>
                      <a:pt x="383" y="746"/>
                    </a:lnTo>
                    <a:lnTo>
                      <a:pt x="377" y="729"/>
                    </a:lnTo>
                    <a:lnTo>
                      <a:pt x="368" y="726"/>
                    </a:lnTo>
                    <a:lnTo>
                      <a:pt x="368" y="704"/>
                    </a:lnTo>
                    <a:lnTo>
                      <a:pt x="348" y="707"/>
                    </a:lnTo>
                    <a:lnTo>
                      <a:pt x="337" y="690"/>
                    </a:lnTo>
                    <a:lnTo>
                      <a:pt x="331" y="690"/>
                    </a:lnTo>
                    <a:close/>
                    <a:moveTo>
                      <a:pt x="487" y="724"/>
                    </a:moveTo>
                    <a:lnTo>
                      <a:pt x="464" y="714"/>
                    </a:lnTo>
                    <a:lnTo>
                      <a:pt x="454" y="715"/>
                    </a:lnTo>
                    <a:lnTo>
                      <a:pt x="445" y="723"/>
                    </a:lnTo>
                    <a:lnTo>
                      <a:pt x="433" y="754"/>
                    </a:lnTo>
                    <a:lnTo>
                      <a:pt x="424" y="754"/>
                    </a:lnTo>
                    <a:lnTo>
                      <a:pt x="413" y="744"/>
                    </a:lnTo>
                    <a:lnTo>
                      <a:pt x="405" y="723"/>
                    </a:lnTo>
                    <a:lnTo>
                      <a:pt x="393" y="720"/>
                    </a:lnTo>
                    <a:lnTo>
                      <a:pt x="424" y="686"/>
                    </a:lnTo>
                    <a:lnTo>
                      <a:pt x="448" y="687"/>
                    </a:lnTo>
                    <a:lnTo>
                      <a:pt x="478" y="664"/>
                    </a:lnTo>
                    <a:lnTo>
                      <a:pt x="503" y="673"/>
                    </a:lnTo>
                    <a:lnTo>
                      <a:pt x="510" y="695"/>
                    </a:lnTo>
                    <a:lnTo>
                      <a:pt x="487" y="724"/>
                    </a:lnTo>
                    <a:close/>
                    <a:moveTo>
                      <a:pt x="985" y="87"/>
                    </a:moveTo>
                    <a:lnTo>
                      <a:pt x="999" y="76"/>
                    </a:lnTo>
                    <a:lnTo>
                      <a:pt x="1002" y="79"/>
                    </a:lnTo>
                    <a:lnTo>
                      <a:pt x="991" y="104"/>
                    </a:lnTo>
                    <a:lnTo>
                      <a:pt x="1001" y="120"/>
                    </a:lnTo>
                    <a:lnTo>
                      <a:pt x="1001" y="133"/>
                    </a:lnTo>
                    <a:lnTo>
                      <a:pt x="1023" y="129"/>
                    </a:lnTo>
                    <a:lnTo>
                      <a:pt x="1019" y="138"/>
                    </a:lnTo>
                    <a:lnTo>
                      <a:pt x="993" y="153"/>
                    </a:lnTo>
                    <a:lnTo>
                      <a:pt x="979" y="153"/>
                    </a:lnTo>
                    <a:lnTo>
                      <a:pt x="974" y="160"/>
                    </a:lnTo>
                    <a:lnTo>
                      <a:pt x="947" y="160"/>
                    </a:lnTo>
                    <a:lnTo>
                      <a:pt x="934" y="167"/>
                    </a:lnTo>
                    <a:lnTo>
                      <a:pt x="926" y="174"/>
                    </a:lnTo>
                    <a:lnTo>
                      <a:pt x="905" y="221"/>
                    </a:lnTo>
                    <a:lnTo>
                      <a:pt x="841" y="184"/>
                    </a:lnTo>
                    <a:lnTo>
                      <a:pt x="827" y="183"/>
                    </a:lnTo>
                    <a:lnTo>
                      <a:pt x="807" y="194"/>
                    </a:lnTo>
                    <a:lnTo>
                      <a:pt x="776" y="186"/>
                    </a:lnTo>
                    <a:lnTo>
                      <a:pt x="769" y="198"/>
                    </a:lnTo>
                    <a:lnTo>
                      <a:pt x="774" y="208"/>
                    </a:lnTo>
                    <a:lnTo>
                      <a:pt x="807" y="228"/>
                    </a:lnTo>
                    <a:lnTo>
                      <a:pt x="804" y="235"/>
                    </a:lnTo>
                    <a:lnTo>
                      <a:pt x="787" y="235"/>
                    </a:lnTo>
                    <a:lnTo>
                      <a:pt x="764" y="255"/>
                    </a:lnTo>
                    <a:lnTo>
                      <a:pt x="757" y="252"/>
                    </a:lnTo>
                    <a:lnTo>
                      <a:pt x="756" y="243"/>
                    </a:lnTo>
                    <a:lnTo>
                      <a:pt x="761" y="218"/>
                    </a:lnTo>
                    <a:lnTo>
                      <a:pt x="745" y="203"/>
                    </a:lnTo>
                    <a:lnTo>
                      <a:pt x="747" y="184"/>
                    </a:lnTo>
                    <a:lnTo>
                      <a:pt x="774" y="160"/>
                    </a:lnTo>
                    <a:lnTo>
                      <a:pt x="774" y="137"/>
                    </a:lnTo>
                    <a:lnTo>
                      <a:pt x="813" y="144"/>
                    </a:lnTo>
                    <a:lnTo>
                      <a:pt x="820" y="130"/>
                    </a:lnTo>
                    <a:lnTo>
                      <a:pt x="818" y="110"/>
                    </a:lnTo>
                    <a:lnTo>
                      <a:pt x="830" y="87"/>
                    </a:lnTo>
                    <a:lnTo>
                      <a:pt x="837" y="47"/>
                    </a:lnTo>
                    <a:lnTo>
                      <a:pt x="833" y="30"/>
                    </a:lnTo>
                    <a:lnTo>
                      <a:pt x="829" y="10"/>
                    </a:lnTo>
                    <a:lnTo>
                      <a:pt x="838" y="0"/>
                    </a:lnTo>
                    <a:lnTo>
                      <a:pt x="849" y="5"/>
                    </a:lnTo>
                    <a:lnTo>
                      <a:pt x="880" y="44"/>
                    </a:lnTo>
                    <a:lnTo>
                      <a:pt x="913" y="74"/>
                    </a:lnTo>
                    <a:lnTo>
                      <a:pt x="965" y="98"/>
                    </a:lnTo>
                    <a:lnTo>
                      <a:pt x="985" y="8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3" name="Freeform 79"/>
              <p:cNvSpPr>
                <a:spLocks noChangeAspect="1" noEditPoints="1"/>
              </p:cNvSpPr>
              <p:nvPr/>
            </p:nvSpPr>
            <p:spPr bwMode="gray">
              <a:xfrm>
                <a:off x="8598753" y="3279134"/>
                <a:ext cx="69332" cy="114530"/>
              </a:xfrm>
              <a:custGeom>
                <a:avLst/>
                <a:gdLst>
                  <a:gd name="T0" fmla="*/ 0 w 142"/>
                  <a:gd name="T1" fmla="*/ 0 h 270"/>
                  <a:gd name="T2" fmla="*/ 1 w 142"/>
                  <a:gd name="T3" fmla="*/ 0 h 270"/>
                  <a:gd name="T4" fmla="*/ 1 w 142"/>
                  <a:gd name="T5" fmla="*/ 1 h 270"/>
                  <a:gd name="T6" fmla="*/ 0 w 142"/>
                  <a:gd name="T7" fmla="*/ 0 h 270"/>
                  <a:gd name="T8" fmla="*/ 0 w 142"/>
                  <a:gd name="T9" fmla="*/ 0 h 270"/>
                  <a:gd name="T10" fmla="*/ 0 w 142"/>
                  <a:gd name="T11" fmla="*/ 0 h 270"/>
                  <a:gd name="T12" fmla="*/ 4 w 142"/>
                  <a:gd name="T13" fmla="*/ 8 h 270"/>
                  <a:gd name="T14" fmla="*/ 4 w 142"/>
                  <a:gd name="T15" fmla="*/ 8 h 270"/>
                  <a:gd name="T16" fmla="*/ 4 w 142"/>
                  <a:gd name="T17" fmla="*/ 8 h 270"/>
                  <a:gd name="T18" fmla="*/ 4 w 142"/>
                  <a:gd name="T19" fmla="*/ 8 h 270"/>
                  <a:gd name="T20" fmla="*/ 4 w 142"/>
                  <a:gd name="T21" fmla="*/ 8 h 270"/>
                  <a:gd name="T22" fmla="*/ 2 w 142"/>
                  <a:gd name="T23" fmla="*/ 1 h 270"/>
                  <a:gd name="T24" fmla="*/ 2 w 142"/>
                  <a:gd name="T25" fmla="*/ 1 h 270"/>
                  <a:gd name="T26" fmla="*/ 1 w 142"/>
                  <a:gd name="T27" fmla="*/ 1 h 270"/>
                  <a:gd name="T28" fmla="*/ 1 w 142"/>
                  <a:gd name="T29" fmla="*/ 1 h 270"/>
                  <a:gd name="T30" fmla="*/ 2 w 142"/>
                  <a:gd name="T31" fmla="*/ 1 h 2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2"/>
                  <a:gd name="T49" fmla="*/ 0 h 270"/>
                  <a:gd name="T50" fmla="*/ 142 w 142"/>
                  <a:gd name="T51" fmla="*/ 270 h 2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2" h="270">
                    <a:moveTo>
                      <a:pt x="13" y="0"/>
                    </a:moveTo>
                    <a:lnTo>
                      <a:pt x="27" y="3"/>
                    </a:lnTo>
                    <a:lnTo>
                      <a:pt x="34" y="20"/>
                    </a:lnTo>
                    <a:lnTo>
                      <a:pt x="10" y="13"/>
                    </a:lnTo>
                    <a:lnTo>
                      <a:pt x="0" y="0"/>
                    </a:lnTo>
                    <a:lnTo>
                      <a:pt x="13" y="0"/>
                    </a:lnTo>
                    <a:close/>
                    <a:moveTo>
                      <a:pt x="142" y="261"/>
                    </a:moveTo>
                    <a:lnTo>
                      <a:pt x="142" y="270"/>
                    </a:lnTo>
                    <a:lnTo>
                      <a:pt x="137" y="261"/>
                    </a:lnTo>
                    <a:lnTo>
                      <a:pt x="142" y="258"/>
                    </a:lnTo>
                    <a:lnTo>
                      <a:pt x="142" y="261"/>
                    </a:lnTo>
                    <a:close/>
                    <a:moveTo>
                      <a:pt x="54" y="18"/>
                    </a:moveTo>
                    <a:lnTo>
                      <a:pt x="69" y="26"/>
                    </a:lnTo>
                    <a:lnTo>
                      <a:pt x="46" y="26"/>
                    </a:lnTo>
                    <a:lnTo>
                      <a:pt x="38" y="20"/>
                    </a:lnTo>
                    <a:lnTo>
                      <a:pt x="54" y="1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4" name="Freeform 80"/>
              <p:cNvSpPr>
                <a:spLocks noChangeAspect="1"/>
              </p:cNvSpPr>
              <p:nvPr/>
            </p:nvSpPr>
            <p:spPr bwMode="gray">
              <a:xfrm>
                <a:off x="5057991" y="2075207"/>
                <a:ext cx="51596" cy="27269"/>
              </a:xfrm>
              <a:custGeom>
                <a:avLst/>
                <a:gdLst>
                  <a:gd name="T0" fmla="*/ 2 w 105"/>
                  <a:gd name="T1" fmla="*/ 0 h 63"/>
                  <a:gd name="T2" fmla="*/ 3 w 105"/>
                  <a:gd name="T3" fmla="*/ 0 h 63"/>
                  <a:gd name="T4" fmla="*/ 2 w 105"/>
                  <a:gd name="T5" fmla="*/ 1 h 63"/>
                  <a:gd name="T6" fmla="*/ 2 w 105"/>
                  <a:gd name="T7" fmla="*/ 1 h 63"/>
                  <a:gd name="T8" fmla="*/ 1 w 105"/>
                  <a:gd name="T9" fmla="*/ 2 h 63"/>
                  <a:gd name="T10" fmla="*/ 0 w 105"/>
                  <a:gd name="T11" fmla="*/ 2 h 63"/>
                  <a:gd name="T12" fmla="*/ 0 w 105"/>
                  <a:gd name="T13" fmla="*/ 1 h 63"/>
                  <a:gd name="T14" fmla="*/ 1 w 105"/>
                  <a:gd name="T15" fmla="*/ 1 h 63"/>
                  <a:gd name="T16" fmla="*/ 1 w 105"/>
                  <a:gd name="T17" fmla="*/ 1 h 63"/>
                  <a:gd name="T18" fmla="*/ 2 w 105"/>
                  <a:gd name="T19" fmla="*/ 0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63"/>
                  <a:gd name="T32" fmla="*/ 105 w 105"/>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63">
                    <a:moveTo>
                      <a:pt x="78" y="14"/>
                    </a:moveTo>
                    <a:lnTo>
                      <a:pt x="105" y="0"/>
                    </a:lnTo>
                    <a:lnTo>
                      <a:pt x="90" y="17"/>
                    </a:lnTo>
                    <a:lnTo>
                      <a:pt x="78" y="44"/>
                    </a:lnTo>
                    <a:lnTo>
                      <a:pt x="36" y="63"/>
                    </a:lnTo>
                    <a:lnTo>
                      <a:pt x="10" y="57"/>
                    </a:lnTo>
                    <a:lnTo>
                      <a:pt x="0" y="39"/>
                    </a:lnTo>
                    <a:lnTo>
                      <a:pt x="31" y="29"/>
                    </a:lnTo>
                    <a:lnTo>
                      <a:pt x="31" y="20"/>
                    </a:lnTo>
                    <a:lnTo>
                      <a:pt x="78" y="1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5" name="Freeform 81"/>
              <p:cNvSpPr>
                <a:spLocks noChangeAspect="1" noEditPoints="1"/>
              </p:cNvSpPr>
              <p:nvPr/>
            </p:nvSpPr>
            <p:spPr bwMode="gray">
              <a:xfrm>
                <a:off x="4767765" y="1926591"/>
                <a:ext cx="198322" cy="169068"/>
              </a:xfrm>
              <a:custGeom>
                <a:avLst/>
                <a:gdLst>
                  <a:gd name="T0" fmla="*/ 0 w 399"/>
                  <a:gd name="T1" fmla="*/ 4 h 407"/>
                  <a:gd name="T2" fmla="*/ 8 w 399"/>
                  <a:gd name="T3" fmla="*/ 8 h 407"/>
                  <a:gd name="T4" fmla="*/ 8 w 399"/>
                  <a:gd name="T5" fmla="*/ 8 h 407"/>
                  <a:gd name="T6" fmla="*/ 8 w 399"/>
                  <a:gd name="T7" fmla="*/ 3 h 407"/>
                  <a:gd name="T8" fmla="*/ 8 w 399"/>
                  <a:gd name="T9" fmla="*/ 3 h 407"/>
                  <a:gd name="T10" fmla="*/ 12 w 399"/>
                  <a:gd name="T11" fmla="*/ 9 h 407"/>
                  <a:gd name="T12" fmla="*/ 11 w 399"/>
                  <a:gd name="T13" fmla="*/ 9 h 407"/>
                  <a:gd name="T14" fmla="*/ 2 w 399"/>
                  <a:gd name="T15" fmla="*/ 6 h 407"/>
                  <a:gd name="T16" fmla="*/ 3 w 399"/>
                  <a:gd name="T17" fmla="*/ 8 h 407"/>
                  <a:gd name="T18" fmla="*/ 3 w 399"/>
                  <a:gd name="T19" fmla="*/ 8 h 407"/>
                  <a:gd name="T20" fmla="*/ 4 w 399"/>
                  <a:gd name="T21" fmla="*/ 9 h 407"/>
                  <a:gd name="T22" fmla="*/ 4 w 399"/>
                  <a:gd name="T23" fmla="*/ 8 h 407"/>
                  <a:gd name="T24" fmla="*/ 5 w 399"/>
                  <a:gd name="T25" fmla="*/ 7 h 407"/>
                  <a:gd name="T26" fmla="*/ 5 w 399"/>
                  <a:gd name="T27" fmla="*/ 7 h 407"/>
                  <a:gd name="T28" fmla="*/ 6 w 399"/>
                  <a:gd name="T29" fmla="*/ 6 h 407"/>
                  <a:gd name="T30" fmla="*/ 4 w 399"/>
                  <a:gd name="T31" fmla="*/ 5 h 407"/>
                  <a:gd name="T32" fmla="*/ 5 w 399"/>
                  <a:gd name="T33" fmla="*/ 4 h 407"/>
                  <a:gd name="T34" fmla="*/ 4 w 399"/>
                  <a:gd name="T35" fmla="*/ 3 h 407"/>
                  <a:gd name="T36" fmla="*/ 4 w 399"/>
                  <a:gd name="T37" fmla="*/ 2 h 407"/>
                  <a:gd name="T38" fmla="*/ 6 w 399"/>
                  <a:gd name="T39" fmla="*/ 3 h 407"/>
                  <a:gd name="T40" fmla="*/ 6 w 399"/>
                  <a:gd name="T41" fmla="*/ 3 h 407"/>
                  <a:gd name="T42" fmla="*/ 6 w 399"/>
                  <a:gd name="T43" fmla="*/ 2 h 407"/>
                  <a:gd name="T44" fmla="*/ 6 w 399"/>
                  <a:gd name="T45" fmla="*/ 2 h 407"/>
                  <a:gd name="T46" fmla="*/ 7 w 399"/>
                  <a:gd name="T47" fmla="*/ 2 h 407"/>
                  <a:gd name="T48" fmla="*/ 9 w 399"/>
                  <a:gd name="T49" fmla="*/ 1 h 407"/>
                  <a:gd name="T50" fmla="*/ 9 w 399"/>
                  <a:gd name="T51" fmla="*/ 0 h 407"/>
                  <a:gd name="T52" fmla="*/ 8 w 399"/>
                  <a:gd name="T53" fmla="*/ 1 h 407"/>
                  <a:gd name="T54" fmla="*/ 4 w 399"/>
                  <a:gd name="T55" fmla="*/ 1 h 407"/>
                  <a:gd name="T56" fmla="*/ 3 w 399"/>
                  <a:gd name="T57" fmla="*/ 2 h 407"/>
                  <a:gd name="T58" fmla="*/ 1 w 399"/>
                  <a:gd name="T59" fmla="*/ 4 h 407"/>
                  <a:gd name="T60" fmla="*/ 2 w 399"/>
                  <a:gd name="T61" fmla="*/ 5 h 407"/>
                  <a:gd name="T62" fmla="*/ 2 w 399"/>
                  <a:gd name="T63" fmla="*/ 6 h 407"/>
                  <a:gd name="T64" fmla="*/ 4 w 399"/>
                  <a:gd name="T65" fmla="*/ 6 h 407"/>
                  <a:gd name="T66" fmla="*/ 4 w 399"/>
                  <a:gd name="T67" fmla="*/ 6 h 407"/>
                  <a:gd name="T68" fmla="*/ 6 w 399"/>
                  <a:gd name="T69" fmla="*/ 11 h 407"/>
                  <a:gd name="T70" fmla="*/ 6 w 399"/>
                  <a:gd name="T71" fmla="*/ 10 h 407"/>
                  <a:gd name="T72" fmla="*/ 5 w 399"/>
                  <a:gd name="T73" fmla="*/ 10 h 407"/>
                  <a:gd name="T74" fmla="*/ 7 w 399"/>
                  <a:gd name="T75" fmla="*/ 12 h 407"/>
                  <a:gd name="T76" fmla="*/ 9 w 399"/>
                  <a:gd name="T77" fmla="*/ 11 h 407"/>
                  <a:gd name="T78" fmla="*/ 7 w 399"/>
                  <a:gd name="T79" fmla="*/ 11 h 407"/>
                  <a:gd name="T80" fmla="*/ 9 w 399"/>
                  <a:gd name="T81" fmla="*/ 4 h 407"/>
                  <a:gd name="T82" fmla="*/ 9 w 399"/>
                  <a:gd name="T83" fmla="*/ 5 h 407"/>
                  <a:gd name="T84" fmla="*/ 9 w 399"/>
                  <a:gd name="T85" fmla="*/ 6 h 407"/>
                  <a:gd name="T86" fmla="*/ 8 w 399"/>
                  <a:gd name="T87" fmla="*/ 5 h 407"/>
                  <a:gd name="T88" fmla="*/ 7 w 399"/>
                  <a:gd name="T89" fmla="*/ 7 h 407"/>
                  <a:gd name="T90" fmla="*/ 7 w 399"/>
                  <a:gd name="T91" fmla="*/ 2 h 407"/>
                  <a:gd name="T92" fmla="*/ 6 w 399"/>
                  <a:gd name="T93" fmla="*/ 2 h 407"/>
                  <a:gd name="T94" fmla="*/ 7 w 399"/>
                  <a:gd name="T95" fmla="*/ 6 h 407"/>
                  <a:gd name="T96" fmla="*/ 5 w 399"/>
                  <a:gd name="T97" fmla="*/ 5 h 407"/>
                  <a:gd name="T98" fmla="*/ 5 w 399"/>
                  <a:gd name="T99" fmla="*/ 5 h 407"/>
                  <a:gd name="T100" fmla="*/ 6 w 399"/>
                  <a:gd name="T101" fmla="*/ 6 h 407"/>
                  <a:gd name="T102" fmla="*/ 2 w 399"/>
                  <a:gd name="T103" fmla="*/ 6 h 407"/>
                  <a:gd name="T104" fmla="*/ 1 w 399"/>
                  <a:gd name="T105" fmla="*/ 6 h 4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9"/>
                  <a:gd name="T160" fmla="*/ 0 h 407"/>
                  <a:gd name="T161" fmla="*/ 399 w 399"/>
                  <a:gd name="T162" fmla="*/ 407 h 4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9" h="407">
                    <a:moveTo>
                      <a:pt x="19" y="145"/>
                    </a:moveTo>
                    <a:lnTo>
                      <a:pt x="10" y="127"/>
                    </a:lnTo>
                    <a:lnTo>
                      <a:pt x="0" y="125"/>
                    </a:lnTo>
                    <a:lnTo>
                      <a:pt x="6" y="141"/>
                    </a:lnTo>
                    <a:lnTo>
                      <a:pt x="19" y="145"/>
                    </a:lnTo>
                    <a:close/>
                    <a:moveTo>
                      <a:pt x="266" y="291"/>
                    </a:moveTo>
                    <a:lnTo>
                      <a:pt x="271" y="291"/>
                    </a:lnTo>
                    <a:lnTo>
                      <a:pt x="272" y="278"/>
                    </a:lnTo>
                    <a:lnTo>
                      <a:pt x="264" y="283"/>
                    </a:lnTo>
                    <a:lnTo>
                      <a:pt x="266" y="291"/>
                    </a:lnTo>
                    <a:close/>
                    <a:moveTo>
                      <a:pt x="263" y="116"/>
                    </a:moveTo>
                    <a:lnTo>
                      <a:pt x="260" y="111"/>
                    </a:lnTo>
                    <a:lnTo>
                      <a:pt x="249" y="111"/>
                    </a:lnTo>
                    <a:lnTo>
                      <a:pt x="247" y="120"/>
                    </a:lnTo>
                    <a:lnTo>
                      <a:pt x="259" y="122"/>
                    </a:lnTo>
                    <a:lnTo>
                      <a:pt x="263" y="116"/>
                    </a:lnTo>
                    <a:close/>
                    <a:moveTo>
                      <a:pt x="390" y="339"/>
                    </a:moveTo>
                    <a:lnTo>
                      <a:pt x="399" y="317"/>
                    </a:lnTo>
                    <a:lnTo>
                      <a:pt x="374" y="334"/>
                    </a:lnTo>
                    <a:lnTo>
                      <a:pt x="374" y="348"/>
                    </a:lnTo>
                    <a:lnTo>
                      <a:pt x="390" y="339"/>
                    </a:lnTo>
                    <a:close/>
                    <a:moveTo>
                      <a:pt x="110" y="210"/>
                    </a:moveTo>
                    <a:lnTo>
                      <a:pt x="86" y="220"/>
                    </a:lnTo>
                    <a:lnTo>
                      <a:pt x="79" y="216"/>
                    </a:lnTo>
                    <a:lnTo>
                      <a:pt x="68" y="241"/>
                    </a:lnTo>
                    <a:lnTo>
                      <a:pt x="91" y="269"/>
                    </a:lnTo>
                    <a:lnTo>
                      <a:pt x="90" y="292"/>
                    </a:lnTo>
                    <a:lnTo>
                      <a:pt x="102" y="301"/>
                    </a:lnTo>
                    <a:lnTo>
                      <a:pt x="108" y="284"/>
                    </a:lnTo>
                    <a:lnTo>
                      <a:pt x="119" y="297"/>
                    </a:lnTo>
                    <a:lnTo>
                      <a:pt x="124" y="320"/>
                    </a:lnTo>
                    <a:lnTo>
                      <a:pt x="128" y="320"/>
                    </a:lnTo>
                    <a:lnTo>
                      <a:pt x="132" y="303"/>
                    </a:lnTo>
                    <a:lnTo>
                      <a:pt x="139" y="300"/>
                    </a:lnTo>
                    <a:lnTo>
                      <a:pt x="158" y="318"/>
                    </a:lnTo>
                    <a:lnTo>
                      <a:pt x="150" y="274"/>
                    </a:lnTo>
                    <a:lnTo>
                      <a:pt x="142" y="255"/>
                    </a:lnTo>
                    <a:lnTo>
                      <a:pt x="159" y="271"/>
                    </a:lnTo>
                    <a:lnTo>
                      <a:pt x="176" y="263"/>
                    </a:lnTo>
                    <a:lnTo>
                      <a:pt x="175" y="258"/>
                    </a:lnTo>
                    <a:lnTo>
                      <a:pt x="164" y="250"/>
                    </a:lnTo>
                    <a:lnTo>
                      <a:pt x="158" y="232"/>
                    </a:lnTo>
                    <a:lnTo>
                      <a:pt x="181" y="229"/>
                    </a:lnTo>
                    <a:lnTo>
                      <a:pt x="201" y="247"/>
                    </a:lnTo>
                    <a:lnTo>
                      <a:pt x="200" y="215"/>
                    </a:lnTo>
                    <a:lnTo>
                      <a:pt x="170" y="200"/>
                    </a:lnTo>
                    <a:lnTo>
                      <a:pt x="167" y="190"/>
                    </a:lnTo>
                    <a:lnTo>
                      <a:pt x="132" y="173"/>
                    </a:lnTo>
                    <a:lnTo>
                      <a:pt x="152" y="170"/>
                    </a:lnTo>
                    <a:lnTo>
                      <a:pt x="150" y="151"/>
                    </a:lnTo>
                    <a:lnTo>
                      <a:pt x="158" y="151"/>
                    </a:lnTo>
                    <a:lnTo>
                      <a:pt x="159" y="161"/>
                    </a:lnTo>
                    <a:lnTo>
                      <a:pt x="167" y="161"/>
                    </a:lnTo>
                    <a:lnTo>
                      <a:pt x="137" y="111"/>
                    </a:lnTo>
                    <a:lnTo>
                      <a:pt x="137" y="76"/>
                    </a:lnTo>
                    <a:lnTo>
                      <a:pt x="149" y="73"/>
                    </a:lnTo>
                    <a:lnTo>
                      <a:pt x="147" y="82"/>
                    </a:lnTo>
                    <a:lnTo>
                      <a:pt x="167" y="94"/>
                    </a:lnTo>
                    <a:lnTo>
                      <a:pt x="179" y="114"/>
                    </a:lnTo>
                    <a:lnTo>
                      <a:pt x="184" y="110"/>
                    </a:lnTo>
                    <a:lnTo>
                      <a:pt x="175" y="94"/>
                    </a:lnTo>
                    <a:lnTo>
                      <a:pt x="186" y="97"/>
                    </a:lnTo>
                    <a:lnTo>
                      <a:pt x="198" y="111"/>
                    </a:lnTo>
                    <a:lnTo>
                      <a:pt x="198" y="102"/>
                    </a:lnTo>
                    <a:lnTo>
                      <a:pt x="187" y="94"/>
                    </a:lnTo>
                    <a:lnTo>
                      <a:pt x="192" y="88"/>
                    </a:lnTo>
                    <a:lnTo>
                      <a:pt x="213" y="99"/>
                    </a:lnTo>
                    <a:lnTo>
                      <a:pt x="203" y="85"/>
                    </a:lnTo>
                    <a:lnTo>
                      <a:pt x="184" y="73"/>
                    </a:lnTo>
                    <a:lnTo>
                      <a:pt x="220" y="52"/>
                    </a:lnTo>
                    <a:lnTo>
                      <a:pt x="235" y="56"/>
                    </a:lnTo>
                    <a:lnTo>
                      <a:pt x="247" y="49"/>
                    </a:lnTo>
                    <a:lnTo>
                      <a:pt x="294" y="66"/>
                    </a:lnTo>
                    <a:lnTo>
                      <a:pt x="303" y="54"/>
                    </a:lnTo>
                    <a:lnTo>
                      <a:pt x="308" y="29"/>
                    </a:lnTo>
                    <a:lnTo>
                      <a:pt x="319" y="22"/>
                    </a:lnTo>
                    <a:lnTo>
                      <a:pt x="319" y="12"/>
                    </a:lnTo>
                    <a:lnTo>
                      <a:pt x="308" y="0"/>
                    </a:lnTo>
                    <a:lnTo>
                      <a:pt x="300" y="1"/>
                    </a:lnTo>
                    <a:lnTo>
                      <a:pt x="298" y="18"/>
                    </a:lnTo>
                    <a:lnTo>
                      <a:pt x="286" y="29"/>
                    </a:lnTo>
                    <a:lnTo>
                      <a:pt x="269" y="32"/>
                    </a:lnTo>
                    <a:lnTo>
                      <a:pt x="221" y="14"/>
                    </a:lnTo>
                    <a:lnTo>
                      <a:pt x="152" y="26"/>
                    </a:lnTo>
                    <a:lnTo>
                      <a:pt x="133" y="39"/>
                    </a:lnTo>
                    <a:lnTo>
                      <a:pt x="116" y="39"/>
                    </a:lnTo>
                    <a:lnTo>
                      <a:pt x="91" y="52"/>
                    </a:lnTo>
                    <a:lnTo>
                      <a:pt x="62" y="57"/>
                    </a:lnTo>
                    <a:lnTo>
                      <a:pt x="64" y="78"/>
                    </a:lnTo>
                    <a:lnTo>
                      <a:pt x="23" y="128"/>
                    </a:lnTo>
                    <a:lnTo>
                      <a:pt x="49" y="171"/>
                    </a:lnTo>
                    <a:lnTo>
                      <a:pt x="53" y="164"/>
                    </a:lnTo>
                    <a:lnTo>
                      <a:pt x="64" y="170"/>
                    </a:lnTo>
                    <a:lnTo>
                      <a:pt x="68" y="176"/>
                    </a:lnTo>
                    <a:lnTo>
                      <a:pt x="51" y="176"/>
                    </a:lnTo>
                    <a:lnTo>
                      <a:pt x="69" y="208"/>
                    </a:lnTo>
                    <a:lnTo>
                      <a:pt x="79" y="204"/>
                    </a:lnTo>
                    <a:lnTo>
                      <a:pt x="133" y="210"/>
                    </a:lnTo>
                    <a:lnTo>
                      <a:pt x="139" y="205"/>
                    </a:lnTo>
                    <a:lnTo>
                      <a:pt x="161" y="218"/>
                    </a:lnTo>
                    <a:lnTo>
                      <a:pt x="159" y="225"/>
                    </a:lnTo>
                    <a:lnTo>
                      <a:pt x="150" y="227"/>
                    </a:lnTo>
                    <a:lnTo>
                      <a:pt x="110" y="210"/>
                    </a:lnTo>
                    <a:close/>
                    <a:moveTo>
                      <a:pt x="249" y="379"/>
                    </a:moveTo>
                    <a:lnTo>
                      <a:pt x="217" y="381"/>
                    </a:lnTo>
                    <a:lnTo>
                      <a:pt x="206" y="376"/>
                    </a:lnTo>
                    <a:lnTo>
                      <a:pt x="204" y="366"/>
                    </a:lnTo>
                    <a:lnTo>
                      <a:pt x="200" y="371"/>
                    </a:lnTo>
                    <a:lnTo>
                      <a:pt x="187" y="366"/>
                    </a:lnTo>
                    <a:lnTo>
                      <a:pt x="186" y="371"/>
                    </a:lnTo>
                    <a:lnTo>
                      <a:pt x="181" y="371"/>
                    </a:lnTo>
                    <a:lnTo>
                      <a:pt x="179" y="390"/>
                    </a:lnTo>
                    <a:lnTo>
                      <a:pt x="221" y="391"/>
                    </a:lnTo>
                    <a:lnTo>
                      <a:pt x="237" y="407"/>
                    </a:lnTo>
                    <a:lnTo>
                      <a:pt x="291" y="398"/>
                    </a:lnTo>
                    <a:lnTo>
                      <a:pt x="300" y="402"/>
                    </a:lnTo>
                    <a:lnTo>
                      <a:pt x="305" y="385"/>
                    </a:lnTo>
                    <a:lnTo>
                      <a:pt x="289" y="391"/>
                    </a:lnTo>
                    <a:lnTo>
                      <a:pt x="277" y="382"/>
                    </a:lnTo>
                    <a:lnTo>
                      <a:pt x="249" y="379"/>
                    </a:lnTo>
                    <a:close/>
                    <a:moveTo>
                      <a:pt x="317" y="166"/>
                    </a:moveTo>
                    <a:lnTo>
                      <a:pt x="322" y="166"/>
                    </a:lnTo>
                    <a:lnTo>
                      <a:pt x="310" y="142"/>
                    </a:lnTo>
                    <a:lnTo>
                      <a:pt x="288" y="153"/>
                    </a:lnTo>
                    <a:lnTo>
                      <a:pt x="286" y="161"/>
                    </a:lnTo>
                    <a:lnTo>
                      <a:pt x="303" y="158"/>
                    </a:lnTo>
                    <a:lnTo>
                      <a:pt x="300" y="166"/>
                    </a:lnTo>
                    <a:lnTo>
                      <a:pt x="317" y="166"/>
                    </a:lnTo>
                    <a:close/>
                    <a:moveTo>
                      <a:pt x="291" y="215"/>
                    </a:moveTo>
                    <a:lnTo>
                      <a:pt x="296" y="210"/>
                    </a:lnTo>
                    <a:lnTo>
                      <a:pt x="298" y="195"/>
                    </a:lnTo>
                    <a:lnTo>
                      <a:pt x="286" y="192"/>
                    </a:lnTo>
                    <a:lnTo>
                      <a:pt x="291" y="215"/>
                    </a:lnTo>
                    <a:close/>
                    <a:moveTo>
                      <a:pt x="244" y="249"/>
                    </a:moveTo>
                    <a:lnTo>
                      <a:pt x="244" y="235"/>
                    </a:lnTo>
                    <a:lnTo>
                      <a:pt x="234" y="230"/>
                    </a:lnTo>
                    <a:lnTo>
                      <a:pt x="244" y="249"/>
                    </a:lnTo>
                    <a:close/>
                    <a:moveTo>
                      <a:pt x="234" y="73"/>
                    </a:moveTo>
                    <a:lnTo>
                      <a:pt x="237" y="71"/>
                    </a:lnTo>
                    <a:lnTo>
                      <a:pt x="235" y="63"/>
                    </a:lnTo>
                    <a:lnTo>
                      <a:pt x="223" y="69"/>
                    </a:lnTo>
                    <a:lnTo>
                      <a:pt x="234" y="73"/>
                    </a:lnTo>
                    <a:close/>
                    <a:moveTo>
                      <a:pt x="227" y="224"/>
                    </a:moveTo>
                    <a:lnTo>
                      <a:pt x="229" y="220"/>
                    </a:lnTo>
                    <a:lnTo>
                      <a:pt x="215" y="215"/>
                    </a:lnTo>
                    <a:lnTo>
                      <a:pt x="204" y="192"/>
                    </a:lnTo>
                    <a:lnTo>
                      <a:pt x="183" y="184"/>
                    </a:lnTo>
                    <a:lnTo>
                      <a:pt x="169" y="168"/>
                    </a:lnTo>
                    <a:lnTo>
                      <a:pt x="152" y="179"/>
                    </a:lnTo>
                    <a:lnTo>
                      <a:pt x="161" y="179"/>
                    </a:lnTo>
                    <a:lnTo>
                      <a:pt x="179" y="201"/>
                    </a:lnTo>
                    <a:lnTo>
                      <a:pt x="206" y="213"/>
                    </a:lnTo>
                    <a:lnTo>
                      <a:pt x="215" y="230"/>
                    </a:lnTo>
                    <a:lnTo>
                      <a:pt x="227" y="232"/>
                    </a:lnTo>
                    <a:lnTo>
                      <a:pt x="227" y="224"/>
                    </a:lnTo>
                    <a:close/>
                    <a:moveTo>
                      <a:pt x="49" y="225"/>
                    </a:moveTo>
                    <a:lnTo>
                      <a:pt x="51" y="216"/>
                    </a:lnTo>
                    <a:lnTo>
                      <a:pt x="44" y="205"/>
                    </a:lnTo>
                    <a:lnTo>
                      <a:pt x="32" y="213"/>
                    </a:lnTo>
                    <a:lnTo>
                      <a:pt x="49" y="22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6" name="Freeform 82"/>
              <p:cNvSpPr>
                <a:spLocks noChangeAspect="1"/>
              </p:cNvSpPr>
              <p:nvPr/>
            </p:nvSpPr>
            <p:spPr bwMode="gray">
              <a:xfrm>
                <a:off x="5098300" y="2133836"/>
                <a:ext cx="33860" cy="88625"/>
              </a:xfrm>
              <a:custGeom>
                <a:avLst/>
                <a:gdLst>
                  <a:gd name="T0" fmla="*/ 0 w 66"/>
                  <a:gd name="T1" fmla="*/ 3 h 208"/>
                  <a:gd name="T2" fmla="*/ 0 w 66"/>
                  <a:gd name="T3" fmla="*/ 3 h 208"/>
                  <a:gd name="T4" fmla="*/ 0 w 66"/>
                  <a:gd name="T5" fmla="*/ 3 h 208"/>
                  <a:gd name="T6" fmla="*/ 0 w 66"/>
                  <a:gd name="T7" fmla="*/ 3 h 208"/>
                  <a:gd name="T8" fmla="*/ 0 w 66"/>
                  <a:gd name="T9" fmla="*/ 3 h 208"/>
                  <a:gd name="T10" fmla="*/ 1 w 66"/>
                  <a:gd name="T11" fmla="*/ 3 h 208"/>
                  <a:gd name="T12" fmla="*/ 1 w 66"/>
                  <a:gd name="T13" fmla="*/ 2 h 208"/>
                  <a:gd name="T14" fmla="*/ 1 w 66"/>
                  <a:gd name="T15" fmla="*/ 0 h 208"/>
                  <a:gd name="T16" fmla="*/ 2 w 66"/>
                  <a:gd name="T17" fmla="*/ 0 h 208"/>
                  <a:gd name="T18" fmla="*/ 2 w 66"/>
                  <a:gd name="T19" fmla="*/ 0 h 208"/>
                  <a:gd name="T20" fmla="*/ 2 w 66"/>
                  <a:gd name="T21" fmla="*/ 0 h 208"/>
                  <a:gd name="T22" fmla="*/ 2 w 66"/>
                  <a:gd name="T23" fmla="*/ 1 h 208"/>
                  <a:gd name="T24" fmla="*/ 2 w 66"/>
                  <a:gd name="T25" fmla="*/ 2 h 208"/>
                  <a:gd name="T26" fmla="*/ 2 w 66"/>
                  <a:gd name="T27" fmla="*/ 1 h 208"/>
                  <a:gd name="T28" fmla="*/ 1 w 66"/>
                  <a:gd name="T29" fmla="*/ 1 h 208"/>
                  <a:gd name="T30" fmla="*/ 1 w 66"/>
                  <a:gd name="T31" fmla="*/ 2 h 208"/>
                  <a:gd name="T32" fmla="*/ 1 w 66"/>
                  <a:gd name="T33" fmla="*/ 3 h 208"/>
                  <a:gd name="T34" fmla="*/ 2 w 66"/>
                  <a:gd name="T35" fmla="*/ 3 h 208"/>
                  <a:gd name="T36" fmla="*/ 1 w 66"/>
                  <a:gd name="T37" fmla="*/ 3 h 208"/>
                  <a:gd name="T38" fmla="*/ 1 w 66"/>
                  <a:gd name="T39" fmla="*/ 3 h 208"/>
                  <a:gd name="T40" fmla="*/ 1 w 66"/>
                  <a:gd name="T41" fmla="*/ 3 h 208"/>
                  <a:gd name="T42" fmla="*/ 2 w 66"/>
                  <a:gd name="T43" fmla="*/ 3 h 208"/>
                  <a:gd name="T44" fmla="*/ 2 w 66"/>
                  <a:gd name="T45" fmla="*/ 3 h 208"/>
                  <a:gd name="T46" fmla="*/ 2 w 66"/>
                  <a:gd name="T47" fmla="*/ 4 h 208"/>
                  <a:gd name="T48" fmla="*/ 1 w 66"/>
                  <a:gd name="T49" fmla="*/ 4 h 208"/>
                  <a:gd name="T50" fmla="*/ 1 w 66"/>
                  <a:gd name="T51" fmla="*/ 6 h 208"/>
                  <a:gd name="T52" fmla="*/ 1 w 66"/>
                  <a:gd name="T53" fmla="*/ 6 h 208"/>
                  <a:gd name="T54" fmla="*/ 1 w 66"/>
                  <a:gd name="T55" fmla="*/ 6 h 208"/>
                  <a:gd name="T56" fmla="*/ 0 w 66"/>
                  <a:gd name="T57" fmla="*/ 5 h 208"/>
                  <a:gd name="T58" fmla="*/ 0 w 66"/>
                  <a:gd name="T59" fmla="*/ 4 h 208"/>
                  <a:gd name="T60" fmla="*/ 0 w 66"/>
                  <a:gd name="T61" fmla="*/ 3 h 20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208"/>
                  <a:gd name="T95" fmla="*/ 66 w 66"/>
                  <a:gd name="T96" fmla="*/ 208 h 20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208">
                    <a:moveTo>
                      <a:pt x="0" y="113"/>
                    </a:moveTo>
                    <a:lnTo>
                      <a:pt x="6" y="110"/>
                    </a:lnTo>
                    <a:lnTo>
                      <a:pt x="6" y="107"/>
                    </a:lnTo>
                    <a:lnTo>
                      <a:pt x="14" y="96"/>
                    </a:lnTo>
                    <a:lnTo>
                      <a:pt x="10" y="93"/>
                    </a:lnTo>
                    <a:lnTo>
                      <a:pt x="17" y="84"/>
                    </a:lnTo>
                    <a:lnTo>
                      <a:pt x="22" y="71"/>
                    </a:lnTo>
                    <a:lnTo>
                      <a:pt x="39" y="8"/>
                    </a:lnTo>
                    <a:lnTo>
                      <a:pt x="61" y="10"/>
                    </a:lnTo>
                    <a:lnTo>
                      <a:pt x="63" y="0"/>
                    </a:lnTo>
                    <a:lnTo>
                      <a:pt x="66" y="2"/>
                    </a:lnTo>
                    <a:lnTo>
                      <a:pt x="63" y="30"/>
                    </a:lnTo>
                    <a:lnTo>
                      <a:pt x="63" y="47"/>
                    </a:lnTo>
                    <a:lnTo>
                      <a:pt x="56" y="39"/>
                    </a:lnTo>
                    <a:lnTo>
                      <a:pt x="44" y="39"/>
                    </a:lnTo>
                    <a:lnTo>
                      <a:pt x="34" y="56"/>
                    </a:lnTo>
                    <a:lnTo>
                      <a:pt x="35" y="76"/>
                    </a:lnTo>
                    <a:lnTo>
                      <a:pt x="48" y="79"/>
                    </a:lnTo>
                    <a:lnTo>
                      <a:pt x="37" y="83"/>
                    </a:lnTo>
                    <a:lnTo>
                      <a:pt x="31" y="101"/>
                    </a:lnTo>
                    <a:lnTo>
                      <a:pt x="34" y="105"/>
                    </a:lnTo>
                    <a:lnTo>
                      <a:pt x="52" y="95"/>
                    </a:lnTo>
                    <a:lnTo>
                      <a:pt x="57" y="98"/>
                    </a:lnTo>
                    <a:lnTo>
                      <a:pt x="57" y="118"/>
                    </a:lnTo>
                    <a:lnTo>
                      <a:pt x="44" y="147"/>
                    </a:lnTo>
                    <a:lnTo>
                      <a:pt x="35" y="206"/>
                    </a:lnTo>
                    <a:lnTo>
                      <a:pt x="32" y="208"/>
                    </a:lnTo>
                    <a:lnTo>
                      <a:pt x="22" y="183"/>
                    </a:lnTo>
                    <a:lnTo>
                      <a:pt x="14" y="157"/>
                    </a:lnTo>
                    <a:lnTo>
                      <a:pt x="6" y="132"/>
                    </a:lnTo>
                    <a:lnTo>
                      <a:pt x="0" y="11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7" name="Freeform 83"/>
              <p:cNvSpPr>
                <a:spLocks noChangeAspect="1"/>
              </p:cNvSpPr>
              <p:nvPr/>
            </p:nvSpPr>
            <p:spPr bwMode="gray">
              <a:xfrm>
                <a:off x="6605865" y="2368349"/>
                <a:ext cx="166074" cy="171795"/>
              </a:xfrm>
              <a:custGeom>
                <a:avLst/>
                <a:gdLst>
                  <a:gd name="T0" fmla="*/ 3 w 332"/>
                  <a:gd name="T1" fmla="*/ 6 h 413"/>
                  <a:gd name="T2" fmla="*/ 3 w 332"/>
                  <a:gd name="T3" fmla="*/ 6 h 413"/>
                  <a:gd name="T4" fmla="*/ 4 w 332"/>
                  <a:gd name="T5" fmla="*/ 6 h 413"/>
                  <a:gd name="T6" fmla="*/ 5 w 332"/>
                  <a:gd name="T7" fmla="*/ 6 h 413"/>
                  <a:gd name="T8" fmla="*/ 6 w 332"/>
                  <a:gd name="T9" fmla="*/ 7 h 413"/>
                  <a:gd name="T10" fmla="*/ 7 w 332"/>
                  <a:gd name="T11" fmla="*/ 9 h 413"/>
                  <a:gd name="T12" fmla="*/ 7 w 332"/>
                  <a:gd name="T13" fmla="*/ 9 h 413"/>
                  <a:gd name="T14" fmla="*/ 7 w 332"/>
                  <a:gd name="T15" fmla="*/ 11 h 413"/>
                  <a:gd name="T16" fmla="*/ 7 w 332"/>
                  <a:gd name="T17" fmla="*/ 12 h 413"/>
                  <a:gd name="T18" fmla="*/ 8 w 332"/>
                  <a:gd name="T19" fmla="*/ 12 h 413"/>
                  <a:gd name="T20" fmla="*/ 8 w 332"/>
                  <a:gd name="T21" fmla="*/ 11 h 413"/>
                  <a:gd name="T22" fmla="*/ 9 w 332"/>
                  <a:gd name="T23" fmla="*/ 11 h 413"/>
                  <a:gd name="T24" fmla="*/ 10 w 332"/>
                  <a:gd name="T25" fmla="*/ 10 h 413"/>
                  <a:gd name="T26" fmla="*/ 9 w 332"/>
                  <a:gd name="T27" fmla="*/ 8 h 413"/>
                  <a:gd name="T28" fmla="*/ 9 w 332"/>
                  <a:gd name="T29" fmla="*/ 8 h 413"/>
                  <a:gd name="T30" fmla="*/ 8 w 332"/>
                  <a:gd name="T31" fmla="*/ 7 h 413"/>
                  <a:gd name="T32" fmla="*/ 7 w 332"/>
                  <a:gd name="T33" fmla="*/ 5 h 413"/>
                  <a:gd name="T34" fmla="*/ 5 w 332"/>
                  <a:gd name="T35" fmla="*/ 4 h 413"/>
                  <a:gd name="T36" fmla="*/ 6 w 332"/>
                  <a:gd name="T37" fmla="*/ 4 h 413"/>
                  <a:gd name="T38" fmla="*/ 6 w 332"/>
                  <a:gd name="T39" fmla="*/ 2 h 413"/>
                  <a:gd name="T40" fmla="*/ 4 w 332"/>
                  <a:gd name="T41" fmla="*/ 2 h 413"/>
                  <a:gd name="T42" fmla="*/ 4 w 332"/>
                  <a:gd name="T43" fmla="*/ 2 h 413"/>
                  <a:gd name="T44" fmla="*/ 3 w 332"/>
                  <a:gd name="T45" fmla="*/ 0 h 413"/>
                  <a:gd name="T46" fmla="*/ 2 w 332"/>
                  <a:gd name="T47" fmla="*/ 0 h 413"/>
                  <a:gd name="T48" fmla="*/ 2 w 332"/>
                  <a:gd name="T49" fmla="*/ 1 h 413"/>
                  <a:gd name="T50" fmla="*/ 2 w 332"/>
                  <a:gd name="T51" fmla="*/ 2 h 413"/>
                  <a:gd name="T52" fmla="*/ 1 w 332"/>
                  <a:gd name="T53" fmla="*/ 2 h 413"/>
                  <a:gd name="T54" fmla="*/ 1 w 332"/>
                  <a:gd name="T55" fmla="*/ 2 h 413"/>
                  <a:gd name="T56" fmla="*/ 0 w 332"/>
                  <a:gd name="T57" fmla="*/ 2 h 413"/>
                  <a:gd name="T58" fmla="*/ 0 w 332"/>
                  <a:gd name="T59" fmla="*/ 3 h 413"/>
                  <a:gd name="T60" fmla="*/ 1 w 332"/>
                  <a:gd name="T61" fmla="*/ 4 h 413"/>
                  <a:gd name="T62" fmla="*/ 1 w 332"/>
                  <a:gd name="T63" fmla="*/ 4 h 413"/>
                  <a:gd name="T64" fmla="*/ 1 w 332"/>
                  <a:gd name="T65" fmla="*/ 6 h 413"/>
                  <a:gd name="T66" fmla="*/ 2 w 332"/>
                  <a:gd name="T67" fmla="*/ 6 h 41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32"/>
                  <a:gd name="T103" fmla="*/ 0 h 413"/>
                  <a:gd name="T104" fmla="*/ 332 w 332"/>
                  <a:gd name="T105" fmla="*/ 413 h 41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32" h="413">
                    <a:moveTo>
                      <a:pt x="76" y="211"/>
                    </a:moveTo>
                    <a:lnTo>
                      <a:pt x="90" y="211"/>
                    </a:lnTo>
                    <a:lnTo>
                      <a:pt x="95" y="220"/>
                    </a:lnTo>
                    <a:lnTo>
                      <a:pt x="109" y="225"/>
                    </a:lnTo>
                    <a:lnTo>
                      <a:pt x="126" y="219"/>
                    </a:lnTo>
                    <a:lnTo>
                      <a:pt x="132" y="205"/>
                    </a:lnTo>
                    <a:lnTo>
                      <a:pt x="151" y="203"/>
                    </a:lnTo>
                    <a:lnTo>
                      <a:pt x="161" y="203"/>
                    </a:lnTo>
                    <a:lnTo>
                      <a:pt x="197" y="242"/>
                    </a:lnTo>
                    <a:lnTo>
                      <a:pt x="203" y="261"/>
                    </a:lnTo>
                    <a:lnTo>
                      <a:pt x="206" y="301"/>
                    </a:lnTo>
                    <a:lnTo>
                      <a:pt x="220" y="315"/>
                    </a:lnTo>
                    <a:lnTo>
                      <a:pt x="226" y="315"/>
                    </a:lnTo>
                    <a:lnTo>
                      <a:pt x="242" y="335"/>
                    </a:lnTo>
                    <a:lnTo>
                      <a:pt x="242" y="349"/>
                    </a:lnTo>
                    <a:lnTo>
                      <a:pt x="239" y="387"/>
                    </a:lnTo>
                    <a:lnTo>
                      <a:pt x="229" y="400"/>
                    </a:lnTo>
                    <a:lnTo>
                      <a:pt x="235" y="406"/>
                    </a:lnTo>
                    <a:lnTo>
                      <a:pt x="260" y="413"/>
                    </a:lnTo>
                    <a:lnTo>
                      <a:pt x="268" y="412"/>
                    </a:lnTo>
                    <a:lnTo>
                      <a:pt x="268" y="398"/>
                    </a:lnTo>
                    <a:lnTo>
                      <a:pt x="282" y="391"/>
                    </a:lnTo>
                    <a:lnTo>
                      <a:pt x="299" y="387"/>
                    </a:lnTo>
                    <a:lnTo>
                      <a:pt x="311" y="395"/>
                    </a:lnTo>
                    <a:lnTo>
                      <a:pt x="332" y="379"/>
                    </a:lnTo>
                    <a:lnTo>
                      <a:pt x="332" y="350"/>
                    </a:lnTo>
                    <a:lnTo>
                      <a:pt x="317" y="307"/>
                    </a:lnTo>
                    <a:lnTo>
                      <a:pt x="299" y="291"/>
                    </a:lnTo>
                    <a:lnTo>
                      <a:pt x="291" y="291"/>
                    </a:lnTo>
                    <a:lnTo>
                      <a:pt x="286" y="279"/>
                    </a:lnTo>
                    <a:lnTo>
                      <a:pt x="279" y="256"/>
                    </a:lnTo>
                    <a:lnTo>
                      <a:pt x="260" y="244"/>
                    </a:lnTo>
                    <a:lnTo>
                      <a:pt x="225" y="203"/>
                    </a:lnTo>
                    <a:lnTo>
                      <a:pt x="222" y="191"/>
                    </a:lnTo>
                    <a:lnTo>
                      <a:pt x="171" y="160"/>
                    </a:lnTo>
                    <a:lnTo>
                      <a:pt x="176" y="140"/>
                    </a:lnTo>
                    <a:lnTo>
                      <a:pt x="197" y="140"/>
                    </a:lnTo>
                    <a:lnTo>
                      <a:pt x="208" y="129"/>
                    </a:lnTo>
                    <a:lnTo>
                      <a:pt x="210" y="120"/>
                    </a:lnTo>
                    <a:lnTo>
                      <a:pt x="189" y="90"/>
                    </a:lnTo>
                    <a:lnTo>
                      <a:pt x="181" y="79"/>
                    </a:lnTo>
                    <a:lnTo>
                      <a:pt x="135" y="81"/>
                    </a:lnTo>
                    <a:lnTo>
                      <a:pt x="122" y="67"/>
                    </a:lnTo>
                    <a:lnTo>
                      <a:pt x="124" y="50"/>
                    </a:lnTo>
                    <a:lnTo>
                      <a:pt x="118" y="42"/>
                    </a:lnTo>
                    <a:lnTo>
                      <a:pt x="92" y="7"/>
                    </a:lnTo>
                    <a:lnTo>
                      <a:pt x="70" y="0"/>
                    </a:lnTo>
                    <a:lnTo>
                      <a:pt x="62" y="8"/>
                    </a:lnTo>
                    <a:lnTo>
                      <a:pt x="62" y="32"/>
                    </a:lnTo>
                    <a:lnTo>
                      <a:pt x="70" y="45"/>
                    </a:lnTo>
                    <a:lnTo>
                      <a:pt x="64" y="61"/>
                    </a:lnTo>
                    <a:lnTo>
                      <a:pt x="47" y="64"/>
                    </a:lnTo>
                    <a:lnTo>
                      <a:pt x="42" y="42"/>
                    </a:lnTo>
                    <a:lnTo>
                      <a:pt x="37" y="53"/>
                    </a:lnTo>
                    <a:lnTo>
                      <a:pt x="16" y="67"/>
                    </a:lnTo>
                    <a:lnTo>
                      <a:pt x="17" y="79"/>
                    </a:lnTo>
                    <a:lnTo>
                      <a:pt x="5" y="81"/>
                    </a:lnTo>
                    <a:lnTo>
                      <a:pt x="0" y="90"/>
                    </a:lnTo>
                    <a:lnTo>
                      <a:pt x="0" y="100"/>
                    </a:lnTo>
                    <a:lnTo>
                      <a:pt x="5" y="100"/>
                    </a:lnTo>
                    <a:lnTo>
                      <a:pt x="14" y="110"/>
                    </a:lnTo>
                    <a:lnTo>
                      <a:pt x="16" y="134"/>
                    </a:lnTo>
                    <a:lnTo>
                      <a:pt x="16" y="138"/>
                    </a:lnTo>
                    <a:lnTo>
                      <a:pt x="42" y="144"/>
                    </a:lnTo>
                    <a:lnTo>
                      <a:pt x="41" y="185"/>
                    </a:lnTo>
                    <a:lnTo>
                      <a:pt x="31" y="227"/>
                    </a:lnTo>
                    <a:lnTo>
                      <a:pt x="34" y="242"/>
                    </a:lnTo>
                    <a:lnTo>
                      <a:pt x="76" y="21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8" name="Freeform 84"/>
              <p:cNvSpPr>
                <a:spLocks noChangeAspect="1"/>
              </p:cNvSpPr>
              <p:nvPr/>
            </p:nvSpPr>
            <p:spPr bwMode="gray">
              <a:xfrm>
                <a:off x="5380465" y="1528464"/>
                <a:ext cx="925500" cy="415853"/>
              </a:xfrm>
              <a:custGeom>
                <a:avLst/>
                <a:gdLst>
                  <a:gd name="T0" fmla="*/ 32 w 1874"/>
                  <a:gd name="T1" fmla="*/ 1 h 999"/>
                  <a:gd name="T2" fmla="*/ 33 w 1874"/>
                  <a:gd name="T3" fmla="*/ 3 h 999"/>
                  <a:gd name="T4" fmla="*/ 34 w 1874"/>
                  <a:gd name="T5" fmla="*/ 3 h 999"/>
                  <a:gd name="T6" fmla="*/ 36 w 1874"/>
                  <a:gd name="T7" fmla="*/ 3 h 999"/>
                  <a:gd name="T8" fmla="*/ 36 w 1874"/>
                  <a:gd name="T9" fmla="*/ 4 h 999"/>
                  <a:gd name="T10" fmla="*/ 40 w 1874"/>
                  <a:gd name="T11" fmla="*/ 3 h 999"/>
                  <a:gd name="T12" fmla="*/ 44 w 1874"/>
                  <a:gd name="T13" fmla="*/ 10 h 999"/>
                  <a:gd name="T14" fmla="*/ 48 w 1874"/>
                  <a:gd name="T15" fmla="*/ 10 h 999"/>
                  <a:gd name="T16" fmla="*/ 53 w 1874"/>
                  <a:gd name="T17" fmla="*/ 12 h 999"/>
                  <a:gd name="T18" fmla="*/ 52 w 1874"/>
                  <a:gd name="T19" fmla="*/ 15 h 999"/>
                  <a:gd name="T20" fmla="*/ 50 w 1874"/>
                  <a:gd name="T21" fmla="*/ 18 h 999"/>
                  <a:gd name="T22" fmla="*/ 48 w 1874"/>
                  <a:gd name="T23" fmla="*/ 18 h 999"/>
                  <a:gd name="T24" fmla="*/ 46 w 1874"/>
                  <a:gd name="T25" fmla="*/ 21 h 999"/>
                  <a:gd name="T26" fmla="*/ 45 w 1874"/>
                  <a:gd name="T27" fmla="*/ 23 h 999"/>
                  <a:gd name="T28" fmla="*/ 45 w 1874"/>
                  <a:gd name="T29" fmla="*/ 26 h 999"/>
                  <a:gd name="T30" fmla="*/ 38 w 1874"/>
                  <a:gd name="T31" fmla="*/ 25 h 999"/>
                  <a:gd name="T32" fmla="*/ 36 w 1874"/>
                  <a:gd name="T33" fmla="*/ 26 h 999"/>
                  <a:gd name="T34" fmla="*/ 32 w 1874"/>
                  <a:gd name="T35" fmla="*/ 26 h 999"/>
                  <a:gd name="T36" fmla="*/ 30 w 1874"/>
                  <a:gd name="T37" fmla="*/ 27 h 999"/>
                  <a:gd name="T38" fmla="*/ 27 w 1874"/>
                  <a:gd name="T39" fmla="*/ 27 h 999"/>
                  <a:gd name="T40" fmla="*/ 26 w 1874"/>
                  <a:gd name="T41" fmla="*/ 25 h 999"/>
                  <a:gd name="T42" fmla="*/ 24 w 1874"/>
                  <a:gd name="T43" fmla="*/ 24 h 999"/>
                  <a:gd name="T44" fmla="*/ 20 w 1874"/>
                  <a:gd name="T45" fmla="*/ 24 h 999"/>
                  <a:gd name="T46" fmla="*/ 17 w 1874"/>
                  <a:gd name="T47" fmla="*/ 20 h 999"/>
                  <a:gd name="T48" fmla="*/ 13 w 1874"/>
                  <a:gd name="T49" fmla="*/ 21 h 999"/>
                  <a:gd name="T50" fmla="*/ 13 w 1874"/>
                  <a:gd name="T51" fmla="*/ 26 h 999"/>
                  <a:gd name="T52" fmla="*/ 11 w 1874"/>
                  <a:gd name="T53" fmla="*/ 27 h 999"/>
                  <a:gd name="T54" fmla="*/ 8 w 1874"/>
                  <a:gd name="T55" fmla="*/ 26 h 999"/>
                  <a:gd name="T56" fmla="*/ 7 w 1874"/>
                  <a:gd name="T57" fmla="*/ 25 h 999"/>
                  <a:gd name="T58" fmla="*/ 6 w 1874"/>
                  <a:gd name="T59" fmla="*/ 23 h 999"/>
                  <a:gd name="T60" fmla="*/ 6 w 1874"/>
                  <a:gd name="T61" fmla="*/ 22 h 999"/>
                  <a:gd name="T62" fmla="*/ 8 w 1874"/>
                  <a:gd name="T63" fmla="*/ 21 h 999"/>
                  <a:gd name="T64" fmla="*/ 10 w 1874"/>
                  <a:gd name="T65" fmla="*/ 21 h 999"/>
                  <a:gd name="T66" fmla="*/ 11 w 1874"/>
                  <a:gd name="T67" fmla="*/ 21 h 999"/>
                  <a:gd name="T68" fmla="*/ 10 w 1874"/>
                  <a:gd name="T69" fmla="*/ 19 h 999"/>
                  <a:gd name="T70" fmla="*/ 8 w 1874"/>
                  <a:gd name="T71" fmla="*/ 17 h 999"/>
                  <a:gd name="T72" fmla="*/ 5 w 1874"/>
                  <a:gd name="T73" fmla="*/ 18 h 999"/>
                  <a:gd name="T74" fmla="*/ 2 w 1874"/>
                  <a:gd name="T75" fmla="*/ 18 h 999"/>
                  <a:gd name="T76" fmla="*/ 2 w 1874"/>
                  <a:gd name="T77" fmla="*/ 16 h 999"/>
                  <a:gd name="T78" fmla="*/ 0 w 1874"/>
                  <a:gd name="T79" fmla="*/ 14 h 999"/>
                  <a:gd name="T80" fmla="*/ 1 w 1874"/>
                  <a:gd name="T81" fmla="*/ 12 h 999"/>
                  <a:gd name="T82" fmla="*/ 3 w 1874"/>
                  <a:gd name="T83" fmla="*/ 10 h 999"/>
                  <a:gd name="T84" fmla="*/ 6 w 1874"/>
                  <a:gd name="T85" fmla="*/ 8 h 999"/>
                  <a:gd name="T86" fmla="*/ 8 w 1874"/>
                  <a:gd name="T87" fmla="*/ 8 h 999"/>
                  <a:gd name="T88" fmla="*/ 11 w 1874"/>
                  <a:gd name="T89" fmla="*/ 10 h 999"/>
                  <a:gd name="T90" fmla="*/ 12 w 1874"/>
                  <a:gd name="T91" fmla="*/ 10 h 999"/>
                  <a:gd name="T92" fmla="*/ 16 w 1874"/>
                  <a:gd name="T93" fmla="*/ 9 h 999"/>
                  <a:gd name="T94" fmla="*/ 19 w 1874"/>
                  <a:gd name="T95" fmla="*/ 10 h 999"/>
                  <a:gd name="T96" fmla="*/ 19 w 1874"/>
                  <a:gd name="T97" fmla="*/ 9 h 999"/>
                  <a:gd name="T98" fmla="*/ 19 w 1874"/>
                  <a:gd name="T99" fmla="*/ 6 h 999"/>
                  <a:gd name="T100" fmla="*/ 20 w 1874"/>
                  <a:gd name="T101" fmla="*/ 5 h 999"/>
                  <a:gd name="T102" fmla="*/ 19 w 1874"/>
                  <a:gd name="T103" fmla="*/ 4 h 999"/>
                  <a:gd name="T104" fmla="*/ 23 w 1874"/>
                  <a:gd name="T105" fmla="*/ 3 h 99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874"/>
                  <a:gd name="T160" fmla="*/ 0 h 999"/>
                  <a:gd name="T161" fmla="*/ 1874 w 1874"/>
                  <a:gd name="T162" fmla="*/ 999 h 99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874" h="999">
                    <a:moveTo>
                      <a:pt x="999" y="33"/>
                    </a:moveTo>
                    <a:lnTo>
                      <a:pt x="1002" y="15"/>
                    </a:lnTo>
                    <a:lnTo>
                      <a:pt x="1036" y="0"/>
                    </a:lnTo>
                    <a:lnTo>
                      <a:pt x="1126" y="16"/>
                    </a:lnTo>
                    <a:lnTo>
                      <a:pt x="1131" y="49"/>
                    </a:lnTo>
                    <a:lnTo>
                      <a:pt x="1141" y="58"/>
                    </a:lnTo>
                    <a:lnTo>
                      <a:pt x="1129" y="89"/>
                    </a:lnTo>
                    <a:lnTo>
                      <a:pt x="1136" y="101"/>
                    </a:lnTo>
                    <a:lnTo>
                      <a:pt x="1177" y="97"/>
                    </a:lnTo>
                    <a:lnTo>
                      <a:pt x="1178" y="83"/>
                    </a:lnTo>
                    <a:lnTo>
                      <a:pt x="1194" y="101"/>
                    </a:lnTo>
                    <a:lnTo>
                      <a:pt x="1192" y="115"/>
                    </a:lnTo>
                    <a:lnTo>
                      <a:pt x="1206" y="117"/>
                    </a:lnTo>
                    <a:lnTo>
                      <a:pt x="1199" y="105"/>
                    </a:lnTo>
                    <a:lnTo>
                      <a:pt x="1206" y="101"/>
                    </a:lnTo>
                    <a:lnTo>
                      <a:pt x="1236" y="117"/>
                    </a:lnTo>
                    <a:lnTo>
                      <a:pt x="1251" y="108"/>
                    </a:lnTo>
                    <a:lnTo>
                      <a:pt x="1253" y="122"/>
                    </a:lnTo>
                    <a:lnTo>
                      <a:pt x="1234" y="140"/>
                    </a:lnTo>
                    <a:lnTo>
                      <a:pt x="1239" y="152"/>
                    </a:lnTo>
                    <a:lnTo>
                      <a:pt x="1287" y="148"/>
                    </a:lnTo>
                    <a:lnTo>
                      <a:pt x="1339" y="98"/>
                    </a:lnTo>
                    <a:lnTo>
                      <a:pt x="1393" y="80"/>
                    </a:lnTo>
                    <a:lnTo>
                      <a:pt x="1397" y="92"/>
                    </a:lnTo>
                    <a:lnTo>
                      <a:pt x="1381" y="100"/>
                    </a:lnTo>
                    <a:lnTo>
                      <a:pt x="1384" y="113"/>
                    </a:lnTo>
                    <a:lnTo>
                      <a:pt x="1448" y="171"/>
                    </a:lnTo>
                    <a:lnTo>
                      <a:pt x="1548" y="355"/>
                    </a:lnTo>
                    <a:lnTo>
                      <a:pt x="1578" y="320"/>
                    </a:lnTo>
                    <a:lnTo>
                      <a:pt x="1600" y="333"/>
                    </a:lnTo>
                    <a:lnTo>
                      <a:pt x="1610" y="358"/>
                    </a:lnTo>
                    <a:lnTo>
                      <a:pt x="1664" y="358"/>
                    </a:lnTo>
                    <a:lnTo>
                      <a:pt x="1706" y="341"/>
                    </a:lnTo>
                    <a:lnTo>
                      <a:pt x="1785" y="436"/>
                    </a:lnTo>
                    <a:lnTo>
                      <a:pt x="1831" y="448"/>
                    </a:lnTo>
                    <a:lnTo>
                      <a:pt x="1849" y="431"/>
                    </a:lnTo>
                    <a:lnTo>
                      <a:pt x="1874" y="470"/>
                    </a:lnTo>
                    <a:lnTo>
                      <a:pt x="1868" y="496"/>
                    </a:lnTo>
                    <a:lnTo>
                      <a:pt x="1844" y="526"/>
                    </a:lnTo>
                    <a:lnTo>
                      <a:pt x="1816" y="530"/>
                    </a:lnTo>
                    <a:lnTo>
                      <a:pt x="1802" y="567"/>
                    </a:lnTo>
                    <a:lnTo>
                      <a:pt x="1802" y="617"/>
                    </a:lnTo>
                    <a:lnTo>
                      <a:pt x="1769" y="632"/>
                    </a:lnTo>
                    <a:lnTo>
                      <a:pt x="1754" y="620"/>
                    </a:lnTo>
                    <a:lnTo>
                      <a:pt x="1724" y="623"/>
                    </a:lnTo>
                    <a:lnTo>
                      <a:pt x="1701" y="612"/>
                    </a:lnTo>
                    <a:lnTo>
                      <a:pt x="1681" y="611"/>
                    </a:lnTo>
                    <a:lnTo>
                      <a:pt x="1666" y="649"/>
                    </a:lnTo>
                    <a:lnTo>
                      <a:pt x="1649" y="694"/>
                    </a:lnTo>
                    <a:lnTo>
                      <a:pt x="1647" y="711"/>
                    </a:lnTo>
                    <a:lnTo>
                      <a:pt x="1655" y="738"/>
                    </a:lnTo>
                    <a:lnTo>
                      <a:pt x="1600" y="744"/>
                    </a:lnTo>
                    <a:lnTo>
                      <a:pt x="1578" y="753"/>
                    </a:lnTo>
                    <a:lnTo>
                      <a:pt x="1542" y="765"/>
                    </a:lnTo>
                    <a:lnTo>
                      <a:pt x="1556" y="784"/>
                    </a:lnTo>
                    <a:lnTo>
                      <a:pt x="1559" y="815"/>
                    </a:lnTo>
                    <a:lnTo>
                      <a:pt x="1576" y="860"/>
                    </a:lnTo>
                    <a:lnTo>
                      <a:pt x="1576" y="872"/>
                    </a:lnTo>
                    <a:lnTo>
                      <a:pt x="1565" y="880"/>
                    </a:lnTo>
                    <a:lnTo>
                      <a:pt x="1556" y="920"/>
                    </a:lnTo>
                    <a:lnTo>
                      <a:pt x="1520" y="909"/>
                    </a:lnTo>
                    <a:lnTo>
                      <a:pt x="1507" y="892"/>
                    </a:lnTo>
                    <a:lnTo>
                      <a:pt x="1409" y="878"/>
                    </a:lnTo>
                    <a:lnTo>
                      <a:pt x="1327" y="883"/>
                    </a:lnTo>
                    <a:lnTo>
                      <a:pt x="1296" y="878"/>
                    </a:lnTo>
                    <a:lnTo>
                      <a:pt x="1273" y="863"/>
                    </a:lnTo>
                    <a:lnTo>
                      <a:pt x="1243" y="878"/>
                    </a:lnTo>
                    <a:lnTo>
                      <a:pt x="1234" y="911"/>
                    </a:lnTo>
                    <a:lnTo>
                      <a:pt x="1191" y="894"/>
                    </a:lnTo>
                    <a:lnTo>
                      <a:pt x="1149" y="888"/>
                    </a:lnTo>
                    <a:lnTo>
                      <a:pt x="1129" y="894"/>
                    </a:lnTo>
                    <a:lnTo>
                      <a:pt x="1123" y="917"/>
                    </a:lnTo>
                    <a:lnTo>
                      <a:pt x="1110" y="934"/>
                    </a:lnTo>
                    <a:lnTo>
                      <a:pt x="1099" y="934"/>
                    </a:lnTo>
                    <a:lnTo>
                      <a:pt x="1087" y="951"/>
                    </a:lnTo>
                    <a:lnTo>
                      <a:pt x="1056" y="966"/>
                    </a:lnTo>
                    <a:lnTo>
                      <a:pt x="1024" y="999"/>
                    </a:lnTo>
                    <a:lnTo>
                      <a:pt x="985" y="983"/>
                    </a:lnTo>
                    <a:lnTo>
                      <a:pt x="938" y="988"/>
                    </a:lnTo>
                    <a:lnTo>
                      <a:pt x="929" y="949"/>
                    </a:lnTo>
                    <a:lnTo>
                      <a:pt x="903" y="945"/>
                    </a:lnTo>
                    <a:lnTo>
                      <a:pt x="901" y="919"/>
                    </a:lnTo>
                    <a:lnTo>
                      <a:pt x="908" y="917"/>
                    </a:lnTo>
                    <a:lnTo>
                      <a:pt x="908" y="881"/>
                    </a:lnTo>
                    <a:lnTo>
                      <a:pt x="895" y="883"/>
                    </a:lnTo>
                    <a:lnTo>
                      <a:pt x="880" y="855"/>
                    </a:lnTo>
                    <a:lnTo>
                      <a:pt x="850" y="831"/>
                    </a:lnTo>
                    <a:lnTo>
                      <a:pt x="816" y="834"/>
                    </a:lnTo>
                    <a:lnTo>
                      <a:pt x="782" y="838"/>
                    </a:lnTo>
                    <a:lnTo>
                      <a:pt x="748" y="841"/>
                    </a:lnTo>
                    <a:lnTo>
                      <a:pt x="714" y="844"/>
                    </a:lnTo>
                    <a:lnTo>
                      <a:pt x="691" y="823"/>
                    </a:lnTo>
                    <a:lnTo>
                      <a:pt x="669" y="801"/>
                    </a:lnTo>
                    <a:lnTo>
                      <a:pt x="646" y="778"/>
                    </a:lnTo>
                    <a:lnTo>
                      <a:pt x="623" y="755"/>
                    </a:lnTo>
                    <a:lnTo>
                      <a:pt x="578" y="722"/>
                    </a:lnTo>
                    <a:lnTo>
                      <a:pt x="553" y="711"/>
                    </a:lnTo>
                    <a:lnTo>
                      <a:pt x="524" y="722"/>
                    </a:lnTo>
                    <a:lnTo>
                      <a:pt x="494" y="733"/>
                    </a:lnTo>
                    <a:lnTo>
                      <a:pt x="464" y="742"/>
                    </a:lnTo>
                    <a:lnTo>
                      <a:pt x="435" y="753"/>
                    </a:lnTo>
                    <a:lnTo>
                      <a:pt x="435" y="812"/>
                    </a:lnTo>
                    <a:lnTo>
                      <a:pt x="435" y="866"/>
                    </a:lnTo>
                    <a:lnTo>
                      <a:pt x="437" y="923"/>
                    </a:lnTo>
                    <a:lnTo>
                      <a:pt x="437" y="980"/>
                    </a:lnTo>
                    <a:lnTo>
                      <a:pt x="425" y="983"/>
                    </a:lnTo>
                    <a:lnTo>
                      <a:pt x="402" y="978"/>
                    </a:lnTo>
                    <a:lnTo>
                      <a:pt x="376" y="929"/>
                    </a:lnTo>
                    <a:lnTo>
                      <a:pt x="352" y="915"/>
                    </a:lnTo>
                    <a:lnTo>
                      <a:pt x="300" y="929"/>
                    </a:lnTo>
                    <a:lnTo>
                      <a:pt x="274" y="951"/>
                    </a:lnTo>
                    <a:lnTo>
                      <a:pt x="274" y="920"/>
                    </a:lnTo>
                    <a:lnTo>
                      <a:pt x="283" y="911"/>
                    </a:lnTo>
                    <a:lnTo>
                      <a:pt x="283" y="895"/>
                    </a:lnTo>
                    <a:lnTo>
                      <a:pt x="247" y="881"/>
                    </a:lnTo>
                    <a:lnTo>
                      <a:pt x="238" y="872"/>
                    </a:lnTo>
                    <a:lnTo>
                      <a:pt x="222" y="869"/>
                    </a:lnTo>
                    <a:lnTo>
                      <a:pt x="219" y="838"/>
                    </a:lnTo>
                    <a:lnTo>
                      <a:pt x="210" y="821"/>
                    </a:lnTo>
                    <a:lnTo>
                      <a:pt x="196" y="804"/>
                    </a:lnTo>
                    <a:lnTo>
                      <a:pt x="178" y="797"/>
                    </a:lnTo>
                    <a:lnTo>
                      <a:pt x="168" y="784"/>
                    </a:lnTo>
                    <a:lnTo>
                      <a:pt x="190" y="776"/>
                    </a:lnTo>
                    <a:lnTo>
                      <a:pt x="230" y="784"/>
                    </a:lnTo>
                    <a:lnTo>
                      <a:pt x="222" y="753"/>
                    </a:lnTo>
                    <a:lnTo>
                      <a:pt x="227" y="742"/>
                    </a:lnTo>
                    <a:lnTo>
                      <a:pt x="252" y="742"/>
                    </a:lnTo>
                    <a:lnTo>
                      <a:pt x="262" y="728"/>
                    </a:lnTo>
                    <a:lnTo>
                      <a:pt x="278" y="728"/>
                    </a:lnTo>
                    <a:lnTo>
                      <a:pt x="304" y="739"/>
                    </a:lnTo>
                    <a:lnTo>
                      <a:pt x="326" y="731"/>
                    </a:lnTo>
                    <a:lnTo>
                      <a:pt x="359" y="747"/>
                    </a:lnTo>
                    <a:lnTo>
                      <a:pt x="377" y="747"/>
                    </a:lnTo>
                    <a:lnTo>
                      <a:pt x="380" y="739"/>
                    </a:lnTo>
                    <a:lnTo>
                      <a:pt x="374" y="731"/>
                    </a:lnTo>
                    <a:lnTo>
                      <a:pt x="383" y="731"/>
                    </a:lnTo>
                    <a:lnTo>
                      <a:pt x="377" y="719"/>
                    </a:lnTo>
                    <a:lnTo>
                      <a:pt x="355" y="694"/>
                    </a:lnTo>
                    <a:lnTo>
                      <a:pt x="345" y="692"/>
                    </a:lnTo>
                    <a:lnTo>
                      <a:pt x="337" y="679"/>
                    </a:lnTo>
                    <a:lnTo>
                      <a:pt x="332" y="658"/>
                    </a:lnTo>
                    <a:lnTo>
                      <a:pt x="313" y="641"/>
                    </a:lnTo>
                    <a:lnTo>
                      <a:pt x="312" y="631"/>
                    </a:lnTo>
                    <a:lnTo>
                      <a:pt x="284" y="611"/>
                    </a:lnTo>
                    <a:lnTo>
                      <a:pt x="247" y="620"/>
                    </a:lnTo>
                    <a:lnTo>
                      <a:pt x="245" y="611"/>
                    </a:lnTo>
                    <a:lnTo>
                      <a:pt x="205" y="606"/>
                    </a:lnTo>
                    <a:lnTo>
                      <a:pt x="176" y="632"/>
                    </a:lnTo>
                    <a:lnTo>
                      <a:pt x="98" y="649"/>
                    </a:lnTo>
                    <a:lnTo>
                      <a:pt x="117" y="662"/>
                    </a:lnTo>
                    <a:lnTo>
                      <a:pt x="103" y="668"/>
                    </a:lnTo>
                    <a:lnTo>
                      <a:pt x="69" y="648"/>
                    </a:lnTo>
                    <a:lnTo>
                      <a:pt x="76" y="636"/>
                    </a:lnTo>
                    <a:lnTo>
                      <a:pt x="100" y="636"/>
                    </a:lnTo>
                    <a:lnTo>
                      <a:pt x="93" y="589"/>
                    </a:lnTo>
                    <a:lnTo>
                      <a:pt x="72" y="563"/>
                    </a:lnTo>
                    <a:lnTo>
                      <a:pt x="38" y="570"/>
                    </a:lnTo>
                    <a:lnTo>
                      <a:pt x="23" y="530"/>
                    </a:lnTo>
                    <a:lnTo>
                      <a:pt x="0" y="521"/>
                    </a:lnTo>
                    <a:lnTo>
                      <a:pt x="10" y="484"/>
                    </a:lnTo>
                    <a:lnTo>
                      <a:pt x="26" y="472"/>
                    </a:lnTo>
                    <a:lnTo>
                      <a:pt x="13" y="456"/>
                    </a:lnTo>
                    <a:lnTo>
                      <a:pt x="21" y="417"/>
                    </a:lnTo>
                    <a:lnTo>
                      <a:pt x="37" y="406"/>
                    </a:lnTo>
                    <a:lnTo>
                      <a:pt x="46" y="374"/>
                    </a:lnTo>
                    <a:lnTo>
                      <a:pt x="85" y="426"/>
                    </a:lnTo>
                    <a:lnTo>
                      <a:pt x="106" y="411"/>
                    </a:lnTo>
                    <a:lnTo>
                      <a:pt x="93" y="365"/>
                    </a:lnTo>
                    <a:lnTo>
                      <a:pt x="128" y="348"/>
                    </a:lnTo>
                    <a:lnTo>
                      <a:pt x="134" y="329"/>
                    </a:lnTo>
                    <a:lnTo>
                      <a:pt x="170" y="316"/>
                    </a:lnTo>
                    <a:lnTo>
                      <a:pt x="191" y="291"/>
                    </a:lnTo>
                    <a:lnTo>
                      <a:pt x="216" y="287"/>
                    </a:lnTo>
                    <a:lnTo>
                      <a:pt x="238" y="303"/>
                    </a:lnTo>
                    <a:lnTo>
                      <a:pt x="249" y="284"/>
                    </a:lnTo>
                    <a:lnTo>
                      <a:pt x="267" y="283"/>
                    </a:lnTo>
                    <a:lnTo>
                      <a:pt x="278" y="299"/>
                    </a:lnTo>
                    <a:lnTo>
                      <a:pt x="323" y="301"/>
                    </a:lnTo>
                    <a:lnTo>
                      <a:pt x="354" y="333"/>
                    </a:lnTo>
                    <a:lnTo>
                      <a:pt x="369" y="371"/>
                    </a:lnTo>
                    <a:lnTo>
                      <a:pt x="376" y="366"/>
                    </a:lnTo>
                    <a:lnTo>
                      <a:pt x="372" y="341"/>
                    </a:lnTo>
                    <a:lnTo>
                      <a:pt x="383" y="335"/>
                    </a:lnTo>
                    <a:lnTo>
                      <a:pt x="423" y="369"/>
                    </a:lnTo>
                    <a:lnTo>
                      <a:pt x="470" y="335"/>
                    </a:lnTo>
                    <a:lnTo>
                      <a:pt x="504" y="346"/>
                    </a:lnTo>
                    <a:lnTo>
                      <a:pt x="516" y="337"/>
                    </a:lnTo>
                    <a:lnTo>
                      <a:pt x="540" y="329"/>
                    </a:lnTo>
                    <a:lnTo>
                      <a:pt x="567" y="363"/>
                    </a:lnTo>
                    <a:lnTo>
                      <a:pt x="595" y="374"/>
                    </a:lnTo>
                    <a:lnTo>
                      <a:pt x="625" y="350"/>
                    </a:lnTo>
                    <a:lnTo>
                      <a:pt x="667" y="362"/>
                    </a:lnTo>
                    <a:lnTo>
                      <a:pt x="685" y="354"/>
                    </a:lnTo>
                    <a:lnTo>
                      <a:pt x="697" y="315"/>
                    </a:lnTo>
                    <a:lnTo>
                      <a:pt x="694" y="309"/>
                    </a:lnTo>
                    <a:lnTo>
                      <a:pt x="669" y="307"/>
                    </a:lnTo>
                    <a:lnTo>
                      <a:pt x="638" y="289"/>
                    </a:lnTo>
                    <a:lnTo>
                      <a:pt x="623" y="266"/>
                    </a:lnTo>
                    <a:lnTo>
                      <a:pt x="665" y="244"/>
                    </a:lnTo>
                    <a:lnTo>
                      <a:pt x="669" y="230"/>
                    </a:lnTo>
                    <a:lnTo>
                      <a:pt x="654" y="208"/>
                    </a:lnTo>
                    <a:lnTo>
                      <a:pt x="672" y="190"/>
                    </a:lnTo>
                    <a:lnTo>
                      <a:pt x="721" y="182"/>
                    </a:lnTo>
                    <a:lnTo>
                      <a:pt x="679" y="165"/>
                    </a:lnTo>
                    <a:lnTo>
                      <a:pt x="676" y="154"/>
                    </a:lnTo>
                    <a:lnTo>
                      <a:pt x="693" y="145"/>
                    </a:lnTo>
                    <a:lnTo>
                      <a:pt x="669" y="143"/>
                    </a:lnTo>
                    <a:lnTo>
                      <a:pt x="676" y="125"/>
                    </a:lnTo>
                    <a:lnTo>
                      <a:pt x="665" y="115"/>
                    </a:lnTo>
                    <a:lnTo>
                      <a:pt x="738" y="118"/>
                    </a:lnTo>
                    <a:lnTo>
                      <a:pt x="790" y="91"/>
                    </a:lnTo>
                    <a:lnTo>
                      <a:pt x="807" y="98"/>
                    </a:lnTo>
                    <a:lnTo>
                      <a:pt x="843" y="77"/>
                    </a:lnTo>
                    <a:lnTo>
                      <a:pt x="870" y="61"/>
                    </a:lnTo>
                    <a:lnTo>
                      <a:pt x="999" y="3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19" name="Freeform 85"/>
              <p:cNvSpPr>
                <a:spLocks noChangeAspect="1"/>
              </p:cNvSpPr>
              <p:nvPr/>
            </p:nvSpPr>
            <p:spPr bwMode="gray">
              <a:xfrm>
                <a:off x="5344993" y="1922501"/>
                <a:ext cx="124153" cy="84534"/>
              </a:xfrm>
              <a:custGeom>
                <a:avLst/>
                <a:gdLst>
                  <a:gd name="T0" fmla="*/ 6 w 249"/>
                  <a:gd name="T1" fmla="*/ 6 h 205"/>
                  <a:gd name="T2" fmla="*/ 6 w 249"/>
                  <a:gd name="T3" fmla="*/ 5 h 205"/>
                  <a:gd name="T4" fmla="*/ 6 w 249"/>
                  <a:gd name="T5" fmla="*/ 5 h 205"/>
                  <a:gd name="T6" fmla="*/ 6 w 249"/>
                  <a:gd name="T7" fmla="*/ 5 h 205"/>
                  <a:gd name="T8" fmla="*/ 6 w 249"/>
                  <a:gd name="T9" fmla="*/ 5 h 205"/>
                  <a:gd name="T10" fmla="*/ 6 w 249"/>
                  <a:gd name="T11" fmla="*/ 3 h 205"/>
                  <a:gd name="T12" fmla="*/ 7 w 249"/>
                  <a:gd name="T13" fmla="*/ 2 h 205"/>
                  <a:gd name="T14" fmla="*/ 7 w 249"/>
                  <a:gd name="T15" fmla="*/ 2 h 205"/>
                  <a:gd name="T16" fmla="*/ 7 w 249"/>
                  <a:gd name="T17" fmla="*/ 3 h 205"/>
                  <a:gd name="T18" fmla="*/ 7 w 249"/>
                  <a:gd name="T19" fmla="*/ 2 h 205"/>
                  <a:gd name="T20" fmla="*/ 7 w 249"/>
                  <a:gd name="T21" fmla="*/ 2 h 205"/>
                  <a:gd name="T22" fmla="*/ 6 w 249"/>
                  <a:gd name="T23" fmla="*/ 2 h 205"/>
                  <a:gd name="T24" fmla="*/ 6 w 249"/>
                  <a:gd name="T25" fmla="*/ 1 h 205"/>
                  <a:gd name="T26" fmla="*/ 5 w 249"/>
                  <a:gd name="T27" fmla="*/ 0 h 205"/>
                  <a:gd name="T28" fmla="*/ 4 w 249"/>
                  <a:gd name="T29" fmla="*/ 1 h 205"/>
                  <a:gd name="T30" fmla="*/ 3 w 249"/>
                  <a:gd name="T31" fmla="*/ 1 h 205"/>
                  <a:gd name="T32" fmla="*/ 3 w 249"/>
                  <a:gd name="T33" fmla="*/ 1 h 205"/>
                  <a:gd name="T34" fmla="*/ 2 w 249"/>
                  <a:gd name="T35" fmla="*/ 0 h 205"/>
                  <a:gd name="T36" fmla="*/ 2 w 249"/>
                  <a:gd name="T37" fmla="*/ 1 h 205"/>
                  <a:gd name="T38" fmla="*/ 2 w 249"/>
                  <a:gd name="T39" fmla="*/ 1 h 205"/>
                  <a:gd name="T40" fmla="*/ 2 w 249"/>
                  <a:gd name="T41" fmla="*/ 1 h 205"/>
                  <a:gd name="T42" fmla="*/ 2 w 249"/>
                  <a:gd name="T43" fmla="*/ 1 h 205"/>
                  <a:gd name="T44" fmla="*/ 1 w 249"/>
                  <a:gd name="T45" fmla="*/ 1 h 205"/>
                  <a:gd name="T46" fmla="*/ 1 w 249"/>
                  <a:gd name="T47" fmla="*/ 1 h 205"/>
                  <a:gd name="T48" fmla="*/ 0 w 249"/>
                  <a:gd name="T49" fmla="*/ 1 h 205"/>
                  <a:gd name="T50" fmla="*/ 0 w 249"/>
                  <a:gd name="T51" fmla="*/ 2 h 205"/>
                  <a:gd name="T52" fmla="*/ 1 w 249"/>
                  <a:gd name="T53" fmla="*/ 2 h 205"/>
                  <a:gd name="T54" fmla="*/ 1 w 249"/>
                  <a:gd name="T55" fmla="*/ 2 h 205"/>
                  <a:gd name="T56" fmla="*/ 1 w 249"/>
                  <a:gd name="T57" fmla="*/ 3 h 205"/>
                  <a:gd name="T58" fmla="*/ 1 w 249"/>
                  <a:gd name="T59" fmla="*/ 3 h 205"/>
                  <a:gd name="T60" fmla="*/ 1 w 249"/>
                  <a:gd name="T61" fmla="*/ 3 h 205"/>
                  <a:gd name="T62" fmla="*/ 1 w 249"/>
                  <a:gd name="T63" fmla="*/ 3 h 205"/>
                  <a:gd name="T64" fmla="*/ 2 w 249"/>
                  <a:gd name="T65" fmla="*/ 4 h 205"/>
                  <a:gd name="T66" fmla="*/ 2 w 249"/>
                  <a:gd name="T67" fmla="*/ 4 h 205"/>
                  <a:gd name="T68" fmla="*/ 2 w 249"/>
                  <a:gd name="T69" fmla="*/ 4 h 205"/>
                  <a:gd name="T70" fmla="*/ 2 w 249"/>
                  <a:gd name="T71" fmla="*/ 4 h 205"/>
                  <a:gd name="T72" fmla="*/ 2 w 249"/>
                  <a:gd name="T73" fmla="*/ 5 h 205"/>
                  <a:gd name="T74" fmla="*/ 2 w 249"/>
                  <a:gd name="T75" fmla="*/ 5 h 205"/>
                  <a:gd name="T76" fmla="*/ 2 w 249"/>
                  <a:gd name="T77" fmla="*/ 5 h 205"/>
                  <a:gd name="T78" fmla="*/ 2 w 249"/>
                  <a:gd name="T79" fmla="*/ 5 h 205"/>
                  <a:gd name="T80" fmla="*/ 3 w 249"/>
                  <a:gd name="T81" fmla="*/ 4 h 205"/>
                  <a:gd name="T82" fmla="*/ 4 w 249"/>
                  <a:gd name="T83" fmla="*/ 4 h 205"/>
                  <a:gd name="T84" fmla="*/ 4 w 249"/>
                  <a:gd name="T85" fmla="*/ 4 h 205"/>
                  <a:gd name="T86" fmla="*/ 5 w 249"/>
                  <a:gd name="T87" fmla="*/ 5 h 205"/>
                  <a:gd name="T88" fmla="*/ 4 w 249"/>
                  <a:gd name="T89" fmla="*/ 5 h 205"/>
                  <a:gd name="T90" fmla="*/ 5 w 249"/>
                  <a:gd name="T91" fmla="*/ 6 h 205"/>
                  <a:gd name="T92" fmla="*/ 6 w 249"/>
                  <a:gd name="T93" fmla="*/ 6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9"/>
                  <a:gd name="T142" fmla="*/ 0 h 205"/>
                  <a:gd name="T143" fmla="*/ 249 w 249"/>
                  <a:gd name="T144" fmla="*/ 205 h 2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9" h="205">
                    <a:moveTo>
                      <a:pt x="183" y="205"/>
                    </a:moveTo>
                    <a:lnTo>
                      <a:pt x="183" y="166"/>
                    </a:lnTo>
                    <a:lnTo>
                      <a:pt x="190" y="163"/>
                    </a:lnTo>
                    <a:lnTo>
                      <a:pt x="200" y="172"/>
                    </a:lnTo>
                    <a:lnTo>
                      <a:pt x="200" y="164"/>
                    </a:lnTo>
                    <a:lnTo>
                      <a:pt x="213" y="107"/>
                    </a:lnTo>
                    <a:lnTo>
                      <a:pt x="229" y="93"/>
                    </a:lnTo>
                    <a:lnTo>
                      <a:pt x="241" y="92"/>
                    </a:lnTo>
                    <a:lnTo>
                      <a:pt x="249" y="100"/>
                    </a:lnTo>
                    <a:lnTo>
                      <a:pt x="243" y="84"/>
                    </a:lnTo>
                    <a:lnTo>
                      <a:pt x="232" y="78"/>
                    </a:lnTo>
                    <a:lnTo>
                      <a:pt x="215" y="79"/>
                    </a:lnTo>
                    <a:lnTo>
                      <a:pt x="186" y="28"/>
                    </a:lnTo>
                    <a:lnTo>
                      <a:pt x="161" y="5"/>
                    </a:lnTo>
                    <a:lnTo>
                      <a:pt x="127" y="41"/>
                    </a:lnTo>
                    <a:lnTo>
                      <a:pt x="107" y="39"/>
                    </a:lnTo>
                    <a:lnTo>
                      <a:pt x="100" y="19"/>
                    </a:lnTo>
                    <a:lnTo>
                      <a:pt x="66" y="0"/>
                    </a:lnTo>
                    <a:lnTo>
                      <a:pt x="56" y="16"/>
                    </a:lnTo>
                    <a:lnTo>
                      <a:pt x="73" y="34"/>
                    </a:lnTo>
                    <a:lnTo>
                      <a:pt x="76" y="41"/>
                    </a:lnTo>
                    <a:lnTo>
                      <a:pt x="73" y="45"/>
                    </a:lnTo>
                    <a:lnTo>
                      <a:pt x="46" y="41"/>
                    </a:lnTo>
                    <a:lnTo>
                      <a:pt x="22" y="27"/>
                    </a:lnTo>
                    <a:lnTo>
                      <a:pt x="0" y="36"/>
                    </a:lnTo>
                    <a:lnTo>
                      <a:pt x="10" y="53"/>
                    </a:lnTo>
                    <a:lnTo>
                      <a:pt x="22" y="56"/>
                    </a:lnTo>
                    <a:lnTo>
                      <a:pt x="22" y="81"/>
                    </a:lnTo>
                    <a:lnTo>
                      <a:pt x="42" y="100"/>
                    </a:lnTo>
                    <a:lnTo>
                      <a:pt x="40" y="112"/>
                    </a:lnTo>
                    <a:lnTo>
                      <a:pt x="34" y="113"/>
                    </a:lnTo>
                    <a:lnTo>
                      <a:pt x="35" y="120"/>
                    </a:lnTo>
                    <a:lnTo>
                      <a:pt x="56" y="137"/>
                    </a:lnTo>
                    <a:lnTo>
                      <a:pt x="69" y="138"/>
                    </a:lnTo>
                    <a:lnTo>
                      <a:pt x="65" y="152"/>
                    </a:lnTo>
                    <a:lnTo>
                      <a:pt x="69" y="155"/>
                    </a:lnTo>
                    <a:lnTo>
                      <a:pt x="69" y="163"/>
                    </a:lnTo>
                    <a:lnTo>
                      <a:pt x="63" y="164"/>
                    </a:lnTo>
                    <a:lnTo>
                      <a:pt x="71" y="181"/>
                    </a:lnTo>
                    <a:lnTo>
                      <a:pt x="82" y="183"/>
                    </a:lnTo>
                    <a:lnTo>
                      <a:pt x="105" y="151"/>
                    </a:lnTo>
                    <a:lnTo>
                      <a:pt x="136" y="137"/>
                    </a:lnTo>
                    <a:lnTo>
                      <a:pt x="150" y="146"/>
                    </a:lnTo>
                    <a:lnTo>
                      <a:pt x="156" y="174"/>
                    </a:lnTo>
                    <a:lnTo>
                      <a:pt x="141" y="186"/>
                    </a:lnTo>
                    <a:lnTo>
                      <a:pt x="167" y="205"/>
                    </a:lnTo>
                    <a:lnTo>
                      <a:pt x="183" y="20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0" name="Freeform 86"/>
              <p:cNvSpPr>
                <a:spLocks noChangeAspect="1"/>
              </p:cNvSpPr>
              <p:nvPr/>
            </p:nvSpPr>
            <p:spPr bwMode="gray">
              <a:xfrm>
                <a:off x="6322088" y="1634813"/>
                <a:ext cx="722341" cy="297232"/>
              </a:xfrm>
              <a:custGeom>
                <a:avLst/>
                <a:gdLst>
                  <a:gd name="T0" fmla="*/ 37 w 1459"/>
                  <a:gd name="T1" fmla="*/ 6 h 713"/>
                  <a:gd name="T2" fmla="*/ 37 w 1459"/>
                  <a:gd name="T3" fmla="*/ 8 h 713"/>
                  <a:gd name="T4" fmla="*/ 37 w 1459"/>
                  <a:gd name="T5" fmla="*/ 9 h 713"/>
                  <a:gd name="T6" fmla="*/ 39 w 1459"/>
                  <a:gd name="T7" fmla="*/ 9 h 713"/>
                  <a:gd name="T8" fmla="*/ 41 w 1459"/>
                  <a:gd name="T9" fmla="*/ 9 h 713"/>
                  <a:gd name="T10" fmla="*/ 42 w 1459"/>
                  <a:gd name="T11" fmla="*/ 10 h 713"/>
                  <a:gd name="T12" fmla="*/ 42 w 1459"/>
                  <a:gd name="T13" fmla="*/ 11 h 713"/>
                  <a:gd name="T14" fmla="*/ 41 w 1459"/>
                  <a:gd name="T15" fmla="*/ 11 h 713"/>
                  <a:gd name="T16" fmla="*/ 37 w 1459"/>
                  <a:gd name="T17" fmla="*/ 13 h 713"/>
                  <a:gd name="T18" fmla="*/ 36 w 1459"/>
                  <a:gd name="T19" fmla="*/ 13 h 713"/>
                  <a:gd name="T20" fmla="*/ 34 w 1459"/>
                  <a:gd name="T21" fmla="*/ 15 h 713"/>
                  <a:gd name="T22" fmla="*/ 33 w 1459"/>
                  <a:gd name="T23" fmla="*/ 14 h 713"/>
                  <a:gd name="T24" fmla="*/ 32 w 1459"/>
                  <a:gd name="T25" fmla="*/ 16 h 713"/>
                  <a:gd name="T26" fmla="*/ 32 w 1459"/>
                  <a:gd name="T27" fmla="*/ 17 h 713"/>
                  <a:gd name="T28" fmla="*/ 28 w 1459"/>
                  <a:gd name="T29" fmla="*/ 19 h 713"/>
                  <a:gd name="T30" fmla="*/ 26 w 1459"/>
                  <a:gd name="T31" fmla="*/ 19 h 713"/>
                  <a:gd name="T32" fmla="*/ 25 w 1459"/>
                  <a:gd name="T33" fmla="*/ 20 h 713"/>
                  <a:gd name="T34" fmla="*/ 22 w 1459"/>
                  <a:gd name="T35" fmla="*/ 20 h 713"/>
                  <a:gd name="T36" fmla="*/ 20 w 1459"/>
                  <a:gd name="T37" fmla="*/ 19 h 713"/>
                  <a:gd name="T38" fmla="*/ 17 w 1459"/>
                  <a:gd name="T39" fmla="*/ 18 h 713"/>
                  <a:gd name="T40" fmla="*/ 12 w 1459"/>
                  <a:gd name="T41" fmla="*/ 18 h 713"/>
                  <a:gd name="T42" fmla="*/ 10 w 1459"/>
                  <a:gd name="T43" fmla="*/ 15 h 713"/>
                  <a:gd name="T44" fmla="*/ 6 w 1459"/>
                  <a:gd name="T45" fmla="*/ 14 h 713"/>
                  <a:gd name="T46" fmla="*/ 4 w 1459"/>
                  <a:gd name="T47" fmla="*/ 13 h 713"/>
                  <a:gd name="T48" fmla="*/ 3 w 1459"/>
                  <a:gd name="T49" fmla="*/ 9 h 713"/>
                  <a:gd name="T50" fmla="*/ 2 w 1459"/>
                  <a:gd name="T51" fmla="*/ 9 h 713"/>
                  <a:gd name="T52" fmla="*/ 1 w 1459"/>
                  <a:gd name="T53" fmla="*/ 9 h 713"/>
                  <a:gd name="T54" fmla="*/ 0 w 1459"/>
                  <a:gd name="T55" fmla="*/ 8 h 713"/>
                  <a:gd name="T56" fmla="*/ 1 w 1459"/>
                  <a:gd name="T57" fmla="*/ 6 h 713"/>
                  <a:gd name="T58" fmla="*/ 9 w 1459"/>
                  <a:gd name="T59" fmla="*/ 4 h 713"/>
                  <a:gd name="T60" fmla="*/ 13 w 1459"/>
                  <a:gd name="T61" fmla="*/ 5 h 713"/>
                  <a:gd name="T62" fmla="*/ 14 w 1459"/>
                  <a:gd name="T63" fmla="*/ 4 h 713"/>
                  <a:gd name="T64" fmla="*/ 14 w 1459"/>
                  <a:gd name="T65" fmla="*/ 2 h 713"/>
                  <a:gd name="T66" fmla="*/ 19 w 1459"/>
                  <a:gd name="T67" fmla="*/ 2 h 713"/>
                  <a:gd name="T68" fmla="*/ 20 w 1459"/>
                  <a:gd name="T69" fmla="*/ 4 h 713"/>
                  <a:gd name="T70" fmla="*/ 23 w 1459"/>
                  <a:gd name="T71" fmla="*/ 3 h 713"/>
                  <a:gd name="T72" fmla="*/ 27 w 1459"/>
                  <a:gd name="T73" fmla="*/ 5 h 713"/>
                  <a:gd name="T74" fmla="*/ 31 w 1459"/>
                  <a:gd name="T75" fmla="*/ 6 h 713"/>
                  <a:gd name="T76" fmla="*/ 36 w 1459"/>
                  <a:gd name="T77" fmla="*/ 4 h 713"/>
                  <a:gd name="T78" fmla="*/ 38 w 1459"/>
                  <a:gd name="T79" fmla="*/ 5 h 7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59"/>
                  <a:gd name="T121" fmla="*/ 0 h 713"/>
                  <a:gd name="T122" fmla="*/ 1459 w 1459"/>
                  <a:gd name="T123" fmla="*/ 713 h 7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59" h="713">
                    <a:moveTo>
                      <a:pt x="1315" y="160"/>
                    </a:moveTo>
                    <a:lnTo>
                      <a:pt x="1283" y="215"/>
                    </a:lnTo>
                    <a:lnTo>
                      <a:pt x="1286" y="244"/>
                    </a:lnTo>
                    <a:lnTo>
                      <a:pt x="1275" y="275"/>
                    </a:lnTo>
                    <a:lnTo>
                      <a:pt x="1277" y="293"/>
                    </a:lnTo>
                    <a:lnTo>
                      <a:pt x="1287" y="321"/>
                    </a:lnTo>
                    <a:lnTo>
                      <a:pt x="1343" y="329"/>
                    </a:lnTo>
                    <a:lnTo>
                      <a:pt x="1362" y="321"/>
                    </a:lnTo>
                    <a:lnTo>
                      <a:pt x="1402" y="295"/>
                    </a:lnTo>
                    <a:lnTo>
                      <a:pt x="1419" y="318"/>
                    </a:lnTo>
                    <a:lnTo>
                      <a:pt x="1442" y="338"/>
                    </a:lnTo>
                    <a:lnTo>
                      <a:pt x="1448" y="349"/>
                    </a:lnTo>
                    <a:lnTo>
                      <a:pt x="1447" y="367"/>
                    </a:lnTo>
                    <a:lnTo>
                      <a:pt x="1458" y="374"/>
                    </a:lnTo>
                    <a:lnTo>
                      <a:pt x="1459" y="386"/>
                    </a:lnTo>
                    <a:lnTo>
                      <a:pt x="1402" y="389"/>
                    </a:lnTo>
                    <a:lnTo>
                      <a:pt x="1340" y="394"/>
                    </a:lnTo>
                    <a:lnTo>
                      <a:pt x="1283" y="451"/>
                    </a:lnTo>
                    <a:lnTo>
                      <a:pt x="1261" y="465"/>
                    </a:lnTo>
                    <a:lnTo>
                      <a:pt x="1243" y="464"/>
                    </a:lnTo>
                    <a:lnTo>
                      <a:pt x="1210" y="499"/>
                    </a:lnTo>
                    <a:lnTo>
                      <a:pt x="1187" y="515"/>
                    </a:lnTo>
                    <a:lnTo>
                      <a:pt x="1155" y="510"/>
                    </a:lnTo>
                    <a:lnTo>
                      <a:pt x="1131" y="494"/>
                    </a:lnTo>
                    <a:lnTo>
                      <a:pt x="1113" y="499"/>
                    </a:lnTo>
                    <a:lnTo>
                      <a:pt x="1092" y="544"/>
                    </a:lnTo>
                    <a:lnTo>
                      <a:pt x="1111" y="567"/>
                    </a:lnTo>
                    <a:lnTo>
                      <a:pt x="1113" y="577"/>
                    </a:lnTo>
                    <a:lnTo>
                      <a:pt x="1028" y="649"/>
                    </a:lnTo>
                    <a:lnTo>
                      <a:pt x="974" y="663"/>
                    </a:lnTo>
                    <a:lnTo>
                      <a:pt x="952" y="657"/>
                    </a:lnTo>
                    <a:lnTo>
                      <a:pt x="916" y="660"/>
                    </a:lnTo>
                    <a:lnTo>
                      <a:pt x="860" y="675"/>
                    </a:lnTo>
                    <a:lnTo>
                      <a:pt x="853" y="683"/>
                    </a:lnTo>
                    <a:lnTo>
                      <a:pt x="784" y="713"/>
                    </a:lnTo>
                    <a:lnTo>
                      <a:pt x="760" y="699"/>
                    </a:lnTo>
                    <a:lnTo>
                      <a:pt x="737" y="697"/>
                    </a:lnTo>
                    <a:lnTo>
                      <a:pt x="674" y="675"/>
                    </a:lnTo>
                    <a:lnTo>
                      <a:pt x="635" y="646"/>
                    </a:lnTo>
                    <a:lnTo>
                      <a:pt x="598" y="635"/>
                    </a:lnTo>
                    <a:lnTo>
                      <a:pt x="427" y="643"/>
                    </a:lnTo>
                    <a:lnTo>
                      <a:pt x="413" y="638"/>
                    </a:lnTo>
                    <a:lnTo>
                      <a:pt x="379" y="601"/>
                    </a:lnTo>
                    <a:lnTo>
                      <a:pt x="344" y="541"/>
                    </a:lnTo>
                    <a:lnTo>
                      <a:pt x="235" y="496"/>
                    </a:lnTo>
                    <a:lnTo>
                      <a:pt x="206" y="501"/>
                    </a:lnTo>
                    <a:lnTo>
                      <a:pt x="132" y="477"/>
                    </a:lnTo>
                    <a:lnTo>
                      <a:pt x="141" y="451"/>
                    </a:lnTo>
                    <a:lnTo>
                      <a:pt x="137" y="396"/>
                    </a:lnTo>
                    <a:lnTo>
                      <a:pt x="112" y="327"/>
                    </a:lnTo>
                    <a:lnTo>
                      <a:pt x="105" y="313"/>
                    </a:lnTo>
                    <a:lnTo>
                      <a:pt x="64" y="301"/>
                    </a:lnTo>
                    <a:lnTo>
                      <a:pt x="58" y="312"/>
                    </a:lnTo>
                    <a:lnTo>
                      <a:pt x="45" y="301"/>
                    </a:lnTo>
                    <a:lnTo>
                      <a:pt x="37" y="284"/>
                    </a:lnTo>
                    <a:lnTo>
                      <a:pt x="11" y="264"/>
                    </a:lnTo>
                    <a:lnTo>
                      <a:pt x="0" y="230"/>
                    </a:lnTo>
                    <a:lnTo>
                      <a:pt x="24" y="198"/>
                    </a:lnTo>
                    <a:lnTo>
                      <a:pt x="184" y="114"/>
                    </a:lnTo>
                    <a:lnTo>
                      <a:pt x="296" y="126"/>
                    </a:lnTo>
                    <a:lnTo>
                      <a:pt x="325" y="159"/>
                    </a:lnTo>
                    <a:lnTo>
                      <a:pt x="460" y="157"/>
                    </a:lnTo>
                    <a:lnTo>
                      <a:pt x="469" y="152"/>
                    </a:lnTo>
                    <a:lnTo>
                      <a:pt x="467" y="123"/>
                    </a:lnTo>
                    <a:lnTo>
                      <a:pt x="475" y="109"/>
                    </a:lnTo>
                    <a:lnTo>
                      <a:pt x="464" y="54"/>
                    </a:lnTo>
                    <a:lnTo>
                      <a:pt x="526" y="0"/>
                    </a:lnTo>
                    <a:lnTo>
                      <a:pt x="650" y="49"/>
                    </a:lnTo>
                    <a:lnTo>
                      <a:pt x="662" y="105"/>
                    </a:lnTo>
                    <a:lnTo>
                      <a:pt x="700" y="131"/>
                    </a:lnTo>
                    <a:lnTo>
                      <a:pt x="726" y="139"/>
                    </a:lnTo>
                    <a:lnTo>
                      <a:pt x="796" y="112"/>
                    </a:lnTo>
                    <a:lnTo>
                      <a:pt x="820" y="118"/>
                    </a:lnTo>
                    <a:lnTo>
                      <a:pt x="930" y="169"/>
                    </a:lnTo>
                    <a:lnTo>
                      <a:pt x="964" y="199"/>
                    </a:lnTo>
                    <a:lnTo>
                      <a:pt x="1062" y="216"/>
                    </a:lnTo>
                    <a:lnTo>
                      <a:pt x="1160" y="190"/>
                    </a:lnTo>
                    <a:lnTo>
                      <a:pt x="1232" y="143"/>
                    </a:lnTo>
                    <a:lnTo>
                      <a:pt x="1286" y="168"/>
                    </a:lnTo>
                    <a:lnTo>
                      <a:pt x="1315" y="16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1" name="Freeform 87"/>
              <p:cNvSpPr>
                <a:spLocks noChangeAspect="1"/>
              </p:cNvSpPr>
              <p:nvPr/>
            </p:nvSpPr>
            <p:spPr bwMode="gray">
              <a:xfrm>
                <a:off x="6654236" y="2525146"/>
                <a:ext cx="119315" cy="83171"/>
              </a:xfrm>
              <a:custGeom>
                <a:avLst/>
                <a:gdLst>
                  <a:gd name="T0" fmla="*/ 7 w 244"/>
                  <a:gd name="T1" fmla="*/ 0 h 198"/>
                  <a:gd name="T2" fmla="*/ 7 w 244"/>
                  <a:gd name="T3" fmla="*/ 1 h 198"/>
                  <a:gd name="T4" fmla="*/ 7 w 244"/>
                  <a:gd name="T5" fmla="*/ 2 h 198"/>
                  <a:gd name="T6" fmla="*/ 7 w 244"/>
                  <a:gd name="T7" fmla="*/ 3 h 198"/>
                  <a:gd name="T8" fmla="*/ 7 w 244"/>
                  <a:gd name="T9" fmla="*/ 3 h 198"/>
                  <a:gd name="T10" fmla="*/ 6 w 244"/>
                  <a:gd name="T11" fmla="*/ 3 h 198"/>
                  <a:gd name="T12" fmla="*/ 6 w 244"/>
                  <a:gd name="T13" fmla="*/ 4 h 198"/>
                  <a:gd name="T14" fmla="*/ 5 w 244"/>
                  <a:gd name="T15" fmla="*/ 4 h 198"/>
                  <a:gd name="T16" fmla="*/ 5 w 244"/>
                  <a:gd name="T17" fmla="*/ 4 h 198"/>
                  <a:gd name="T18" fmla="*/ 5 w 244"/>
                  <a:gd name="T19" fmla="*/ 4 h 198"/>
                  <a:gd name="T20" fmla="*/ 5 w 244"/>
                  <a:gd name="T21" fmla="*/ 5 h 198"/>
                  <a:gd name="T22" fmla="*/ 4 w 244"/>
                  <a:gd name="T23" fmla="*/ 5 h 198"/>
                  <a:gd name="T24" fmla="*/ 4 w 244"/>
                  <a:gd name="T25" fmla="*/ 5 h 198"/>
                  <a:gd name="T26" fmla="*/ 3 w 244"/>
                  <a:gd name="T27" fmla="*/ 6 h 198"/>
                  <a:gd name="T28" fmla="*/ 3 w 244"/>
                  <a:gd name="T29" fmla="*/ 6 h 198"/>
                  <a:gd name="T30" fmla="*/ 2 w 244"/>
                  <a:gd name="T31" fmla="*/ 6 h 198"/>
                  <a:gd name="T32" fmla="*/ 2 w 244"/>
                  <a:gd name="T33" fmla="*/ 6 h 198"/>
                  <a:gd name="T34" fmla="*/ 2 w 244"/>
                  <a:gd name="T35" fmla="*/ 5 h 198"/>
                  <a:gd name="T36" fmla="*/ 2 w 244"/>
                  <a:gd name="T37" fmla="*/ 5 h 198"/>
                  <a:gd name="T38" fmla="*/ 1 w 244"/>
                  <a:gd name="T39" fmla="*/ 5 h 198"/>
                  <a:gd name="T40" fmla="*/ 1 w 244"/>
                  <a:gd name="T41" fmla="*/ 4 h 198"/>
                  <a:gd name="T42" fmla="*/ 1 w 244"/>
                  <a:gd name="T43" fmla="*/ 4 h 198"/>
                  <a:gd name="T44" fmla="*/ 1 w 244"/>
                  <a:gd name="T45" fmla="*/ 3 h 198"/>
                  <a:gd name="T46" fmla="*/ 0 w 244"/>
                  <a:gd name="T47" fmla="*/ 3 h 198"/>
                  <a:gd name="T48" fmla="*/ 0 w 244"/>
                  <a:gd name="T49" fmla="*/ 2 h 198"/>
                  <a:gd name="T50" fmla="*/ 0 w 244"/>
                  <a:gd name="T51" fmla="*/ 2 h 198"/>
                  <a:gd name="T52" fmla="*/ 0 w 244"/>
                  <a:gd name="T53" fmla="*/ 1 h 198"/>
                  <a:gd name="T54" fmla="*/ 1 w 244"/>
                  <a:gd name="T55" fmla="*/ 1 h 198"/>
                  <a:gd name="T56" fmla="*/ 2 w 244"/>
                  <a:gd name="T57" fmla="*/ 1 h 198"/>
                  <a:gd name="T58" fmla="*/ 3 w 244"/>
                  <a:gd name="T59" fmla="*/ 1 h 198"/>
                  <a:gd name="T60" fmla="*/ 4 w 244"/>
                  <a:gd name="T61" fmla="*/ 1 h 198"/>
                  <a:gd name="T62" fmla="*/ 4 w 244"/>
                  <a:gd name="T63" fmla="*/ 1 h 198"/>
                  <a:gd name="T64" fmla="*/ 4 w 244"/>
                  <a:gd name="T65" fmla="*/ 1 h 198"/>
                  <a:gd name="T66" fmla="*/ 5 w 244"/>
                  <a:gd name="T67" fmla="*/ 1 h 198"/>
                  <a:gd name="T68" fmla="*/ 5 w 244"/>
                  <a:gd name="T69" fmla="*/ 1 h 198"/>
                  <a:gd name="T70" fmla="*/ 5 w 244"/>
                  <a:gd name="T71" fmla="*/ 1 h 198"/>
                  <a:gd name="T72" fmla="*/ 5 w 244"/>
                  <a:gd name="T73" fmla="*/ 0 h 198"/>
                  <a:gd name="T74" fmla="*/ 6 w 244"/>
                  <a:gd name="T75" fmla="*/ 0 h 198"/>
                  <a:gd name="T76" fmla="*/ 6 w 244"/>
                  <a:gd name="T77" fmla="*/ 1 h 198"/>
                  <a:gd name="T78" fmla="*/ 7 w 244"/>
                  <a:gd name="T79" fmla="*/ 0 h 19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4"/>
                  <a:gd name="T121" fmla="*/ 0 h 198"/>
                  <a:gd name="T122" fmla="*/ 244 w 244"/>
                  <a:gd name="T123" fmla="*/ 198 h 19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4" h="198">
                    <a:moveTo>
                      <a:pt x="237" y="0"/>
                    </a:moveTo>
                    <a:lnTo>
                      <a:pt x="235" y="30"/>
                    </a:lnTo>
                    <a:lnTo>
                      <a:pt x="244" y="56"/>
                    </a:lnTo>
                    <a:lnTo>
                      <a:pt x="241" y="109"/>
                    </a:lnTo>
                    <a:lnTo>
                      <a:pt x="235" y="115"/>
                    </a:lnTo>
                    <a:lnTo>
                      <a:pt x="229" y="114"/>
                    </a:lnTo>
                    <a:lnTo>
                      <a:pt x="213" y="124"/>
                    </a:lnTo>
                    <a:lnTo>
                      <a:pt x="191" y="131"/>
                    </a:lnTo>
                    <a:lnTo>
                      <a:pt x="190" y="139"/>
                    </a:lnTo>
                    <a:lnTo>
                      <a:pt x="167" y="143"/>
                    </a:lnTo>
                    <a:lnTo>
                      <a:pt x="165" y="169"/>
                    </a:lnTo>
                    <a:lnTo>
                      <a:pt x="137" y="183"/>
                    </a:lnTo>
                    <a:lnTo>
                      <a:pt x="125" y="182"/>
                    </a:lnTo>
                    <a:lnTo>
                      <a:pt x="120" y="193"/>
                    </a:lnTo>
                    <a:lnTo>
                      <a:pt x="100" y="198"/>
                    </a:lnTo>
                    <a:lnTo>
                      <a:pt x="88" y="193"/>
                    </a:lnTo>
                    <a:lnTo>
                      <a:pt x="59" y="195"/>
                    </a:lnTo>
                    <a:lnTo>
                      <a:pt x="63" y="171"/>
                    </a:lnTo>
                    <a:lnTo>
                      <a:pt x="57" y="168"/>
                    </a:lnTo>
                    <a:lnTo>
                      <a:pt x="40" y="180"/>
                    </a:lnTo>
                    <a:lnTo>
                      <a:pt x="37" y="154"/>
                    </a:lnTo>
                    <a:lnTo>
                      <a:pt x="29" y="144"/>
                    </a:lnTo>
                    <a:lnTo>
                      <a:pt x="26" y="118"/>
                    </a:lnTo>
                    <a:lnTo>
                      <a:pt x="9" y="98"/>
                    </a:lnTo>
                    <a:lnTo>
                      <a:pt x="0" y="72"/>
                    </a:lnTo>
                    <a:lnTo>
                      <a:pt x="1" y="56"/>
                    </a:lnTo>
                    <a:lnTo>
                      <a:pt x="12" y="42"/>
                    </a:lnTo>
                    <a:lnTo>
                      <a:pt x="42" y="16"/>
                    </a:lnTo>
                    <a:lnTo>
                      <a:pt x="80" y="19"/>
                    </a:lnTo>
                    <a:lnTo>
                      <a:pt x="117" y="17"/>
                    </a:lnTo>
                    <a:lnTo>
                      <a:pt x="125" y="24"/>
                    </a:lnTo>
                    <a:lnTo>
                      <a:pt x="134" y="21"/>
                    </a:lnTo>
                    <a:lnTo>
                      <a:pt x="140" y="27"/>
                    </a:lnTo>
                    <a:lnTo>
                      <a:pt x="165" y="34"/>
                    </a:lnTo>
                    <a:lnTo>
                      <a:pt x="173" y="33"/>
                    </a:lnTo>
                    <a:lnTo>
                      <a:pt x="173" y="19"/>
                    </a:lnTo>
                    <a:lnTo>
                      <a:pt x="187" y="12"/>
                    </a:lnTo>
                    <a:lnTo>
                      <a:pt x="204" y="8"/>
                    </a:lnTo>
                    <a:lnTo>
                      <a:pt x="216" y="16"/>
                    </a:lnTo>
                    <a:lnTo>
                      <a:pt x="237"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2" name="Freeform 88"/>
              <p:cNvSpPr>
                <a:spLocks noChangeAspect="1"/>
              </p:cNvSpPr>
              <p:nvPr/>
            </p:nvSpPr>
            <p:spPr bwMode="gray">
              <a:xfrm>
                <a:off x="6146340" y="2202008"/>
                <a:ext cx="183810" cy="84534"/>
              </a:xfrm>
              <a:custGeom>
                <a:avLst/>
                <a:gdLst>
                  <a:gd name="T0" fmla="*/ 11 w 369"/>
                  <a:gd name="T1" fmla="*/ 5 h 203"/>
                  <a:gd name="T2" fmla="*/ 11 w 369"/>
                  <a:gd name="T3" fmla="*/ 4 h 203"/>
                  <a:gd name="T4" fmla="*/ 11 w 369"/>
                  <a:gd name="T5" fmla="*/ 4 h 203"/>
                  <a:gd name="T6" fmla="*/ 11 w 369"/>
                  <a:gd name="T7" fmla="*/ 4 h 203"/>
                  <a:gd name="T8" fmla="*/ 11 w 369"/>
                  <a:gd name="T9" fmla="*/ 4 h 203"/>
                  <a:gd name="T10" fmla="*/ 10 w 369"/>
                  <a:gd name="T11" fmla="*/ 4 h 203"/>
                  <a:gd name="T12" fmla="*/ 9 w 369"/>
                  <a:gd name="T13" fmla="*/ 3 h 203"/>
                  <a:gd name="T14" fmla="*/ 9 w 369"/>
                  <a:gd name="T15" fmla="*/ 4 h 203"/>
                  <a:gd name="T16" fmla="*/ 8 w 369"/>
                  <a:gd name="T17" fmla="*/ 3 h 203"/>
                  <a:gd name="T18" fmla="*/ 8 w 369"/>
                  <a:gd name="T19" fmla="*/ 4 h 203"/>
                  <a:gd name="T20" fmla="*/ 8 w 369"/>
                  <a:gd name="T21" fmla="*/ 3 h 203"/>
                  <a:gd name="T22" fmla="*/ 7 w 369"/>
                  <a:gd name="T23" fmla="*/ 3 h 203"/>
                  <a:gd name="T24" fmla="*/ 7 w 369"/>
                  <a:gd name="T25" fmla="*/ 3 h 203"/>
                  <a:gd name="T26" fmla="*/ 7 w 369"/>
                  <a:gd name="T27" fmla="*/ 2 h 203"/>
                  <a:gd name="T28" fmla="*/ 6 w 369"/>
                  <a:gd name="T29" fmla="*/ 2 h 203"/>
                  <a:gd name="T30" fmla="*/ 6 w 369"/>
                  <a:gd name="T31" fmla="*/ 2 h 203"/>
                  <a:gd name="T32" fmla="*/ 6 w 369"/>
                  <a:gd name="T33" fmla="*/ 2 h 203"/>
                  <a:gd name="T34" fmla="*/ 6 w 369"/>
                  <a:gd name="T35" fmla="*/ 2 h 203"/>
                  <a:gd name="T36" fmla="*/ 6 w 369"/>
                  <a:gd name="T37" fmla="*/ 2 h 203"/>
                  <a:gd name="T38" fmla="*/ 5 w 369"/>
                  <a:gd name="T39" fmla="*/ 2 h 203"/>
                  <a:gd name="T40" fmla="*/ 5 w 369"/>
                  <a:gd name="T41" fmla="*/ 2 h 203"/>
                  <a:gd name="T42" fmla="*/ 5 w 369"/>
                  <a:gd name="T43" fmla="*/ 2 h 203"/>
                  <a:gd name="T44" fmla="*/ 4 w 369"/>
                  <a:gd name="T45" fmla="*/ 1 h 203"/>
                  <a:gd name="T46" fmla="*/ 3 w 369"/>
                  <a:gd name="T47" fmla="*/ 0 h 203"/>
                  <a:gd name="T48" fmla="*/ 2 w 369"/>
                  <a:gd name="T49" fmla="*/ 0 h 203"/>
                  <a:gd name="T50" fmla="*/ 2 w 369"/>
                  <a:gd name="T51" fmla="*/ 0 h 203"/>
                  <a:gd name="T52" fmla="*/ 1 w 369"/>
                  <a:gd name="T53" fmla="*/ 0 h 203"/>
                  <a:gd name="T54" fmla="*/ 1 w 369"/>
                  <a:gd name="T55" fmla="*/ 0 h 203"/>
                  <a:gd name="T56" fmla="*/ 0 w 369"/>
                  <a:gd name="T57" fmla="*/ 1 h 203"/>
                  <a:gd name="T58" fmla="*/ 0 w 369"/>
                  <a:gd name="T59" fmla="*/ 2 h 203"/>
                  <a:gd name="T60" fmla="*/ 0 w 369"/>
                  <a:gd name="T61" fmla="*/ 2 h 203"/>
                  <a:gd name="T62" fmla="*/ 0 w 369"/>
                  <a:gd name="T63" fmla="*/ 2 h 203"/>
                  <a:gd name="T64" fmla="*/ 0 w 369"/>
                  <a:gd name="T65" fmla="*/ 2 h 203"/>
                  <a:gd name="T66" fmla="*/ 1 w 369"/>
                  <a:gd name="T67" fmla="*/ 3 h 203"/>
                  <a:gd name="T68" fmla="*/ 1 w 369"/>
                  <a:gd name="T69" fmla="*/ 2 h 203"/>
                  <a:gd name="T70" fmla="*/ 1 w 369"/>
                  <a:gd name="T71" fmla="*/ 3 h 203"/>
                  <a:gd name="T72" fmla="*/ 2 w 369"/>
                  <a:gd name="T73" fmla="*/ 4 h 203"/>
                  <a:gd name="T74" fmla="*/ 3 w 369"/>
                  <a:gd name="T75" fmla="*/ 4 h 203"/>
                  <a:gd name="T76" fmla="*/ 4 w 369"/>
                  <a:gd name="T77" fmla="*/ 4 h 203"/>
                  <a:gd name="T78" fmla="*/ 6 w 369"/>
                  <a:gd name="T79" fmla="*/ 4 h 203"/>
                  <a:gd name="T80" fmla="*/ 6 w 369"/>
                  <a:gd name="T81" fmla="*/ 5 h 203"/>
                  <a:gd name="T82" fmla="*/ 10 w 369"/>
                  <a:gd name="T83" fmla="*/ 6 h 203"/>
                  <a:gd name="T84" fmla="*/ 11 w 369"/>
                  <a:gd name="T85" fmla="*/ 6 h 203"/>
                  <a:gd name="T86" fmla="*/ 11 w 369"/>
                  <a:gd name="T87" fmla="*/ 5 h 203"/>
                  <a:gd name="T88" fmla="*/ 11 w 369"/>
                  <a:gd name="T89" fmla="*/ 5 h 203"/>
                  <a:gd name="T90" fmla="*/ 11 w 369"/>
                  <a:gd name="T91" fmla="*/ 5 h 2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69"/>
                  <a:gd name="T139" fmla="*/ 0 h 203"/>
                  <a:gd name="T140" fmla="*/ 369 w 369"/>
                  <a:gd name="T141" fmla="*/ 203 h 2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69" h="203">
                    <a:moveTo>
                      <a:pt x="363" y="166"/>
                    </a:moveTo>
                    <a:lnTo>
                      <a:pt x="363" y="142"/>
                    </a:lnTo>
                    <a:lnTo>
                      <a:pt x="369" y="127"/>
                    </a:lnTo>
                    <a:lnTo>
                      <a:pt x="359" y="127"/>
                    </a:lnTo>
                    <a:lnTo>
                      <a:pt x="355" y="133"/>
                    </a:lnTo>
                    <a:lnTo>
                      <a:pt x="333" y="132"/>
                    </a:lnTo>
                    <a:lnTo>
                      <a:pt x="302" y="118"/>
                    </a:lnTo>
                    <a:lnTo>
                      <a:pt x="295" y="127"/>
                    </a:lnTo>
                    <a:lnTo>
                      <a:pt x="278" y="121"/>
                    </a:lnTo>
                    <a:lnTo>
                      <a:pt x="270" y="125"/>
                    </a:lnTo>
                    <a:lnTo>
                      <a:pt x="258" y="110"/>
                    </a:lnTo>
                    <a:lnTo>
                      <a:pt x="246" y="112"/>
                    </a:lnTo>
                    <a:lnTo>
                      <a:pt x="234" y="103"/>
                    </a:lnTo>
                    <a:lnTo>
                      <a:pt x="234" y="86"/>
                    </a:lnTo>
                    <a:lnTo>
                      <a:pt x="216" y="90"/>
                    </a:lnTo>
                    <a:lnTo>
                      <a:pt x="197" y="84"/>
                    </a:lnTo>
                    <a:lnTo>
                      <a:pt x="194" y="78"/>
                    </a:lnTo>
                    <a:lnTo>
                      <a:pt x="188" y="79"/>
                    </a:lnTo>
                    <a:lnTo>
                      <a:pt x="190" y="54"/>
                    </a:lnTo>
                    <a:lnTo>
                      <a:pt x="177" y="53"/>
                    </a:lnTo>
                    <a:lnTo>
                      <a:pt x="160" y="66"/>
                    </a:lnTo>
                    <a:lnTo>
                      <a:pt x="152" y="59"/>
                    </a:lnTo>
                    <a:lnTo>
                      <a:pt x="146" y="39"/>
                    </a:lnTo>
                    <a:lnTo>
                      <a:pt x="107" y="10"/>
                    </a:lnTo>
                    <a:lnTo>
                      <a:pt x="61" y="0"/>
                    </a:lnTo>
                    <a:lnTo>
                      <a:pt x="56" y="13"/>
                    </a:lnTo>
                    <a:lnTo>
                      <a:pt x="44" y="3"/>
                    </a:lnTo>
                    <a:lnTo>
                      <a:pt x="34" y="3"/>
                    </a:lnTo>
                    <a:lnTo>
                      <a:pt x="12" y="27"/>
                    </a:lnTo>
                    <a:lnTo>
                      <a:pt x="10" y="56"/>
                    </a:lnTo>
                    <a:lnTo>
                      <a:pt x="0" y="71"/>
                    </a:lnTo>
                    <a:lnTo>
                      <a:pt x="0" y="79"/>
                    </a:lnTo>
                    <a:lnTo>
                      <a:pt x="8" y="81"/>
                    </a:lnTo>
                    <a:lnTo>
                      <a:pt x="19" y="95"/>
                    </a:lnTo>
                    <a:lnTo>
                      <a:pt x="25" y="90"/>
                    </a:lnTo>
                    <a:lnTo>
                      <a:pt x="36" y="96"/>
                    </a:lnTo>
                    <a:lnTo>
                      <a:pt x="68" y="124"/>
                    </a:lnTo>
                    <a:lnTo>
                      <a:pt x="112" y="140"/>
                    </a:lnTo>
                    <a:lnTo>
                      <a:pt x="124" y="152"/>
                    </a:lnTo>
                    <a:lnTo>
                      <a:pt x="195" y="155"/>
                    </a:lnTo>
                    <a:lnTo>
                      <a:pt x="224" y="183"/>
                    </a:lnTo>
                    <a:lnTo>
                      <a:pt x="325" y="203"/>
                    </a:lnTo>
                    <a:lnTo>
                      <a:pt x="364" y="201"/>
                    </a:lnTo>
                    <a:lnTo>
                      <a:pt x="369" y="184"/>
                    </a:lnTo>
                    <a:lnTo>
                      <a:pt x="359" y="172"/>
                    </a:lnTo>
                    <a:lnTo>
                      <a:pt x="363" y="16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3" name="Freeform 89"/>
              <p:cNvSpPr>
                <a:spLocks noChangeAspect="1"/>
              </p:cNvSpPr>
              <p:nvPr/>
            </p:nvSpPr>
            <p:spPr bwMode="gray">
              <a:xfrm>
                <a:off x="6344661" y="2245639"/>
                <a:ext cx="75782" cy="35450"/>
              </a:xfrm>
              <a:custGeom>
                <a:avLst/>
                <a:gdLst>
                  <a:gd name="T0" fmla="*/ 4 w 156"/>
                  <a:gd name="T1" fmla="*/ 1 h 81"/>
                  <a:gd name="T2" fmla="*/ 3 w 156"/>
                  <a:gd name="T3" fmla="*/ 0 h 81"/>
                  <a:gd name="T4" fmla="*/ 3 w 156"/>
                  <a:gd name="T5" fmla="*/ 0 h 81"/>
                  <a:gd name="T6" fmla="*/ 2 w 156"/>
                  <a:gd name="T7" fmla="*/ 0 h 81"/>
                  <a:gd name="T8" fmla="*/ 2 w 156"/>
                  <a:gd name="T9" fmla="*/ 0 h 81"/>
                  <a:gd name="T10" fmla="*/ 2 w 156"/>
                  <a:gd name="T11" fmla="*/ 0 h 81"/>
                  <a:gd name="T12" fmla="*/ 1 w 156"/>
                  <a:gd name="T13" fmla="*/ 0 h 81"/>
                  <a:gd name="T14" fmla="*/ 0 w 156"/>
                  <a:gd name="T15" fmla="*/ 2 h 81"/>
                  <a:gd name="T16" fmla="*/ 0 w 156"/>
                  <a:gd name="T17" fmla="*/ 2 h 81"/>
                  <a:gd name="T18" fmla="*/ 0 w 156"/>
                  <a:gd name="T19" fmla="*/ 2 h 81"/>
                  <a:gd name="T20" fmla="*/ 1 w 156"/>
                  <a:gd name="T21" fmla="*/ 3 h 81"/>
                  <a:gd name="T22" fmla="*/ 4 w 156"/>
                  <a:gd name="T23" fmla="*/ 2 h 81"/>
                  <a:gd name="T24" fmla="*/ 4 w 156"/>
                  <a:gd name="T25" fmla="*/ 2 h 81"/>
                  <a:gd name="T26" fmla="*/ 4 w 156"/>
                  <a:gd name="T27" fmla="*/ 2 h 81"/>
                  <a:gd name="T28" fmla="*/ 4 w 156"/>
                  <a:gd name="T29" fmla="*/ 1 h 81"/>
                  <a:gd name="T30" fmla="*/ 4 w 156"/>
                  <a:gd name="T31" fmla="*/ 1 h 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6"/>
                  <a:gd name="T49" fmla="*/ 0 h 81"/>
                  <a:gd name="T50" fmla="*/ 156 w 156"/>
                  <a:gd name="T51" fmla="*/ 81 h 8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6" h="81">
                    <a:moveTo>
                      <a:pt x="137" y="25"/>
                    </a:moveTo>
                    <a:lnTo>
                      <a:pt x="120" y="13"/>
                    </a:lnTo>
                    <a:lnTo>
                      <a:pt x="105" y="14"/>
                    </a:lnTo>
                    <a:lnTo>
                      <a:pt x="80" y="9"/>
                    </a:lnTo>
                    <a:lnTo>
                      <a:pt x="71" y="0"/>
                    </a:lnTo>
                    <a:lnTo>
                      <a:pt x="54" y="0"/>
                    </a:lnTo>
                    <a:lnTo>
                      <a:pt x="34" y="13"/>
                    </a:lnTo>
                    <a:lnTo>
                      <a:pt x="7" y="47"/>
                    </a:lnTo>
                    <a:lnTo>
                      <a:pt x="0" y="57"/>
                    </a:lnTo>
                    <a:lnTo>
                      <a:pt x="5" y="73"/>
                    </a:lnTo>
                    <a:lnTo>
                      <a:pt x="40" y="81"/>
                    </a:lnTo>
                    <a:lnTo>
                      <a:pt x="148" y="68"/>
                    </a:lnTo>
                    <a:lnTo>
                      <a:pt x="156" y="65"/>
                    </a:lnTo>
                    <a:lnTo>
                      <a:pt x="156" y="47"/>
                    </a:lnTo>
                    <a:lnTo>
                      <a:pt x="136" y="37"/>
                    </a:lnTo>
                    <a:lnTo>
                      <a:pt x="137" y="2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4" name="Freeform 90"/>
              <p:cNvSpPr>
                <a:spLocks noChangeAspect="1"/>
              </p:cNvSpPr>
              <p:nvPr/>
            </p:nvSpPr>
            <p:spPr bwMode="gray">
              <a:xfrm>
                <a:off x="5899648" y="1887051"/>
                <a:ext cx="249918" cy="102259"/>
              </a:xfrm>
              <a:custGeom>
                <a:avLst/>
                <a:gdLst>
                  <a:gd name="T0" fmla="*/ 2 w 508"/>
                  <a:gd name="T1" fmla="*/ 2 h 243"/>
                  <a:gd name="T2" fmla="*/ 2 w 508"/>
                  <a:gd name="T3" fmla="*/ 1 h 243"/>
                  <a:gd name="T4" fmla="*/ 3 w 508"/>
                  <a:gd name="T5" fmla="*/ 1 h 243"/>
                  <a:gd name="T6" fmla="*/ 4 w 508"/>
                  <a:gd name="T7" fmla="*/ 1 h 243"/>
                  <a:gd name="T8" fmla="*/ 5 w 508"/>
                  <a:gd name="T9" fmla="*/ 2 h 243"/>
                  <a:gd name="T10" fmla="*/ 5 w 508"/>
                  <a:gd name="T11" fmla="*/ 1 h 243"/>
                  <a:gd name="T12" fmla="*/ 6 w 508"/>
                  <a:gd name="T13" fmla="*/ 0 h 243"/>
                  <a:gd name="T14" fmla="*/ 7 w 508"/>
                  <a:gd name="T15" fmla="*/ 1 h 243"/>
                  <a:gd name="T16" fmla="*/ 8 w 508"/>
                  <a:gd name="T17" fmla="*/ 1 h 243"/>
                  <a:gd name="T18" fmla="*/ 10 w 508"/>
                  <a:gd name="T19" fmla="*/ 1 h 243"/>
                  <a:gd name="T20" fmla="*/ 13 w 508"/>
                  <a:gd name="T21" fmla="*/ 1 h 243"/>
                  <a:gd name="T22" fmla="*/ 13 w 508"/>
                  <a:gd name="T23" fmla="*/ 1 h 243"/>
                  <a:gd name="T24" fmla="*/ 14 w 508"/>
                  <a:gd name="T25" fmla="*/ 2 h 243"/>
                  <a:gd name="T26" fmla="*/ 14 w 508"/>
                  <a:gd name="T27" fmla="*/ 2 h 243"/>
                  <a:gd name="T28" fmla="*/ 12 w 508"/>
                  <a:gd name="T29" fmla="*/ 3 h 243"/>
                  <a:gd name="T30" fmla="*/ 12 w 508"/>
                  <a:gd name="T31" fmla="*/ 4 h 243"/>
                  <a:gd name="T32" fmla="*/ 10 w 508"/>
                  <a:gd name="T33" fmla="*/ 4 h 243"/>
                  <a:gd name="T34" fmla="*/ 9 w 508"/>
                  <a:gd name="T35" fmla="*/ 5 h 243"/>
                  <a:gd name="T36" fmla="*/ 9 w 508"/>
                  <a:gd name="T37" fmla="*/ 5 h 243"/>
                  <a:gd name="T38" fmla="*/ 8 w 508"/>
                  <a:gd name="T39" fmla="*/ 5 h 243"/>
                  <a:gd name="T40" fmla="*/ 8 w 508"/>
                  <a:gd name="T41" fmla="*/ 5 h 243"/>
                  <a:gd name="T42" fmla="*/ 8 w 508"/>
                  <a:gd name="T43" fmla="*/ 5 h 243"/>
                  <a:gd name="T44" fmla="*/ 7 w 508"/>
                  <a:gd name="T45" fmla="*/ 5 h 243"/>
                  <a:gd name="T46" fmla="*/ 7 w 508"/>
                  <a:gd name="T47" fmla="*/ 6 h 243"/>
                  <a:gd name="T48" fmla="*/ 6 w 508"/>
                  <a:gd name="T49" fmla="*/ 6 h 243"/>
                  <a:gd name="T50" fmla="*/ 6 w 508"/>
                  <a:gd name="T51" fmla="*/ 6 h 243"/>
                  <a:gd name="T52" fmla="*/ 6 w 508"/>
                  <a:gd name="T53" fmla="*/ 7 h 243"/>
                  <a:gd name="T54" fmla="*/ 5 w 508"/>
                  <a:gd name="T55" fmla="*/ 6 h 243"/>
                  <a:gd name="T56" fmla="*/ 5 w 508"/>
                  <a:gd name="T57" fmla="*/ 7 h 243"/>
                  <a:gd name="T58" fmla="*/ 5 w 508"/>
                  <a:gd name="T59" fmla="*/ 7 h 243"/>
                  <a:gd name="T60" fmla="*/ 4 w 508"/>
                  <a:gd name="T61" fmla="*/ 7 h 243"/>
                  <a:gd name="T62" fmla="*/ 3 w 508"/>
                  <a:gd name="T63" fmla="*/ 7 h 243"/>
                  <a:gd name="T64" fmla="*/ 3 w 508"/>
                  <a:gd name="T65" fmla="*/ 7 h 243"/>
                  <a:gd name="T66" fmla="*/ 3 w 508"/>
                  <a:gd name="T67" fmla="*/ 6 h 243"/>
                  <a:gd name="T68" fmla="*/ 2 w 508"/>
                  <a:gd name="T69" fmla="*/ 7 h 243"/>
                  <a:gd name="T70" fmla="*/ 2 w 508"/>
                  <a:gd name="T71" fmla="*/ 6 h 243"/>
                  <a:gd name="T72" fmla="*/ 0 w 508"/>
                  <a:gd name="T73" fmla="*/ 7 h 243"/>
                  <a:gd name="T74" fmla="*/ 0 w 508"/>
                  <a:gd name="T75" fmla="*/ 6 h 243"/>
                  <a:gd name="T76" fmla="*/ 0 w 508"/>
                  <a:gd name="T77" fmla="*/ 6 h 243"/>
                  <a:gd name="T78" fmla="*/ 1 w 508"/>
                  <a:gd name="T79" fmla="*/ 6 h 243"/>
                  <a:gd name="T80" fmla="*/ 1 w 508"/>
                  <a:gd name="T81" fmla="*/ 6 h 243"/>
                  <a:gd name="T82" fmla="*/ 2 w 508"/>
                  <a:gd name="T83" fmla="*/ 6 h 243"/>
                  <a:gd name="T84" fmla="*/ 2 w 508"/>
                  <a:gd name="T85" fmla="*/ 5 h 243"/>
                  <a:gd name="T86" fmla="*/ 3 w 508"/>
                  <a:gd name="T87" fmla="*/ 5 h 243"/>
                  <a:gd name="T88" fmla="*/ 4 w 508"/>
                  <a:gd name="T89" fmla="*/ 5 h 243"/>
                  <a:gd name="T90" fmla="*/ 4 w 508"/>
                  <a:gd name="T91" fmla="*/ 5 h 243"/>
                  <a:gd name="T92" fmla="*/ 5 w 508"/>
                  <a:gd name="T93" fmla="*/ 4 h 243"/>
                  <a:gd name="T94" fmla="*/ 4 w 508"/>
                  <a:gd name="T95" fmla="*/ 4 h 243"/>
                  <a:gd name="T96" fmla="*/ 3 w 508"/>
                  <a:gd name="T97" fmla="*/ 4 h 243"/>
                  <a:gd name="T98" fmla="*/ 3 w 508"/>
                  <a:gd name="T99" fmla="*/ 3 h 243"/>
                  <a:gd name="T100" fmla="*/ 3 w 508"/>
                  <a:gd name="T101" fmla="*/ 3 h 243"/>
                  <a:gd name="T102" fmla="*/ 3 w 508"/>
                  <a:gd name="T103" fmla="*/ 4 h 243"/>
                  <a:gd name="T104" fmla="*/ 2 w 508"/>
                  <a:gd name="T105" fmla="*/ 4 h 243"/>
                  <a:gd name="T106" fmla="*/ 2 w 508"/>
                  <a:gd name="T107" fmla="*/ 3 h 243"/>
                  <a:gd name="T108" fmla="*/ 1 w 508"/>
                  <a:gd name="T109" fmla="*/ 3 h 243"/>
                  <a:gd name="T110" fmla="*/ 1 w 508"/>
                  <a:gd name="T111" fmla="*/ 3 h 243"/>
                  <a:gd name="T112" fmla="*/ 2 w 508"/>
                  <a:gd name="T113" fmla="*/ 2 h 243"/>
                  <a:gd name="T114" fmla="*/ 2 w 508"/>
                  <a:gd name="T115" fmla="*/ 2 h 243"/>
                  <a:gd name="T116" fmla="*/ 2 w 508"/>
                  <a:gd name="T117" fmla="*/ 2 h 24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08"/>
                  <a:gd name="T178" fmla="*/ 0 h 243"/>
                  <a:gd name="T179" fmla="*/ 508 w 508"/>
                  <a:gd name="T180" fmla="*/ 243 h 24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08" h="243">
                    <a:moveTo>
                      <a:pt x="75" y="54"/>
                    </a:moveTo>
                    <a:lnTo>
                      <a:pt x="81" y="31"/>
                    </a:lnTo>
                    <a:lnTo>
                      <a:pt x="101" y="25"/>
                    </a:lnTo>
                    <a:lnTo>
                      <a:pt x="143" y="31"/>
                    </a:lnTo>
                    <a:lnTo>
                      <a:pt x="186" y="48"/>
                    </a:lnTo>
                    <a:lnTo>
                      <a:pt x="195" y="15"/>
                    </a:lnTo>
                    <a:lnTo>
                      <a:pt x="225" y="0"/>
                    </a:lnTo>
                    <a:lnTo>
                      <a:pt x="248" y="15"/>
                    </a:lnTo>
                    <a:lnTo>
                      <a:pt x="279" y="20"/>
                    </a:lnTo>
                    <a:lnTo>
                      <a:pt x="361" y="15"/>
                    </a:lnTo>
                    <a:lnTo>
                      <a:pt x="459" y="29"/>
                    </a:lnTo>
                    <a:lnTo>
                      <a:pt x="472" y="46"/>
                    </a:lnTo>
                    <a:lnTo>
                      <a:pt x="508" y="57"/>
                    </a:lnTo>
                    <a:lnTo>
                      <a:pt x="505" y="79"/>
                    </a:lnTo>
                    <a:lnTo>
                      <a:pt x="434" y="113"/>
                    </a:lnTo>
                    <a:lnTo>
                      <a:pt x="415" y="136"/>
                    </a:lnTo>
                    <a:lnTo>
                      <a:pt x="352" y="149"/>
                    </a:lnTo>
                    <a:lnTo>
                      <a:pt x="339" y="175"/>
                    </a:lnTo>
                    <a:lnTo>
                      <a:pt x="328" y="181"/>
                    </a:lnTo>
                    <a:lnTo>
                      <a:pt x="296" y="183"/>
                    </a:lnTo>
                    <a:lnTo>
                      <a:pt x="291" y="173"/>
                    </a:lnTo>
                    <a:lnTo>
                      <a:pt x="283" y="171"/>
                    </a:lnTo>
                    <a:lnTo>
                      <a:pt x="260" y="173"/>
                    </a:lnTo>
                    <a:lnTo>
                      <a:pt x="256" y="184"/>
                    </a:lnTo>
                    <a:lnTo>
                      <a:pt x="220" y="201"/>
                    </a:lnTo>
                    <a:lnTo>
                      <a:pt x="212" y="217"/>
                    </a:lnTo>
                    <a:lnTo>
                      <a:pt x="212" y="226"/>
                    </a:lnTo>
                    <a:lnTo>
                      <a:pt x="195" y="221"/>
                    </a:lnTo>
                    <a:lnTo>
                      <a:pt x="194" y="235"/>
                    </a:lnTo>
                    <a:lnTo>
                      <a:pt x="163" y="234"/>
                    </a:lnTo>
                    <a:lnTo>
                      <a:pt x="137" y="243"/>
                    </a:lnTo>
                    <a:lnTo>
                      <a:pt x="117" y="240"/>
                    </a:lnTo>
                    <a:lnTo>
                      <a:pt x="113" y="227"/>
                    </a:lnTo>
                    <a:lnTo>
                      <a:pt x="100" y="223"/>
                    </a:lnTo>
                    <a:lnTo>
                      <a:pt x="75" y="230"/>
                    </a:lnTo>
                    <a:lnTo>
                      <a:pt x="58" y="221"/>
                    </a:lnTo>
                    <a:lnTo>
                      <a:pt x="3" y="226"/>
                    </a:lnTo>
                    <a:lnTo>
                      <a:pt x="0" y="218"/>
                    </a:lnTo>
                    <a:lnTo>
                      <a:pt x="0" y="200"/>
                    </a:lnTo>
                    <a:lnTo>
                      <a:pt x="19" y="192"/>
                    </a:lnTo>
                    <a:lnTo>
                      <a:pt x="39" y="192"/>
                    </a:lnTo>
                    <a:lnTo>
                      <a:pt x="58" y="198"/>
                    </a:lnTo>
                    <a:lnTo>
                      <a:pt x="78" y="181"/>
                    </a:lnTo>
                    <a:lnTo>
                      <a:pt x="120" y="183"/>
                    </a:lnTo>
                    <a:lnTo>
                      <a:pt x="134" y="169"/>
                    </a:lnTo>
                    <a:lnTo>
                      <a:pt x="152" y="166"/>
                    </a:lnTo>
                    <a:lnTo>
                      <a:pt x="178" y="147"/>
                    </a:lnTo>
                    <a:lnTo>
                      <a:pt x="135" y="133"/>
                    </a:lnTo>
                    <a:lnTo>
                      <a:pt x="118" y="122"/>
                    </a:lnTo>
                    <a:lnTo>
                      <a:pt x="118" y="115"/>
                    </a:lnTo>
                    <a:lnTo>
                      <a:pt x="109" y="107"/>
                    </a:lnTo>
                    <a:lnTo>
                      <a:pt x="96" y="128"/>
                    </a:lnTo>
                    <a:lnTo>
                      <a:pt x="71" y="122"/>
                    </a:lnTo>
                    <a:lnTo>
                      <a:pt x="64" y="110"/>
                    </a:lnTo>
                    <a:lnTo>
                      <a:pt x="45" y="107"/>
                    </a:lnTo>
                    <a:lnTo>
                      <a:pt x="45" y="100"/>
                    </a:lnTo>
                    <a:lnTo>
                      <a:pt x="90" y="66"/>
                    </a:lnTo>
                    <a:lnTo>
                      <a:pt x="88" y="59"/>
                    </a:lnTo>
                    <a:lnTo>
                      <a:pt x="75" y="5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5" name="Freeform 91"/>
              <p:cNvSpPr>
                <a:spLocks noChangeAspect="1"/>
              </p:cNvSpPr>
              <p:nvPr/>
            </p:nvSpPr>
            <p:spPr bwMode="gray">
              <a:xfrm>
                <a:off x="5699714" y="2011125"/>
                <a:ext cx="325698" cy="209971"/>
              </a:xfrm>
              <a:custGeom>
                <a:avLst/>
                <a:gdLst>
                  <a:gd name="T0" fmla="*/ 1 w 660"/>
                  <a:gd name="T1" fmla="*/ 6 h 502"/>
                  <a:gd name="T2" fmla="*/ 1 w 660"/>
                  <a:gd name="T3" fmla="*/ 7 h 502"/>
                  <a:gd name="T4" fmla="*/ 0 w 660"/>
                  <a:gd name="T5" fmla="*/ 7 h 502"/>
                  <a:gd name="T6" fmla="*/ 0 w 660"/>
                  <a:gd name="T7" fmla="*/ 8 h 502"/>
                  <a:gd name="T8" fmla="*/ 0 w 660"/>
                  <a:gd name="T9" fmla="*/ 9 h 502"/>
                  <a:gd name="T10" fmla="*/ 0 w 660"/>
                  <a:gd name="T11" fmla="*/ 11 h 502"/>
                  <a:gd name="T12" fmla="*/ 1 w 660"/>
                  <a:gd name="T13" fmla="*/ 11 h 502"/>
                  <a:gd name="T14" fmla="*/ 2 w 660"/>
                  <a:gd name="T15" fmla="*/ 13 h 502"/>
                  <a:gd name="T16" fmla="*/ 1 w 660"/>
                  <a:gd name="T17" fmla="*/ 14 h 502"/>
                  <a:gd name="T18" fmla="*/ 4 w 660"/>
                  <a:gd name="T19" fmla="*/ 14 h 502"/>
                  <a:gd name="T20" fmla="*/ 5 w 660"/>
                  <a:gd name="T21" fmla="*/ 14 h 502"/>
                  <a:gd name="T22" fmla="*/ 8 w 660"/>
                  <a:gd name="T23" fmla="*/ 14 h 502"/>
                  <a:gd name="T24" fmla="*/ 8 w 660"/>
                  <a:gd name="T25" fmla="*/ 13 h 502"/>
                  <a:gd name="T26" fmla="*/ 8 w 660"/>
                  <a:gd name="T27" fmla="*/ 12 h 502"/>
                  <a:gd name="T28" fmla="*/ 10 w 660"/>
                  <a:gd name="T29" fmla="*/ 11 h 502"/>
                  <a:gd name="T30" fmla="*/ 10 w 660"/>
                  <a:gd name="T31" fmla="*/ 11 h 502"/>
                  <a:gd name="T32" fmla="*/ 11 w 660"/>
                  <a:gd name="T33" fmla="*/ 11 h 502"/>
                  <a:gd name="T34" fmla="*/ 11 w 660"/>
                  <a:gd name="T35" fmla="*/ 11 h 502"/>
                  <a:gd name="T36" fmla="*/ 12 w 660"/>
                  <a:gd name="T37" fmla="*/ 10 h 502"/>
                  <a:gd name="T38" fmla="*/ 12 w 660"/>
                  <a:gd name="T39" fmla="*/ 9 h 502"/>
                  <a:gd name="T40" fmla="*/ 13 w 660"/>
                  <a:gd name="T41" fmla="*/ 8 h 502"/>
                  <a:gd name="T42" fmla="*/ 13 w 660"/>
                  <a:gd name="T43" fmla="*/ 8 h 502"/>
                  <a:gd name="T44" fmla="*/ 13 w 660"/>
                  <a:gd name="T45" fmla="*/ 7 h 502"/>
                  <a:gd name="T46" fmla="*/ 14 w 660"/>
                  <a:gd name="T47" fmla="*/ 7 h 502"/>
                  <a:gd name="T48" fmla="*/ 15 w 660"/>
                  <a:gd name="T49" fmla="*/ 6 h 502"/>
                  <a:gd name="T50" fmla="*/ 15 w 660"/>
                  <a:gd name="T51" fmla="*/ 4 h 502"/>
                  <a:gd name="T52" fmla="*/ 14 w 660"/>
                  <a:gd name="T53" fmla="*/ 4 h 502"/>
                  <a:gd name="T54" fmla="*/ 15 w 660"/>
                  <a:gd name="T55" fmla="*/ 3 h 502"/>
                  <a:gd name="T56" fmla="*/ 16 w 660"/>
                  <a:gd name="T57" fmla="*/ 3 h 502"/>
                  <a:gd name="T58" fmla="*/ 18 w 660"/>
                  <a:gd name="T59" fmla="*/ 3 h 502"/>
                  <a:gd name="T60" fmla="*/ 18 w 660"/>
                  <a:gd name="T61" fmla="*/ 2 h 502"/>
                  <a:gd name="T62" fmla="*/ 19 w 660"/>
                  <a:gd name="T63" fmla="*/ 2 h 502"/>
                  <a:gd name="T64" fmla="*/ 18 w 660"/>
                  <a:gd name="T65" fmla="*/ 2 h 502"/>
                  <a:gd name="T66" fmla="*/ 17 w 660"/>
                  <a:gd name="T67" fmla="*/ 2 h 502"/>
                  <a:gd name="T68" fmla="*/ 15 w 660"/>
                  <a:gd name="T69" fmla="*/ 3 h 502"/>
                  <a:gd name="T70" fmla="*/ 15 w 660"/>
                  <a:gd name="T71" fmla="*/ 1 h 502"/>
                  <a:gd name="T72" fmla="*/ 14 w 660"/>
                  <a:gd name="T73" fmla="*/ 0 h 502"/>
                  <a:gd name="T74" fmla="*/ 13 w 660"/>
                  <a:gd name="T75" fmla="*/ 0 h 502"/>
                  <a:gd name="T76" fmla="*/ 13 w 660"/>
                  <a:gd name="T77" fmla="*/ 1 h 502"/>
                  <a:gd name="T78" fmla="*/ 12 w 660"/>
                  <a:gd name="T79" fmla="*/ 2 h 502"/>
                  <a:gd name="T80" fmla="*/ 12 w 660"/>
                  <a:gd name="T81" fmla="*/ 2 h 502"/>
                  <a:gd name="T82" fmla="*/ 11 w 660"/>
                  <a:gd name="T83" fmla="*/ 2 h 502"/>
                  <a:gd name="T84" fmla="*/ 9 w 660"/>
                  <a:gd name="T85" fmla="*/ 2 h 502"/>
                  <a:gd name="T86" fmla="*/ 8 w 660"/>
                  <a:gd name="T87" fmla="*/ 2 h 502"/>
                  <a:gd name="T88" fmla="*/ 7 w 660"/>
                  <a:gd name="T89" fmla="*/ 2 h 502"/>
                  <a:gd name="T90" fmla="*/ 6 w 660"/>
                  <a:gd name="T91" fmla="*/ 2 h 502"/>
                  <a:gd name="T92" fmla="*/ 6 w 660"/>
                  <a:gd name="T93" fmla="*/ 4 h 502"/>
                  <a:gd name="T94" fmla="*/ 4 w 660"/>
                  <a:gd name="T95" fmla="*/ 4 h 502"/>
                  <a:gd name="T96" fmla="*/ 3 w 660"/>
                  <a:gd name="T97" fmla="*/ 5 h 502"/>
                  <a:gd name="T98" fmla="*/ 2 w 660"/>
                  <a:gd name="T99" fmla="*/ 5 h 502"/>
                  <a:gd name="T100" fmla="*/ 2 w 660"/>
                  <a:gd name="T101" fmla="*/ 5 h 5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60"/>
                  <a:gd name="T154" fmla="*/ 0 h 502"/>
                  <a:gd name="T155" fmla="*/ 660 w 660"/>
                  <a:gd name="T156" fmla="*/ 502 h 5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60" h="502">
                    <a:moveTo>
                      <a:pt x="35" y="162"/>
                    </a:moveTo>
                    <a:lnTo>
                      <a:pt x="29" y="205"/>
                    </a:lnTo>
                    <a:lnTo>
                      <a:pt x="18" y="224"/>
                    </a:lnTo>
                    <a:lnTo>
                      <a:pt x="18" y="235"/>
                    </a:lnTo>
                    <a:lnTo>
                      <a:pt x="0" y="244"/>
                    </a:lnTo>
                    <a:lnTo>
                      <a:pt x="0" y="252"/>
                    </a:lnTo>
                    <a:lnTo>
                      <a:pt x="0" y="267"/>
                    </a:lnTo>
                    <a:lnTo>
                      <a:pt x="12" y="272"/>
                    </a:lnTo>
                    <a:lnTo>
                      <a:pt x="12" y="281"/>
                    </a:lnTo>
                    <a:lnTo>
                      <a:pt x="3" y="312"/>
                    </a:lnTo>
                    <a:lnTo>
                      <a:pt x="12" y="335"/>
                    </a:lnTo>
                    <a:lnTo>
                      <a:pt x="12" y="375"/>
                    </a:lnTo>
                    <a:lnTo>
                      <a:pt x="20" y="384"/>
                    </a:lnTo>
                    <a:lnTo>
                      <a:pt x="40" y="388"/>
                    </a:lnTo>
                    <a:lnTo>
                      <a:pt x="54" y="409"/>
                    </a:lnTo>
                    <a:lnTo>
                      <a:pt x="49" y="437"/>
                    </a:lnTo>
                    <a:lnTo>
                      <a:pt x="31" y="459"/>
                    </a:lnTo>
                    <a:lnTo>
                      <a:pt x="20" y="481"/>
                    </a:lnTo>
                    <a:lnTo>
                      <a:pt x="91" y="502"/>
                    </a:lnTo>
                    <a:lnTo>
                      <a:pt x="137" y="498"/>
                    </a:lnTo>
                    <a:lnTo>
                      <a:pt x="165" y="502"/>
                    </a:lnTo>
                    <a:lnTo>
                      <a:pt x="179" y="493"/>
                    </a:lnTo>
                    <a:lnTo>
                      <a:pt x="212" y="494"/>
                    </a:lnTo>
                    <a:lnTo>
                      <a:pt x="264" y="481"/>
                    </a:lnTo>
                    <a:lnTo>
                      <a:pt x="271" y="476"/>
                    </a:lnTo>
                    <a:lnTo>
                      <a:pt x="267" y="464"/>
                    </a:lnTo>
                    <a:lnTo>
                      <a:pt x="272" y="425"/>
                    </a:lnTo>
                    <a:lnTo>
                      <a:pt x="292" y="405"/>
                    </a:lnTo>
                    <a:lnTo>
                      <a:pt x="334" y="401"/>
                    </a:lnTo>
                    <a:lnTo>
                      <a:pt x="337" y="396"/>
                    </a:lnTo>
                    <a:lnTo>
                      <a:pt x="329" y="392"/>
                    </a:lnTo>
                    <a:lnTo>
                      <a:pt x="352" y="377"/>
                    </a:lnTo>
                    <a:lnTo>
                      <a:pt x="371" y="380"/>
                    </a:lnTo>
                    <a:lnTo>
                      <a:pt x="368" y="377"/>
                    </a:lnTo>
                    <a:lnTo>
                      <a:pt x="372" y="374"/>
                    </a:lnTo>
                    <a:lnTo>
                      <a:pt x="388" y="388"/>
                    </a:lnTo>
                    <a:lnTo>
                      <a:pt x="406" y="369"/>
                    </a:lnTo>
                    <a:lnTo>
                      <a:pt x="403" y="341"/>
                    </a:lnTo>
                    <a:lnTo>
                      <a:pt x="411" y="330"/>
                    </a:lnTo>
                    <a:lnTo>
                      <a:pt x="419" y="304"/>
                    </a:lnTo>
                    <a:lnTo>
                      <a:pt x="436" y="303"/>
                    </a:lnTo>
                    <a:lnTo>
                      <a:pt x="454" y="289"/>
                    </a:lnTo>
                    <a:lnTo>
                      <a:pt x="445" y="269"/>
                    </a:lnTo>
                    <a:lnTo>
                      <a:pt x="437" y="261"/>
                    </a:lnTo>
                    <a:lnTo>
                      <a:pt x="437" y="253"/>
                    </a:lnTo>
                    <a:lnTo>
                      <a:pt x="469" y="258"/>
                    </a:lnTo>
                    <a:lnTo>
                      <a:pt x="484" y="252"/>
                    </a:lnTo>
                    <a:lnTo>
                      <a:pt x="493" y="235"/>
                    </a:lnTo>
                    <a:lnTo>
                      <a:pt x="486" y="225"/>
                    </a:lnTo>
                    <a:lnTo>
                      <a:pt x="513" y="191"/>
                    </a:lnTo>
                    <a:lnTo>
                      <a:pt x="515" y="173"/>
                    </a:lnTo>
                    <a:lnTo>
                      <a:pt x="510" y="154"/>
                    </a:lnTo>
                    <a:lnTo>
                      <a:pt x="496" y="140"/>
                    </a:lnTo>
                    <a:lnTo>
                      <a:pt x="499" y="132"/>
                    </a:lnTo>
                    <a:lnTo>
                      <a:pt x="515" y="117"/>
                    </a:lnTo>
                    <a:lnTo>
                      <a:pt x="527" y="118"/>
                    </a:lnTo>
                    <a:lnTo>
                      <a:pt x="537" y="105"/>
                    </a:lnTo>
                    <a:lnTo>
                      <a:pt x="558" y="97"/>
                    </a:lnTo>
                    <a:lnTo>
                      <a:pt x="609" y="91"/>
                    </a:lnTo>
                    <a:lnTo>
                      <a:pt x="632" y="95"/>
                    </a:lnTo>
                    <a:lnTo>
                      <a:pt x="654" y="84"/>
                    </a:lnTo>
                    <a:lnTo>
                      <a:pt x="645" y="76"/>
                    </a:lnTo>
                    <a:lnTo>
                      <a:pt x="659" y="71"/>
                    </a:lnTo>
                    <a:lnTo>
                      <a:pt x="660" y="64"/>
                    </a:lnTo>
                    <a:lnTo>
                      <a:pt x="645" y="63"/>
                    </a:lnTo>
                    <a:lnTo>
                      <a:pt x="615" y="72"/>
                    </a:lnTo>
                    <a:lnTo>
                      <a:pt x="611" y="61"/>
                    </a:lnTo>
                    <a:lnTo>
                      <a:pt x="598" y="59"/>
                    </a:lnTo>
                    <a:lnTo>
                      <a:pt x="564" y="83"/>
                    </a:lnTo>
                    <a:lnTo>
                      <a:pt x="516" y="103"/>
                    </a:lnTo>
                    <a:lnTo>
                      <a:pt x="503" y="76"/>
                    </a:lnTo>
                    <a:lnTo>
                      <a:pt x="510" y="33"/>
                    </a:lnTo>
                    <a:lnTo>
                      <a:pt x="498" y="29"/>
                    </a:lnTo>
                    <a:lnTo>
                      <a:pt x="499" y="12"/>
                    </a:lnTo>
                    <a:lnTo>
                      <a:pt x="481" y="0"/>
                    </a:lnTo>
                    <a:lnTo>
                      <a:pt x="471" y="1"/>
                    </a:lnTo>
                    <a:lnTo>
                      <a:pt x="448" y="33"/>
                    </a:lnTo>
                    <a:lnTo>
                      <a:pt x="453" y="44"/>
                    </a:lnTo>
                    <a:lnTo>
                      <a:pt x="445" y="54"/>
                    </a:lnTo>
                    <a:lnTo>
                      <a:pt x="417" y="49"/>
                    </a:lnTo>
                    <a:lnTo>
                      <a:pt x="410" y="59"/>
                    </a:lnTo>
                    <a:lnTo>
                      <a:pt x="411" y="72"/>
                    </a:lnTo>
                    <a:lnTo>
                      <a:pt x="408" y="76"/>
                    </a:lnTo>
                    <a:lnTo>
                      <a:pt x="389" y="67"/>
                    </a:lnTo>
                    <a:lnTo>
                      <a:pt x="349" y="86"/>
                    </a:lnTo>
                    <a:lnTo>
                      <a:pt x="334" y="69"/>
                    </a:lnTo>
                    <a:lnTo>
                      <a:pt x="276" y="63"/>
                    </a:lnTo>
                    <a:lnTo>
                      <a:pt x="266" y="64"/>
                    </a:lnTo>
                    <a:lnTo>
                      <a:pt x="242" y="54"/>
                    </a:lnTo>
                    <a:lnTo>
                      <a:pt x="235" y="58"/>
                    </a:lnTo>
                    <a:lnTo>
                      <a:pt x="232" y="69"/>
                    </a:lnTo>
                    <a:lnTo>
                      <a:pt x="205" y="69"/>
                    </a:lnTo>
                    <a:lnTo>
                      <a:pt x="196" y="81"/>
                    </a:lnTo>
                    <a:lnTo>
                      <a:pt x="188" y="123"/>
                    </a:lnTo>
                    <a:lnTo>
                      <a:pt x="151" y="145"/>
                    </a:lnTo>
                    <a:lnTo>
                      <a:pt x="123" y="149"/>
                    </a:lnTo>
                    <a:lnTo>
                      <a:pt x="128" y="159"/>
                    </a:lnTo>
                    <a:lnTo>
                      <a:pt x="120" y="174"/>
                    </a:lnTo>
                    <a:lnTo>
                      <a:pt x="105" y="185"/>
                    </a:lnTo>
                    <a:lnTo>
                      <a:pt x="83" y="186"/>
                    </a:lnTo>
                    <a:lnTo>
                      <a:pt x="68" y="173"/>
                    </a:lnTo>
                    <a:lnTo>
                      <a:pt x="48" y="173"/>
                    </a:lnTo>
                    <a:lnTo>
                      <a:pt x="35" y="16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6" name="Freeform 92"/>
              <p:cNvSpPr>
                <a:spLocks noChangeAspect="1"/>
              </p:cNvSpPr>
              <p:nvPr/>
            </p:nvSpPr>
            <p:spPr bwMode="gray">
              <a:xfrm>
                <a:off x="5856113" y="1944316"/>
                <a:ext cx="174136" cy="107713"/>
              </a:xfrm>
              <a:custGeom>
                <a:avLst/>
                <a:gdLst>
                  <a:gd name="T0" fmla="*/ 8 w 354"/>
                  <a:gd name="T1" fmla="*/ 4 h 263"/>
                  <a:gd name="T2" fmla="*/ 9 w 354"/>
                  <a:gd name="T3" fmla="*/ 4 h 263"/>
                  <a:gd name="T4" fmla="*/ 10 w 354"/>
                  <a:gd name="T5" fmla="*/ 5 h 263"/>
                  <a:gd name="T6" fmla="*/ 10 w 354"/>
                  <a:gd name="T7" fmla="*/ 5 h 263"/>
                  <a:gd name="T8" fmla="*/ 10 w 354"/>
                  <a:gd name="T9" fmla="*/ 6 h 263"/>
                  <a:gd name="T10" fmla="*/ 9 w 354"/>
                  <a:gd name="T11" fmla="*/ 6 h 263"/>
                  <a:gd name="T12" fmla="*/ 8 w 354"/>
                  <a:gd name="T13" fmla="*/ 6 h 263"/>
                  <a:gd name="T14" fmla="*/ 7 w 354"/>
                  <a:gd name="T15" fmla="*/ 7 h 263"/>
                  <a:gd name="T16" fmla="*/ 5 w 354"/>
                  <a:gd name="T17" fmla="*/ 6 h 263"/>
                  <a:gd name="T18" fmla="*/ 5 w 354"/>
                  <a:gd name="T19" fmla="*/ 5 h 263"/>
                  <a:gd name="T20" fmla="*/ 5 w 354"/>
                  <a:gd name="T21" fmla="*/ 4 h 263"/>
                  <a:gd name="T22" fmla="*/ 4 w 354"/>
                  <a:gd name="T23" fmla="*/ 5 h 263"/>
                  <a:gd name="T24" fmla="*/ 4 w 354"/>
                  <a:gd name="T25" fmla="*/ 6 h 263"/>
                  <a:gd name="T26" fmla="*/ 3 w 354"/>
                  <a:gd name="T27" fmla="*/ 6 h 263"/>
                  <a:gd name="T28" fmla="*/ 3 w 354"/>
                  <a:gd name="T29" fmla="*/ 6 h 263"/>
                  <a:gd name="T30" fmla="*/ 1 w 354"/>
                  <a:gd name="T31" fmla="*/ 7 h 263"/>
                  <a:gd name="T32" fmla="*/ 1 w 354"/>
                  <a:gd name="T33" fmla="*/ 6 h 263"/>
                  <a:gd name="T34" fmla="*/ 1 w 354"/>
                  <a:gd name="T35" fmla="*/ 5 h 263"/>
                  <a:gd name="T36" fmla="*/ 1 w 354"/>
                  <a:gd name="T37" fmla="*/ 4 h 263"/>
                  <a:gd name="T38" fmla="*/ 1 w 354"/>
                  <a:gd name="T39" fmla="*/ 3 h 263"/>
                  <a:gd name="T40" fmla="*/ 0 w 354"/>
                  <a:gd name="T41" fmla="*/ 3 h 263"/>
                  <a:gd name="T42" fmla="*/ 2 w 354"/>
                  <a:gd name="T43" fmla="*/ 2 h 263"/>
                  <a:gd name="T44" fmla="*/ 2 w 354"/>
                  <a:gd name="T45" fmla="*/ 2 h 263"/>
                  <a:gd name="T46" fmla="*/ 3 w 354"/>
                  <a:gd name="T47" fmla="*/ 1 h 263"/>
                  <a:gd name="T48" fmla="*/ 4 w 354"/>
                  <a:gd name="T49" fmla="*/ 0 h 263"/>
                  <a:gd name="T50" fmla="*/ 5 w 354"/>
                  <a:gd name="T51" fmla="*/ 1 h 263"/>
                  <a:gd name="T52" fmla="*/ 4 w 354"/>
                  <a:gd name="T53" fmla="*/ 1 h 263"/>
                  <a:gd name="T54" fmla="*/ 5 w 354"/>
                  <a:gd name="T55" fmla="*/ 1 h 263"/>
                  <a:gd name="T56" fmla="*/ 4 w 354"/>
                  <a:gd name="T57" fmla="*/ 2 h 263"/>
                  <a:gd name="T58" fmla="*/ 2 w 354"/>
                  <a:gd name="T59" fmla="*/ 2 h 263"/>
                  <a:gd name="T60" fmla="*/ 3 w 354"/>
                  <a:gd name="T61" fmla="*/ 2 h 263"/>
                  <a:gd name="T62" fmla="*/ 5 w 354"/>
                  <a:gd name="T63" fmla="*/ 3 h 263"/>
                  <a:gd name="T64" fmla="*/ 6 w 354"/>
                  <a:gd name="T65" fmla="*/ 2 h 263"/>
                  <a:gd name="T66" fmla="*/ 6 w 354"/>
                  <a:gd name="T67" fmla="*/ 3 h 263"/>
                  <a:gd name="T68" fmla="*/ 8 w 354"/>
                  <a:gd name="T69" fmla="*/ 3 h 263"/>
                  <a:gd name="T70" fmla="*/ 9 w 354"/>
                  <a:gd name="T71" fmla="*/ 2 h 2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54"/>
                  <a:gd name="T109" fmla="*/ 0 h 263"/>
                  <a:gd name="T110" fmla="*/ 354 w 354"/>
                  <a:gd name="T111" fmla="*/ 263 h 2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54" h="263">
                    <a:moveTo>
                      <a:pt x="300" y="93"/>
                    </a:moveTo>
                    <a:lnTo>
                      <a:pt x="293" y="138"/>
                    </a:lnTo>
                    <a:lnTo>
                      <a:pt x="296" y="153"/>
                    </a:lnTo>
                    <a:lnTo>
                      <a:pt x="306" y="160"/>
                    </a:lnTo>
                    <a:lnTo>
                      <a:pt x="339" y="156"/>
                    </a:lnTo>
                    <a:lnTo>
                      <a:pt x="344" y="165"/>
                    </a:lnTo>
                    <a:lnTo>
                      <a:pt x="344" y="182"/>
                    </a:lnTo>
                    <a:lnTo>
                      <a:pt x="354" y="202"/>
                    </a:lnTo>
                    <a:lnTo>
                      <a:pt x="354" y="231"/>
                    </a:lnTo>
                    <a:lnTo>
                      <a:pt x="344" y="231"/>
                    </a:lnTo>
                    <a:lnTo>
                      <a:pt x="345" y="224"/>
                    </a:lnTo>
                    <a:lnTo>
                      <a:pt x="330" y="223"/>
                    </a:lnTo>
                    <a:lnTo>
                      <a:pt x="300" y="232"/>
                    </a:lnTo>
                    <a:lnTo>
                      <a:pt x="296" y="221"/>
                    </a:lnTo>
                    <a:lnTo>
                      <a:pt x="283" y="219"/>
                    </a:lnTo>
                    <a:lnTo>
                      <a:pt x="249" y="243"/>
                    </a:lnTo>
                    <a:lnTo>
                      <a:pt x="201" y="263"/>
                    </a:lnTo>
                    <a:lnTo>
                      <a:pt x="188" y="236"/>
                    </a:lnTo>
                    <a:lnTo>
                      <a:pt x="195" y="193"/>
                    </a:lnTo>
                    <a:lnTo>
                      <a:pt x="183" y="189"/>
                    </a:lnTo>
                    <a:lnTo>
                      <a:pt x="184" y="172"/>
                    </a:lnTo>
                    <a:lnTo>
                      <a:pt x="166" y="160"/>
                    </a:lnTo>
                    <a:lnTo>
                      <a:pt x="156" y="161"/>
                    </a:lnTo>
                    <a:lnTo>
                      <a:pt x="133" y="193"/>
                    </a:lnTo>
                    <a:lnTo>
                      <a:pt x="138" y="204"/>
                    </a:lnTo>
                    <a:lnTo>
                      <a:pt x="130" y="214"/>
                    </a:lnTo>
                    <a:lnTo>
                      <a:pt x="102" y="209"/>
                    </a:lnTo>
                    <a:lnTo>
                      <a:pt x="95" y="219"/>
                    </a:lnTo>
                    <a:lnTo>
                      <a:pt x="96" y="232"/>
                    </a:lnTo>
                    <a:lnTo>
                      <a:pt x="93" y="236"/>
                    </a:lnTo>
                    <a:lnTo>
                      <a:pt x="74" y="227"/>
                    </a:lnTo>
                    <a:lnTo>
                      <a:pt x="34" y="246"/>
                    </a:lnTo>
                    <a:lnTo>
                      <a:pt x="19" y="229"/>
                    </a:lnTo>
                    <a:lnTo>
                      <a:pt x="20" y="224"/>
                    </a:lnTo>
                    <a:lnTo>
                      <a:pt x="19" y="214"/>
                    </a:lnTo>
                    <a:lnTo>
                      <a:pt x="24" y="202"/>
                    </a:lnTo>
                    <a:lnTo>
                      <a:pt x="45" y="173"/>
                    </a:lnTo>
                    <a:lnTo>
                      <a:pt x="33" y="144"/>
                    </a:lnTo>
                    <a:lnTo>
                      <a:pt x="34" y="124"/>
                    </a:lnTo>
                    <a:lnTo>
                      <a:pt x="16" y="121"/>
                    </a:lnTo>
                    <a:lnTo>
                      <a:pt x="0" y="105"/>
                    </a:lnTo>
                    <a:lnTo>
                      <a:pt x="7" y="102"/>
                    </a:lnTo>
                    <a:lnTo>
                      <a:pt x="8" y="88"/>
                    </a:lnTo>
                    <a:lnTo>
                      <a:pt x="54" y="88"/>
                    </a:lnTo>
                    <a:lnTo>
                      <a:pt x="64" y="63"/>
                    </a:lnTo>
                    <a:lnTo>
                      <a:pt x="88" y="53"/>
                    </a:lnTo>
                    <a:lnTo>
                      <a:pt x="87" y="34"/>
                    </a:lnTo>
                    <a:lnTo>
                      <a:pt x="93" y="23"/>
                    </a:lnTo>
                    <a:lnTo>
                      <a:pt x="112" y="25"/>
                    </a:lnTo>
                    <a:lnTo>
                      <a:pt x="144" y="0"/>
                    </a:lnTo>
                    <a:lnTo>
                      <a:pt x="149" y="0"/>
                    </a:lnTo>
                    <a:lnTo>
                      <a:pt x="156" y="20"/>
                    </a:lnTo>
                    <a:lnTo>
                      <a:pt x="142" y="33"/>
                    </a:lnTo>
                    <a:lnTo>
                      <a:pt x="146" y="46"/>
                    </a:lnTo>
                    <a:lnTo>
                      <a:pt x="149" y="51"/>
                    </a:lnTo>
                    <a:lnTo>
                      <a:pt x="166" y="48"/>
                    </a:lnTo>
                    <a:lnTo>
                      <a:pt x="146" y="65"/>
                    </a:lnTo>
                    <a:lnTo>
                      <a:pt x="127" y="59"/>
                    </a:lnTo>
                    <a:lnTo>
                      <a:pt x="107" y="59"/>
                    </a:lnTo>
                    <a:lnTo>
                      <a:pt x="88" y="67"/>
                    </a:lnTo>
                    <a:lnTo>
                      <a:pt x="88" y="85"/>
                    </a:lnTo>
                    <a:lnTo>
                      <a:pt x="91" y="93"/>
                    </a:lnTo>
                    <a:lnTo>
                      <a:pt x="146" y="88"/>
                    </a:lnTo>
                    <a:lnTo>
                      <a:pt x="163" y="97"/>
                    </a:lnTo>
                    <a:lnTo>
                      <a:pt x="188" y="90"/>
                    </a:lnTo>
                    <a:lnTo>
                      <a:pt x="201" y="94"/>
                    </a:lnTo>
                    <a:lnTo>
                      <a:pt x="205" y="107"/>
                    </a:lnTo>
                    <a:lnTo>
                      <a:pt x="225" y="110"/>
                    </a:lnTo>
                    <a:lnTo>
                      <a:pt x="251" y="101"/>
                    </a:lnTo>
                    <a:lnTo>
                      <a:pt x="282" y="102"/>
                    </a:lnTo>
                    <a:lnTo>
                      <a:pt x="283" y="88"/>
                    </a:lnTo>
                    <a:lnTo>
                      <a:pt x="300" y="9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7" name="Freeform 93"/>
              <p:cNvSpPr>
                <a:spLocks noChangeAspect="1"/>
              </p:cNvSpPr>
              <p:nvPr/>
            </p:nvSpPr>
            <p:spPr bwMode="gray">
              <a:xfrm>
                <a:off x="5517516" y="1899322"/>
                <a:ext cx="322474" cy="188156"/>
              </a:xfrm>
              <a:custGeom>
                <a:avLst/>
                <a:gdLst>
                  <a:gd name="T0" fmla="*/ 3 w 654"/>
                  <a:gd name="T1" fmla="*/ 9 h 452"/>
                  <a:gd name="T2" fmla="*/ 5 w 654"/>
                  <a:gd name="T3" fmla="*/ 8 h 452"/>
                  <a:gd name="T4" fmla="*/ 6 w 654"/>
                  <a:gd name="T5" fmla="*/ 8 h 452"/>
                  <a:gd name="T6" fmla="*/ 8 w 654"/>
                  <a:gd name="T7" fmla="*/ 9 h 452"/>
                  <a:gd name="T8" fmla="*/ 9 w 654"/>
                  <a:gd name="T9" fmla="*/ 9 h 452"/>
                  <a:gd name="T10" fmla="*/ 12 w 654"/>
                  <a:gd name="T11" fmla="*/ 11 h 452"/>
                  <a:gd name="T12" fmla="*/ 12 w 654"/>
                  <a:gd name="T13" fmla="*/ 12 h 452"/>
                  <a:gd name="T14" fmla="*/ 13 w 654"/>
                  <a:gd name="T15" fmla="*/ 13 h 452"/>
                  <a:gd name="T16" fmla="*/ 14 w 654"/>
                  <a:gd name="T17" fmla="*/ 13 h 452"/>
                  <a:gd name="T18" fmla="*/ 14 w 654"/>
                  <a:gd name="T19" fmla="*/ 12 h 452"/>
                  <a:gd name="T20" fmla="*/ 15 w 654"/>
                  <a:gd name="T21" fmla="*/ 12 h 452"/>
                  <a:gd name="T22" fmla="*/ 16 w 654"/>
                  <a:gd name="T23" fmla="*/ 10 h 452"/>
                  <a:gd name="T24" fmla="*/ 17 w 654"/>
                  <a:gd name="T25" fmla="*/ 9 h 452"/>
                  <a:gd name="T26" fmla="*/ 17 w 654"/>
                  <a:gd name="T27" fmla="*/ 9 h 452"/>
                  <a:gd name="T28" fmla="*/ 19 w 654"/>
                  <a:gd name="T29" fmla="*/ 9 h 452"/>
                  <a:gd name="T30" fmla="*/ 19 w 654"/>
                  <a:gd name="T31" fmla="*/ 8 h 452"/>
                  <a:gd name="T32" fmla="*/ 18 w 654"/>
                  <a:gd name="T33" fmla="*/ 8 h 452"/>
                  <a:gd name="T34" fmla="*/ 16 w 654"/>
                  <a:gd name="T35" fmla="*/ 7 h 452"/>
                  <a:gd name="T36" fmla="*/ 15 w 654"/>
                  <a:gd name="T37" fmla="*/ 6 h 452"/>
                  <a:gd name="T38" fmla="*/ 13 w 654"/>
                  <a:gd name="T39" fmla="*/ 5 h 452"/>
                  <a:gd name="T40" fmla="*/ 13 w 654"/>
                  <a:gd name="T41" fmla="*/ 4 h 452"/>
                  <a:gd name="T42" fmla="*/ 12 w 654"/>
                  <a:gd name="T43" fmla="*/ 2 h 452"/>
                  <a:gd name="T44" fmla="*/ 10 w 654"/>
                  <a:gd name="T45" fmla="*/ 2 h 452"/>
                  <a:gd name="T46" fmla="*/ 10 w 654"/>
                  <a:gd name="T47" fmla="*/ 2 h 452"/>
                  <a:gd name="T48" fmla="*/ 10 w 654"/>
                  <a:gd name="T49" fmla="*/ 2 h 452"/>
                  <a:gd name="T50" fmla="*/ 9 w 654"/>
                  <a:gd name="T51" fmla="*/ 1 h 452"/>
                  <a:gd name="T52" fmla="*/ 8 w 654"/>
                  <a:gd name="T53" fmla="*/ 0 h 452"/>
                  <a:gd name="T54" fmla="*/ 8 w 654"/>
                  <a:gd name="T55" fmla="*/ 1 h 452"/>
                  <a:gd name="T56" fmla="*/ 7 w 654"/>
                  <a:gd name="T57" fmla="*/ 1 h 452"/>
                  <a:gd name="T58" fmla="*/ 6 w 654"/>
                  <a:gd name="T59" fmla="*/ 1 h 452"/>
                  <a:gd name="T60" fmla="*/ 6 w 654"/>
                  <a:gd name="T61" fmla="*/ 2 h 452"/>
                  <a:gd name="T62" fmla="*/ 6 w 654"/>
                  <a:gd name="T63" fmla="*/ 3 h 452"/>
                  <a:gd name="T64" fmla="*/ 4 w 654"/>
                  <a:gd name="T65" fmla="*/ 3 h 452"/>
                  <a:gd name="T66" fmla="*/ 3 w 654"/>
                  <a:gd name="T67" fmla="*/ 1 h 452"/>
                  <a:gd name="T68" fmla="*/ 1 w 654"/>
                  <a:gd name="T69" fmla="*/ 1 h 452"/>
                  <a:gd name="T70" fmla="*/ 0 w 654"/>
                  <a:gd name="T71" fmla="*/ 2 h 452"/>
                  <a:gd name="T72" fmla="*/ 0 w 654"/>
                  <a:gd name="T73" fmla="*/ 2 h 452"/>
                  <a:gd name="T74" fmla="*/ 2 w 654"/>
                  <a:gd name="T75" fmla="*/ 2 h 452"/>
                  <a:gd name="T76" fmla="*/ 2 w 654"/>
                  <a:gd name="T77" fmla="*/ 2 h 452"/>
                  <a:gd name="T78" fmla="*/ 3 w 654"/>
                  <a:gd name="T79" fmla="*/ 3 h 452"/>
                  <a:gd name="T80" fmla="*/ 3 w 654"/>
                  <a:gd name="T81" fmla="*/ 4 h 452"/>
                  <a:gd name="T82" fmla="*/ 1 w 654"/>
                  <a:gd name="T83" fmla="*/ 4 h 452"/>
                  <a:gd name="T84" fmla="*/ 1 w 654"/>
                  <a:gd name="T85" fmla="*/ 4 h 452"/>
                  <a:gd name="T86" fmla="*/ 1 w 654"/>
                  <a:gd name="T87" fmla="*/ 5 h 452"/>
                  <a:gd name="T88" fmla="*/ 2 w 654"/>
                  <a:gd name="T89" fmla="*/ 5 h 452"/>
                  <a:gd name="T90" fmla="*/ 2 w 654"/>
                  <a:gd name="T91" fmla="*/ 5 h 452"/>
                  <a:gd name="T92" fmla="*/ 2 w 654"/>
                  <a:gd name="T93" fmla="*/ 5 h 452"/>
                  <a:gd name="T94" fmla="*/ 2 w 654"/>
                  <a:gd name="T95" fmla="*/ 7 h 452"/>
                  <a:gd name="T96" fmla="*/ 2 w 654"/>
                  <a:gd name="T97" fmla="*/ 9 h 45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54"/>
                  <a:gd name="T148" fmla="*/ 0 h 452"/>
                  <a:gd name="T149" fmla="*/ 654 w 654"/>
                  <a:gd name="T150" fmla="*/ 452 h 45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54" h="452">
                    <a:moveTo>
                      <a:pt x="68" y="321"/>
                    </a:moveTo>
                    <a:lnTo>
                      <a:pt x="95" y="318"/>
                    </a:lnTo>
                    <a:lnTo>
                      <a:pt x="136" y="284"/>
                    </a:lnTo>
                    <a:lnTo>
                      <a:pt x="176" y="284"/>
                    </a:lnTo>
                    <a:lnTo>
                      <a:pt x="183" y="273"/>
                    </a:lnTo>
                    <a:lnTo>
                      <a:pt x="213" y="273"/>
                    </a:lnTo>
                    <a:lnTo>
                      <a:pt x="232" y="291"/>
                    </a:lnTo>
                    <a:lnTo>
                      <a:pt x="276" y="310"/>
                    </a:lnTo>
                    <a:lnTo>
                      <a:pt x="315" y="315"/>
                    </a:lnTo>
                    <a:lnTo>
                      <a:pt x="326" y="337"/>
                    </a:lnTo>
                    <a:lnTo>
                      <a:pt x="380" y="371"/>
                    </a:lnTo>
                    <a:lnTo>
                      <a:pt x="402" y="371"/>
                    </a:lnTo>
                    <a:lnTo>
                      <a:pt x="408" y="417"/>
                    </a:lnTo>
                    <a:lnTo>
                      <a:pt x="406" y="428"/>
                    </a:lnTo>
                    <a:lnTo>
                      <a:pt x="419" y="439"/>
                    </a:lnTo>
                    <a:lnTo>
                      <a:pt x="439" y="439"/>
                    </a:lnTo>
                    <a:lnTo>
                      <a:pt x="454" y="452"/>
                    </a:lnTo>
                    <a:lnTo>
                      <a:pt x="476" y="451"/>
                    </a:lnTo>
                    <a:lnTo>
                      <a:pt x="491" y="440"/>
                    </a:lnTo>
                    <a:lnTo>
                      <a:pt x="499" y="425"/>
                    </a:lnTo>
                    <a:lnTo>
                      <a:pt x="494" y="415"/>
                    </a:lnTo>
                    <a:lnTo>
                      <a:pt x="522" y="411"/>
                    </a:lnTo>
                    <a:lnTo>
                      <a:pt x="559" y="389"/>
                    </a:lnTo>
                    <a:lnTo>
                      <a:pt x="567" y="347"/>
                    </a:lnTo>
                    <a:lnTo>
                      <a:pt x="576" y="335"/>
                    </a:lnTo>
                    <a:lnTo>
                      <a:pt x="603" y="335"/>
                    </a:lnTo>
                    <a:lnTo>
                      <a:pt x="606" y="324"/>
                    </a:lnTo>
                    <a:lnTo>
                      <a:pt x="613" y="320"/>
                    </a:lnTo>
                    <a:lnTo>
                      <a:pt x="637" y="330"/>
                    </a:lnTo>
                    <a:lnTo>
                      <a:pt x="647" y="329"/>
                    </a:lnTo>
                    <a:lnTo>
                      <a:pt x="647" y="303"/>
                    </a:lnTo>
                    <a:lnTo>
                      <a:pt x="654" y="291"/>
                    </a:lnTo>
                    <a:lnTo>
                      <a:pt x="649" y="286"/>
                    </a:lnTo>
                    <a:lnTo>
                      <a:pt x="620" y="271"/>
                    </a:lnTo>
                    <a:lnTo>
                      <a:pt x="600" y="274"/>
                    </a:lnTo>
                    <a:lnTo>
                      <a:pt x="561" y="237"/>
                    </a:lnTo>
                    <a:lnTo>
                      <a:pt x="533" y="228"/>
                    </a:lnTo>
                    <a:lnTo>
                      <a:pt x="510" y="205"/>
                    </a:lnTo>
                    <a:lnTo>
                      <a:pt x="469" y="182"/>
                    </a:lnTo>
                    <a:lnTo>
                      <a:pt x="459" y="163"/>
                    </a:lnTo>
                    <a:lnTo>
                      <a:pt x="456" y="142"/>
                    </a:lnTo>
                    <a:lnTo>
                      <a:pt x="442" y="127"/>
                    </a:lnTo>
                    <a:lnTo>
                      <a:pt x="436" y="101"/>
                    </a:lnTo>
                    <a:lnTo>
                      <a:pt x="420" y="90"/>
                    </a:lnTo>
                    <a:lnTo>
                      <a:pt x="406" y="101"/>
                    </a:lnTo>
                    <a:lnTo>
                      <a:pt x="352" y="88"/>
                    </a:lnTo>
                    <a:lnTo>
                      <a:pt x="349" y="83"/>
                    </a:lnTo>
                    <a:lnTo>
                      <a:pt x="351" y="63"/>
                    </a:lnTo>
                    <a:lnTo>
                      <a:pt x="355" y="61"/>
                    </a:lnTo>
                    <a:lnTo>
                      <a:pt x="346" y="52"/>
                    </a:lnTo>
                    <a:lnTo>
                      <a:pt x="344" y="33"/>
                    </a:lnTo>
                    <a:lnTo>
                      <a:pt x="315" y="29"/>
                    </a:lnTo>
                    <a:lnTo>
                      <a:pt x="283" y="0"/>
                    </a:lnTo>
                    <a:lnTo>
                      <a:pt x="276" y="8"/>
                    </a:lnTo>
                    <a:lnTo>
                      <a:pt x="262" y="12"/>
                    </a:lnTo>
                    <a:lnTo>
                      <a:pt x="275" y="29"/>
                    </a:lnTo>
                    <a:lnTo>
                      <a:pt x="258" y="19"/>
                    </a:lnTo>
                    <a:lnTo>
                      <a:pt x="250" y="22"/>
                    </a:lnTo>
                    <a:lnTo>
                      <a:pt x="249" y="33"/>
                    </a:lnTo>
                    <a:lnTo>
                      <a:pt x="222" y="39"/>
                    </a:lnTo>
                    <a:lnTo>
                      <a:pt x="208" y="55"/>
                    </a:lnTo>
                    <a:lnTo>
                      <a:pt x="205" y="59"/>
                    </a:lnTo>
                    <a:lnTo>
                      <a:pt x="213" y="92"/>
                    </a:lnTo>
                    <a:lnTo>
                      <a:pt x="207" y="97"/>
                    </a:lnTo>
                    <a:lnTo>
                      <a:pt x="163" y="90"/>
                    </a:lnTo>
                    <a:lnTo>
                      <a:pt x="151" y="93"/>
                    </a:lnTo>
                    <a:lnTo>
                      <a:pt x="128" y="88"/>
                    </a:lnTo>
                    <a:lnTo>
                      <a:pt x="102" y="39"/>
                    </a:lnTo>
                    <a:lnTo>
                      <a:pt x="78" y="25"/>
                    </a:lnTo>
                    <a:lnTo>
                      <a:pt x="26" y="39"/>
                    </a:lnTo>
                    <a:lnTo>
                      <a:pt x="0" y="61"/>
                    </a:lnTo>
                    <a:lnTo>
                      <a:pt x="4" y="78"/>
                    </a:lnTo>
                    <a:lnTo>
                      <a:pt x="17" y="101"/>
                    </a:lnTo>
                    <a:lnTo>
                      <a:pt x="13" y="69"/>
                    </a:lnTo>
                    <a:lnTo>
                      <a:pt x="21" y="61"/>
                    </a:lnTo>
                    <a:lnTo>
                      <a:pt x="49" y="49"/>
                    </a:lnTo>
                    <a:lnTo>
                      <a:pt x="61" y="50"/>
                    </a:lnTo>
                    <a:lnTo>
                      <a:pt x="75" y="78"/>
                    </a:lnTo>
                    <a:lnTo>
                      <a:pt x="106" y="106"/>
                    </a:lnTo>
                    <a:lnTo>
                      <a:pt x="95" y="122"/>
                    </a:lnTo>
                    <a:lnTo>
                      <a:pt x="83" y="126"/>
                    </a:lnTo>
                    <a:lnTo>
                      <a:pt x="92" y="132"/>
                    </a:lnTo>
                    <a:lnTo>
                      <a:pt x="85" y="135"/>
                    </a:lnTo>
                    <a:lnTo>
                      <a:pt x="29" y="127"/>
                    </a:lnTo>
                    <a:lnTo>
                      <a:pt x="19" y="109"/>
                    </a:lnTo>
                    <a:lnTo>
                      <a:pt x="21" y="132"/>
                    </a:lnTo>
                    <a:lnTo>
                      <a:pt x="13" y="154"/>
                    </a:lnTo>
                    <a:lnTo>
                      <a:pt x="19" y="180"/>
                    </a:lnTo>
                    <a:lnTo>
                      <a:pt x="44" y="169"/>
                    </a:lnTo>
                    <a:lnTo>
                      <a:pt x="61" y="174"/>
                    </a:lnTo>
                    <a:lnTo>
                      <a:pt x="66" y="185"/>
                    </a:lnTo>
                    <a:lnTo>
                      <a:pt x="52" y="176"/>
                    </a:lnTo>
                    <a:lnTo>
                      <a:pt x="44" y="185"/>
                    </a:lnTo>
                    <a:lnTo>
                      <a:pt x="66" y="196"/>
                    </a:lnTo>
                    <a:lnTo>
                      <a:pt x="43" y="211"/>
                    </a:lnTo>
                    <a:lnTo>
                      <a:pt x="73" y="232"/>
                    </a:lnTo>
                    <a:lnTo>
                      <a:pt x="63" y="262"/>
                    </a:lnTo>
                    <a:lnTo>
                      <a:pt x="68" y="32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8" name="Freeform 94"/>
              <p:cNvSpPr>
                <a:spLocks noChangeAspect="1"/>
              </p:cNvSpPr>
              <p:nvPr/>
            </p:nvSpPr>
            <p:spPr bwMode="gray">
              <a:xfrm>
                <a:off x="5709388" y="2043848"/>
                <a:ext cx="382132" cy="298596"/>
              </a:xfrm>
              <a:custGeom>
                <a:avLst/>
                <a:gdLst>
                  <a:gd name="T0" fmla="*/ 3 w 776"/>
                  <a:gd name="T1" fmla="*/ 12 h 709"/>
                  <a:gd name="T2" fmla="*/ 5 w 776"/>
                  <a:gd name="T3" fmla="*/ 12 h 709"/>
                  <a:gd name="T4" fmla="*/ 7 w 776"/>
                  <a:gd name="T5" fmla="*/ 11 h 709"/>
                  <a:gd name="T6" fmla="*/ 9 w 776"/>
                  <a:gd name="T7" fmla="*/ 9 h 709"/>
                  <a:gd name="T8" fmla="*/ 9 w 776"/>
                  <a:gd name="T9" fmla="*/ 9 h 709"/>
                  <a:gd name="T10" fmla="*/ 10 w 776"/>
                  <a:gd name="T11" fmla="*/ 9 h 709"/>
                  <a:gd name="T12" fmla="*/ 11 w 776"/>
                  <a:gd name="T13" fmla="*/ 7 h 709"/>
                  <a:gd name="T14" fmla="*/ 12 w 776"/>
                  <a:gd name="T15" fmla="*/ 6 h 709"/>
                  <a:gd name="T16" fmla="*/ 12 w 776"/>
                  <a:gd name="T17" fmla="*/ 5 h 709"/>
                  <a:gd name="T18" fmla="*/ 13 w 776"/>
                  <a:gd name="T19" fmla="*/ 5 h 709"/>
                  <a:gd name="T20" fmla="*/ 14 w 776"/>
                  <a:gd name="T21" fmla="*/ 3 h 709"/>
                  <a:gd name="T22" fmla="*/ 14 w 776"/>
                  <a:gd name="T23" fmla="*/ 2 h 709"/>
                  <a:gd name="T24" fmla="*/ 15 w 776"/>
                  <a:gd name="T25" fmla="*/ 1 h 709"/>
                  <a:gd name="T26" fmla="*/ 17 w 776"/>
                  <a:gd name="T27" fmla="*/ 0 h 709"/>
                  <a:gd name="T28" fmla="*/ 19 w 776"/>
                  <a:gd name="T29" fmla="*/ 0 h 709"/>
                  <a:gd name="T30" fmla="*/ 20 w 776"/>
                  <a:gd name="T31" fmla="*/ 1 h 709"/>
                  <a:gd name="T32" fmla="*/ 20 w 776"/>
                  <a:gd name="T33" fmla="*/ 2 h 709"/>
                  <a:gd name="T34" fmla="*/ 20 w 776"/>
                  <a:gd name="T35" fmla="*/ 2 h 709"/>
                  <a:gd name="T36" fmla="*/ 21 w 776"/>
                  <a:gd name="T37" fmla="*/ 3 h 709"/>
                  <a:gd name="T38" fmla="*/ 20 w 776"/>
                  <a:gd name="T39" fmla="*/ 4 h 709"/>
                  <a:gd name="T40" fmla="*/ 18 w 776"/>
                  <a:gd name="T41" fmla="*/ 4 h 709"/>
                  <a:gd name="T42" fmla="*/ 17 w 776"/>
                  <a:gd name="T43" fmla="*/ 5 h 709"/>
                  <a:gd name="T44" fmla="*/ 17 w 776"/>
                  <a:gd name="T45" fmla="*/ 6 h 709"/>
                  <a:gd name="T46" fmla="*/ 18 w 776"/>
                  <a:gd name="T47" fmla="*/ 7 h 709"/>
                  <a:gd name="T48" fmla="*/ 18 w 776"/>
                  <a:gd name="T49" fmla="*/ 7 h 709"/>
                  <a:gd name="T50" fmla="*/ 19 w 776"/>
                  <a:gd name="T51" fmla="*/ 8 h 709"/>
                  <a:gd name="T52" fmla="*/ 18 w 776"/>
                  <a:gd name="T53" fmla="*/ 9 h 709"/>
                  <a:gd name="T54" fmla="*/ 18 w 776"/>
                  <a:gd name="T55" fmla="*/ 10 h 709"/>
                  <a:gd name="T56" fmla="*/ 17 w 776"/>
                  <a:gd name="T57" fmla="*/ 11 h 709"/>
                  <a:gd name="T58" fmla="*/ 15 w 776"/>
                  <a:gd name="T59" fmla="*/ 14 h 709"/>
                  <a:gd name="T60" fmla="*/ 13 w 776"/>
                  <a:gd name="T61" fmla="*/ 15 h 709"/>
                  <a:gd name="T62" fmla="*/ 12 w 776"/>
                  <a:gd name="T63" fmla="*/ 17 h 709"/>
                  <a:gd name="T64" fmla="*/ 13 w 776"/>
                  <a:gd name="T65" fmla="*/ 18 h 709"/>
                  <a:gd name="T66" fmla="*/ 13 w 776"/>
                  <a:gd name="T67" fmla="*/ 19 h 709"/>
                  <a:gd name="T68" fmla="*/ 13 w 776"/>
                  <a:gd name="T69" fmla="*/ 20 h 709"/>
                  <a:gd name="T70" fmla="*/ 12 w 776"/>
                  <a:gd name="T71" fmla="*/ 20 h 709"/>
                  <a:gd name="T72" fmla="*/ 10 w 776"/>
                  <a:gd name="T73" fmla="*/ 20 h 709"/>
                  <a:gd name="T74" fmla="*/ 9 w 776"/>
                  <a:gd name="T75" fmla="*/ 21 h 709"/>
                  <a:gd name="T76" fmla="*/ 9 w 776"/>
                  <a:gd name="T77" fmla="*/ 20 h 709"/>
                  <a:gd name="T78" fmla="*/ 8 w 776"/>
                  <a:gd name="T79" fmla="*/ 19 h 709"/>
                  <a:gd name="T80" fmla="*/ 5 w 776"/>
                  <a:gd name="T81" fmla="*/ 19 h 709"/>
                  <a:gd name="T82" fmla="*/ 4 w 776"/>
                  <a:gd name="T83" fmla="*/ 19 h 709"/>
                  <a:gd name="T84" fmla="*/ 2 w 776"/>
                  <a:gd name="T85" fmla="*/ 19 h 709"/>
                  <a:gd name="T86" fmla="*/ 1 w 776"/>
                  <a:gd name="T87" fmla="*/ 19 h 709"/>
                  <a:gd name="T88" fmla="*/ 2 w 776"/>
                  <a:gd name="T89" fmla="*/ 17 h 709"/>
                  <a:gd name="T90" fmla="*/ 3 w 776"/>
                  <a:gd name="T91" fmla="*/ 16 h 709"/>
                  <a:gd name="T92" fmla="*/ 1 w 776"/>
                  <a:gd name="T93" fmla="*/ 13 h 709"/>
                  <a:gd name="T94" fmla="*/ 0 w 776"/>
                  <a:gd name="T95" fmla="*/ 12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6"/>
                  <a:gd name="T145" fmla="*/ 0 h 709"/>
                  <a:gd name="T146" fmla="*/ 776 w 776"/>
                  <a:gd name="T147" fmla="*/ 709 h 7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6" h="709">
                    <a:moveTo>
                      <a:pt x="3" y="397"/>
                    </a:moveTo>
                    <a:lnTo>
                      <a:pt x="74" y="418"/>
                    </a:lnTo>
                    <a:lnTo>
                      <a:pt x="120" y="414"/>
                    </a:lnTo>
                    <a:lnTo>
                      <a:pt x="148" y="418"/>
                    </a:lnTo>
                    <a:lnTo>
                      <a:pt x="162" y="409"/>
                    </a:lnTo>
                    <a:lnTo>
                      <a:pt x="195" y="410"/>
                    </a:lnTo>
                    <a:lnTo>
                      <a:pt x="247" y="397"/>
                    </a:lnTo>
                    <a:lnTo>
                      <a:pt x="254" y="392"/>
                    </a:lnTo>
                    <a:lnTo>
                      <a:pt x="250" y="380"/>
                    </a:lnTo>
                    <a:lnTo>
                      <a:pt x="255" y="341"/>
                    </a:lnTo>
                    <a:lnTo>
                      <a:pt x="275" y="321"/>
                    </a:lnTo>
                    <a:lnTo>
                      <a:pt x="317" y="317"/>
                    </a:lnTo>
                    <a:lnTo>
                      <a:pt x="320" y="312"/>
                    </a:lnTo>
                    <a:lnTo>
                      <a:pt x="312" y="308"/>
                    </a:lnTo>
                    <a:lnTo>
                      <a:pt x="335" y="293"/>
                    </a:lnTo>
                    <a:lnTo>
                      <a:pt x="354" y="296"/>
                    </a:lnTo>
                    <a:lnTo>
                      <a:pt x="351" y="293"/>
                    </a:lnTo>
                    <a:lnTo>
                      <a:pt x="355" y="290"/>
                    </a:lnTo>
                    <a:lnTo>
                      <a:pt x="371" y="304"/>
                    </a:lnTo>
                    <a:lnTo>
                      <a:pt x="389" y="285"/>
                    </a:lnTo>
                    <a:lnTo>
                      <a:pt x="386" y="257"/>
                    </a:lnTo>
                    <a:lnTo>
                      <a:pt x="394" y="246"/>
                    </a:lnTo>
                    <a:lnTo>
                      <a:pt x="402" y="220"/>
                    </a:lnTo>
                    <a:lnTo>
                      <a:pt x="419" y="219"/>
                    </a:lnTo>
                    <a:lnTo>
                      <a:pt x="437" y="205"/>
                    </a:lnTo>
                    <a:lnTo>
                      <a:pt x="428" y="185"/>
                    </a:lnTo>
                    <a:lnTo>
                      <a:pt x="420" y="177"/>
                    </a:lnTo>
                    <a:lnTo>
                      <a:pt x="420" y="169"/>
                    </a:lnTo>
                    <a:lnTo>
                      <a:pt x="452" y="174"/>
                    </a:lnTo>
                    <a:lnTo>
                      <a:pt x="467" y="168"/>
                    </a:lnTo>
                    <a:lnTo>
                      <a:pt x="476" y="151"/>
                    </a:lnTo>
                    <a:lnTo>
                      <a:pt x="469" y="141"/>
                    </a:lnTo>
                    <a:lnTo>
                      <a:pt x="496" y="107"/>
                    </a:lnTo>
                    <a:lnTo>
                      <a:pt x="498" y="89"/>
                    </a:lnTo>
                    <a:lnTo>
                      <a:pt x="493" y="70"/>
                    </a:lnTo>
                    <a:lnTo>
                      <a:pt x="479" y="56"/>
                    </a:lnTo>
                    <a:lnTo>
                      <a:pt x="482" y="48"/>
                    </a:lnTo>
                    <a:lnTo>
                      <a:pt x="498" y="33"/>
                    </a:lnTo>
                    <a:lnTo>
                      <a:pt x="510" y="34"/>
                    </a:lnTo>
                    <a:lnTo>
                      <a:pt x="520" y="21"/>
                    </a:lnTo>
                    <a:lnTo>
                      <a:pt x="541" y="13"/>
                    </a:lnTo>
                    <a:lnTo>
                      <a:pt x="592" y="7"/>
                    </a:lnTo>
                    <a:lnTo>
                      <a:pt x="615" y="11"/>
                    </a:lnTo>
                    <a:lnTo>
                      <a:pt x="637" y="0"/>
                    </a:lnTo>
                    <a:lnTo>
                      <a:pt x="669" y="5"/>
                    </a:lnTo>
                    <a:lnTo>
                      <a:pt x="672" y="19"/>
                    </a:lnTo>
                    <a:lnTo>
                      <a:pt x="682" y="14"/>
                    </a:lnTo>
                    <a:lnTo>
                      <a:pt x="691" y="21"/>
                    </a:lnTo>
                    <a:lnTo>
                      <a:pt x="697" y="31"/>
                    </a:lnTo>
                    <a:lnTo>
                      <a:pt x="699" y="48"/>
                    </a:lnTo>
                    <a:lnTo>
                      <a:pt x="694" y="53"/>
                    </a:lnTo>
                    <a:lnTo>
                      <a:pt x="708" y="68"/>
                    </a:lnTo>
                    <a:lnTo>
                      <a:pt x="725" y="64"/>
                    </a:lnTo>
                    <a:lnTo>
                      <a:pt x="725" y="72"/>
                    </a:lnTo>
                    <a:lnTo>
                      <a:pt x="733" y="76"/>
                    </a:lnTo>
                    <a:lnTo>
                      <a:pt x="776" y="90"/>
                    </a:lnTo>
                    <a:lnTo>
                      <a:pt x="745" y="110"/>
                    </a:lnTo>
                    <a:lnTo>
                      <a:pt x="736" y="129"/>
                    </a:lnTo>
                    <a:lnTo>
                      <a:pt x="716" y="127"/>
                    </a:lnTo>
                    <a:lnTo>
                      <a:pt x="708" y="134"/>
                    </a:lnTo>
                    <a:lnTo>
                      <a:pt x="696" y="132"/>
                    </a:lnTo>
                    <a:lnTo>
                      <a:pt x="677" y="141"/>
                    </a:lnTo>
                    <a:lnTo>
                      <a:pt x="620" y="123"/>
                    </a:lnTo>
                    <a:lnTo>
                      <a:pt x="601" y="129"/>
                    </a:lnTo>
                    <a:lnTo>
                      <a:pt x="594" y="148"/>
                    </a:lnTo>
                    <a:lnTo>
                      <a:pt x="604" y="155"/>
                    </a:lnTo>
                    <a:lnTo>
                      <a:pt x="600" y="163"/>
                    </a:lnTo>
                    <a:lnTo>
                      <a:pt x="617" y="172"/>
                    </a:lnTo>
                    <a:lnTo>
                      <a:pt x="604" y="183"/>
                    </a:lnTo>
                    <a:lnTo>
                      <a:pt x="617" y="199"/>
                    </a:lnTo>
                    <a:lnTo>
                      <a:pt x="603" y="212"/>
                    </a:lnTo>
                    <a:lnTo>
                      <a:pt x="621" y="228"/>
                    </a:lnTo>
                    <a:lnTo>
                      <a:pt x="620" y="234"/>
                    </a:lnTo>
                    <a:lnTo>
                      <a:pt x="637" y="237"/>
                    </a:lnTo>
                    <a:lnTo>
                      <a:pt x="638" y="253"/>
                    </a:lnTo>
                    <a:lnTo>
                      <a:pt x="663" y="257"/>
                    </a:lnTo>
                    <a:lnTo>
                      <a:pt x="669" y="271"/>
                    </a:lnTo>
                    <a:lnTo>
                      <a:pt x="663" y="278"/>
                    </a:lnTo>
                    <a:lnTo>
                      <a:pt x="637" y="285"/>
                    </a:lnTo>
                    <a:lnTo>
                      <a:pt x="631" y="300"/>
                    </a:lnTo>
                    <a:lnTo>
                      <a:pt x="638" y="313"/>
                    </a:lnTo>
                    <a:lnTo>
                      <a:pt x="631" y="324"/>
                    </a:lnTo>
                    <a:lnTo>
                      <a:pt x="645" y="332"/>
                    </a:lnTo>
                    <a:lnTo>
                      <a:pt x="634" y="332"/>
                    </a:lnTo>
                    <a:lnTo>
                      <a:pt x="621" y="342"/>
                    </a:lnTo>
                    <a:lnTo>
                      <a:pt x="598" y="373"/>
                    </a:lnTo>
                    <a:lnTo>
                      <a:pt x="597" y="384"/>
                    </a:lnTo>
                    <a:lnTo>
                      <a:pt x="577" y="395"/>
                    </a:lnTo>
                    <a:lnTo>
                      <a:pt x="552" y="439"/>
                    </a:lnTo>
                    <a:lnTo>
                      <a:pt x="529" y="459"/>
                    </a:lnTo>
                    <a:lnTo>
                      <a:pt x="504" y="497"/>
                    </a:lnTo>
                    <a:lnTo>
                      <a:pt x="474" y="500"/>
                    </a:lnTo>
                    <a:lnTo>
                      <a:pt x="461" y="508"/>
                    </a:lnTo>
                    <a:lnTo>
                      <a:pt x="444" y="491"/>
                    </a:lnTo>
                    <a:lnTo>
                      <a:pt x="402" y="539"/>
                    </a:lnTo>
                    <a:lnTo>
                      <a:pt x="402" y="562"/>
                    </a:lnTo>
                    <a:lnTo>
                      <a:pt x="431" y="571"/>
                    </a:lnTo>
                    <a:lnTo>
                      <a:pt x="428" y="603"/>
                    </a:lnTo>
                    <a:lnTo>
                      <a:pt x="437" y="612"/>
                    </a:lnTo>
                    <a:lnTo>
                      <a:pt x="452" y="613"/>
                    </a:lnTo>
                    <a:lnTo>
                      <a:pt x="452" y="630"/>
                    </a:lnTo>
                    <a:lnTo>
                      <a:pt x="470" y="657"/>
                    </a:lnTo>
                    <a:lnTo>
                      <a:pt x="467" y="674"/>
                    </a:lnTo>
                    <a:lnTo>
                      <a:pt x="473" y="678"/>
                    </a:lnTo>
                    <a:lnTo>
                      <a:pt x="456" y="684"/>
                    </a:lnTo>
                    <a:lnTo>
                      <a:pt x="444" y="674"/>
                    </a:lnTo>
                    <a:lnTo>
                      <a:pt x="422" y="688"/>
                    </a:lnTo>
                    <a:lnTo>
                      <a:pt x="410" y="688"/>
                    </a:lnTo>
                    <a:lnTo>
                      <a:pt x="403" y="681"/>
                    </a:lnTo>
                    <a:lnTo>
                      <a:pt x="371" y="683"/>
                    </a:lnTo>
                    <a:lnTo>
                      <a:pt x="368" y="678"/>
                    </a:lnTo>
                    <a:lnTo>
                      <a:pt x="366" y="697"/>
                    </a:lnTo>
                    <a:lnTo>
                      <a:pt x="342" y="697"/>
                    </a:lnTo>
                    <a:lnTo>
                      <a:pt x="332" y="709"/>
                    </a:lnTo>
                    <a:lnTo>
                      <a:pt x="331" y="708"/>
                    </a:lnTo>
                    <a:lnTo>
                      <a:pt x="306" y="701"/>
                    </a:lnTo>
                    <a:lnTo>
                      <a:pt x="303" y="695"/>
                    </a:lnTo>
                    <a:lnTo>
                      <a:pt x="289" y="661"/>
                    </a:lnTo>
                    <a:lnTo>
                      <a:pt x="271" y="654"/>
                    </a:lnTo>
                    <a:lnTo>
                      <a:pt x="267" y="637"/>
                    </a:lnTo>
                    <a:lnTo>
                      <a:pt x="259" y="629"/>
                    </a:lnTo>
                    <a:lnTo>
                      <a:pt x="246" y="624"/>
                    </a:lnTo>
                    <a:lnTo>
                      <a:pt x="191" y="630"/>
                    </a:lnTo>
                    <a:lnTo>
                      <a:pt x="178" y="629"/>
                    </a:lnTo>
                    <a:lnTo>
                      <a:pt x="173" y="638"/>
                    </a:lnTo>
                    <a:lnTo>
                      <a:pt x="151" y="627"/>
                    </a:lnTo>
                    <a:lnTo>
                      <a:pt x="127" y="627"/>
                    </a:lnTo>
                    <a:lnTo>
                      <a:pt x="110" y="635"/>
                    </a:lnTo>
                    <a:lnTo>
                      <a:pt x="76" y="633"/>
                    </a:lnTo>
                    <a:lnTo>
                      <a:pt x="64" y="638"/>
                    </a:lnTo>
                    <a:lnTo>
                      <a:pt x="57" y="635"/>
                    </a:lnTo>
                    <a:lnTo>
                      <a:pt x="40" y="644"/>
                    </a:lnTo>
                    <a:lnTo>
                      <a:pt x="35" y="638"/>
                    </a:lnTo>
                    <a:lnTo>
                      <a:pt x="46" y="590"/>
                    </a:lnTo>
                    <a:lnTo>
                      <a:pt x="64" y="571"/>
                    </a:lnTo>
                    <a:lnTo>
                      <a:pt x="98" y="561"/>
                    </a:lnTo>
                    <a:lnTo>
                      <a:pt x="110" y="548"/>
                    </a:lnTo>
                    <a:lnTo>
                      <a:pt x="111" y="537"/>
                    </a:lnTo>
                    <a:lnTo>
                      <a:pt x="91" y="530"/>
                    </a:lnTo>
                    <a:lnTo>
                      <a:pt x="88" y="483"/>
                    </a:lnTo>
                    <a:lnTo>
                      <a:pt x="35" y="454"/>
                    </a:lnTo>
                    <a:lnTo>
                      <a:pt x="18" y="418"/>
                    </a:lnTo>
                    <a:lnTo>
                      <a:pt x="0" y="400"/>
                    </a:lnTo>
                    <a:lnTo>
                      <a:pt x="3" y="39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29" name="Freeform 95"/>
              <p:cNvSpPr>
                <a:spLocks noChangeAspect="1"/>
              </p:cNvSpPr>
              <p:nvPr/>
            </p:nvSpPr>
            <p:spPr bwMode="gray">
              <a:xfrm>
                <a:off x="5307908" y="1937499"/>
                <a:ext cx="72557" cy="61356"/>
              </a:xfrm>
              <a:custGeom>
                <a:avLst/>
                <a:gdLst>
                  <a:gd name="T0" fmla="*/ 2 w 144"/>
                  <a:gd name="T1" fmla="*/ 3 h 149"/>
                  <a:gd name="T2" fmla="*/ 2 w 144"/>
                  <a:gd name="T3" fmla="*/ 3 h 149"/>
                  <a:gd name="T4" fmla="*/ 3 w 144"/>
                  <a:gd name="T5" fmla="*/ 3 h 149"/>
                  <a:gd name="T6" fmla="*/ 3 w 144"/>
                  <a:gd name="T7" fmla="*/ 3 h 149"/>
                  <a:gd name="T8" fmla="*/ 4 w 144"/>
                  <a:gd name="T9" fmla="*/ 3 h 149"/>
                  <a:gd name="T10" fmla="*/ 4 w 144"/>
                  <a:gd name="T11" fmla="*/ 4 h 149"/>
                  <a:gd name="T12" fmla="*/ 4 w 144"/>
                  <a:gd name="T13" fmla="*/ 4 h 149"/>
                  <a:gd name="T14" fmla="*/ 4 w 144"/>
                  <a:gd name="T15" fmla="*/ 4 h 149"/>
                  <a:gd name="T16" fmla="*/ 4 w 144"/>
                  <a:gd name="T17" fmla="*/ 4 h 149"/>
                  <a:gd name="T18" fmla="*/ 4 w 144"/>
                  <a:gd name="T19" fmla="*/ 3 h 149"/>
                  <a:gd name="T20" fmla="*/ 4 w 144"/>
                  <a:gd name="T21" fmla="*/ 3 h 149"/>
                  <a:gd name="T22" fmla="*/ 4 w 144"/>
                  <a:gd name="T23" fmla="*/ 3 h 149"/>
                  <a:gd name="T24" fmla="*/ 4 w 144"/>
                  <a:gd name="T25" fmla="*/ 3 h 149"/>
                  <a:gd name="T26" fmla="*/ 4 w 144"/>
                  <a:gd name="T27" fmla="*/ 3 h 149"/>
                  <a:gd name="T28" fmla="*/ 3 w 144"/>
                  <a:gd name="T29" fmla="*/ 2 h 149"/>
                  <a:gd name="T30" fmla="*/ 3 w 144"/>
                  <a:gd name="T31" fmla="*/ 2 h 149"/>
                  <a:gd name="T32" fmla="*/ 3 w 144"/>
                  <a:gd name="T33" fmla="*/ 2 h 149"/>
                  <a:gd name="T34" fmla="*/ 3 w 144"/>
                  <a:gd name="T35" fmla="*/ 2 h 149"/>
                  <a:gd name="T36" fmla="*/ 3 w 144"/>
                  <a:gd name="T37" fmla="*/ 1 h 149"/>
                  <a:gd name="T38" fmla="*/ 3 w 144"/>
                  <a:gd name="T39" fmla="*/ 1 h 149"/>
                  <a:gd name="T40" fmla="*/ 3 w 144"/>
                  <a:gd name="T41" fmla="*/ 1 h 149"/>
                  <a:gd name="T42" fmla="*/ 2 w 144"/>
                  <a:gd name="T43" fmla="*/ 0 h 149"/>
                  <a:gd name="T44" fmla="*/ 0 w 144"/>
                  <a:gd name="T45" fmla="*/ 0 h 149"/>
                  <a:gd name="T46" fmla="*/ 0 w 144"/>
                  <a:gd name="T47" fmla="*/ 1 h 149"/>
                  <a:gd name="T48" fmla="*/ 0 w 144"/>
                  <a:gd name="T49" fmla="*/ 1 h 149"/>
                  <a:gd name="T50" fmla="*/ 1 w 144"/>
                  <a:gd name="T51" fmla="*/ 2 h 149"/>
                  <a:gd name="T52" fmla="*/ 1 w 144"/>
                  <a:gd name="T53" fmla="*/ 2 h 149"/>
                  <a:gd name="T54" fmla="*/ 2 w 144"/>
                  <a:gd name="T55" fmla="*/ 2 h 149"/>
                  <a:gd name="T56" fmla="*/ 2 w 144"/>
                  <a:gd name="T57" fmla="*/ 3 h 1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4"/>
                  <a:gd name="T88" fmla="*/ 0 h 149"/>
                  <a:gd name="T89" fmla="*/ 144 w 144"/>
                  <a:gd name="T90" fmla="*/ 149 h 1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4" h="149">
                    <a:moveTo>
                      <a:pt x="65" y="99"/>
                    </a:moveTo>
                    <a:lnTo>
                      <a:pt x="73" y="96"/>
                    </a:lnTo>
                    <a:lnTo>
                      <a:pt x="90" y="107"/>
                    </a:lnTo>
                    <a:lnTo>
                      <a:pt x="108" y="107"/>
                    </a:lnTo>
                    <a:lnTo>
                      <a:pt x="119" y="125"/>
                    </a:lnTo>
                    <a:lnTo>
                      <a:pt x="121" y="145"/>
                    </a:lnTo>
                    <a:lnTo>
                      <a:pt x="125" y="149"/>
                    </a:lnTo>
                    <a:lnTo>
                      <a:pt x="144" y="145"/>
                    </a:lnTo>
                    <a:lnTo>
                      <a:pt x="136" y="128"/>
                    </a:lnTo>
                    <a:lnTo>
                      <a:pt x="142" y="127"/>
                    </a:lnTo>
                    <a:lnTo>
                      <a:pt x="142" y="119"/>
                    </a:lnTo>
                    <a:lnTo>
                      <a:pt x="138" y="116"/>
                    </a:lnTo>
                    <a:lnTo>
                      <a:pt x="142" y="102"/>
                    </a:lnTo>
                    <a:lnTo>
                      <a:pt x="129" y="101"/>
                    </a:lnTo>
                    <a:lnTo>
                      <a:pt x="108" y="84"/>
                    </a:lnTo>
                    <a:lnTo>
                      <a:pt x="107" y="77"/>
                    </a:lnTo>
                    <a:lnTo>
                      <a:pt x="113" y="76"/>
                    </a:lnTo>
                    <a:lnTo>
                      <a:pt x="115" y="64"/>
                    </a:lnTo>
                    <a:lnTo>
                      <a:pt x="95" y="45"/>
                    </a:lnTo>
                    <a:lnTo>
                      <a:pt x="95" y="20"/>
                    </a:lnTo>
                    <a:lnTo>
                      <a:pt x="83" y="17"/>
                    </a:lnTo>
                    <a:lnTo>
                      <a:pt x="73" y="0"/>
                    </a:lnTo>
                    <a:lnTo>
                      <a:pt x="0" y="11"/>
                    </a:lnTo>
                    <a:lnTo>
                      <a:pt x="8" y="18"/>
                    </a:lnTo>
                    <a:lnTo>
                      <a:pt x="14" y="30"/>
                    </a:lnTo>
                    <a:lnTo>
                      <a:pt x="19" y="59"/>
                    </a:lnTo>
                    <a:lnTo>
                      <a:pt x="24" y="67"/>
                    </a:lnTo>
                    <a:lnTo>
                      <a:pt x="59" y="91"/>
                    </a:lnTo>
                    <a:lnTo>
                      <a:pt x="65" y="9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0" name="Freeform 96"/>
              <p:cNvSpPr>
                <a:spLocks noChangeAspect="1"/>
              </p:cNvSpPr>
              <p:nvPr/>
            </p:nvSpPr>
            <p:spPr bwMode="gray">
              <a:xfrm>
                <a:off x="5340155" y="1977039"/>
                <a:ext cx="29023" cy="20452"/>
              </a:xfrm>
              <a:custGeom>
                <a:avLst/>
                <a:gdLst>
                  <a:gd name="T0" fmla="*/ 0 w 56"/>
                  <a:gd name="T1" fmla="*/ 0 h 49"/>
                  <a:gd name="T2" fmla="*/ 0 w 56"/>
                  <a:gd name="T3" fmla="*/ 0 h 49"/>
                  <a:gd name="T4" fmla="*/ 1 w 56"/>
                  <a:gd name="T5" fmla="*/ 0 h 49"/>
                  <a:gd name="T6" fmla="*/ 2 w 56"/>
                  <a:gd name="T7" fmla="*/ 0 h 49"/>
                  <a:gd name="T8" fmla="*/ 2 w 56"/>
                  <a:gd name="T9" fmla="*/ 1 h 49"/>
                  <a:gd name="T10" fmla="*/ 2 w 56"/>
                  <a:gd name="T11" fmla="*/ 2 h 49"/>
                  <a:gd name="T12" fmla="*/ 1 w 56"/>
                  <a:gd name="T13" fmla="*/ 2 h 49"/>
                  <a:gd name="T14" fmla="*/ 0 w 56"/>
                  <a:gd name="T15" fmla="*/ 0 h 49"/>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49"/>
                  <a:gd name="T26" fmla="*/ 56 w 56"/>
                  <a:gd name="T27" fmla="*/ 49 h 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49">
                    <a:moveTo>
                      <a:pt x="0" y="3"/>
                    </a:moveTo>
                    <a:lnTo>
                      <a:pt x="8" y="0"/>
                    </a:lnTo>
                    <a:lnTo>
                      <a:pt x="25" y="11"/>
                    </a:lnTo>
                    <a:lnTo>
                      <a:pt x="43" y="11"/>
                    </a:lnTo>
                    <a:lnTo>
                      <a:pt x="54" y="29"/>
                    </a:lnTo>
                    <a:lnTo>
                      <a:pt x="56" y="49"/>
                    </a:lnTo>
                    <a:lnTo>
                      <a:pt x="31" y="48"/>
                    </a:lnTo>
                    <a:lnTo>
                      <a:pt x="0" y="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1" name="Freeform 97"/>
              <p:cNvSpPr>
                <a:spLocks noChangeAspect="1"/>
              </p:cNvSpPr>
              <p:nvPr/>
            </p:nvSpPr>
            <p:spPr bwMode="gray">
              <a:xfrm>
                <a:off x="5203104" y="2032941"/>
                <a:ext cx="225732" cy="194974"/>
              </a:xfrm>
              <a:custGeom>
                <a:avLst/>
                <a:gdLst>
                  <a:gd name="T0" fmla="*/ 10 w 458"/>
                  <a:gd name="T1" fmla="*/ 14 h 463"/>
                  <a:gd name="T2" fmla="*/ 11 w 458"/>
                  <a:gd name="T3" fmla="*/ 13 h 463"/>
                  <a:gd name="T4" fmla="*/ 11 w 458"/>
                  <a:gd name="T5" fmla="*/ 12 h 463"/>
                  <a:gd name="T6" fmla="*/ 12 w 458"/>
                  <a:gd name="T7" fmla="*/ 12 h 463"/>
                  <a:gd name="T8" fmla="*/ 12 w 458"/>
                  <a:gd name="T9" fmla="*/ 12 h 463"/>
                  <a:gd name="T10" fmla="*/ 12 w 458"/>
                  <a:gd name="T11" fmla="*/ 12 h 463"/>
                  <a:gd name="T12" fmla="*/ 13 w 458"/>
                  <a:gd name="T13" fmla="*/ 12 h 463"/>
                  <a:gd name="T14" fmla="*/ 13 w 458"/>
                  <a:gd name="T15" fmla="*/ 12 h 463"/>
                  <a:gd name="T16" fmla="*/ 12 w 458"/>
                  <a:gd name="T17" fmla="*/ 11 h 463"/>
                  <a:gd name="T18" fmla="*/ 12 w 458"/>
                  <a:gd name="T19" fmla="*/ 11 h 463"/>
                  <a:gd name="T20" fmla="*/ 12 w 458"/>
                  <a:gd name="T21" fmla="*/ 11 h 463"/>
                  <a:gd name="T22" fmla="*/ 12 w 458"/>
                  <a:gd name="T23" fmla="*/ 10 h 463"/>
                  <a:gd name="T24" fmla="*/ 11 w 458"/>
                  <a:gd name="T25" fmla="*/ 8 h 463"/>
                  <a:gd name="T26" fmla="*/ 9 w 458"/>
                  <a:gd name="T27" fmla="*/ 7 h 463"/>
                  <a:gd name="T28" fmla="*/ 9 w 458"/>
                  <a:gd name="T29" fmla="*/ 7 h 463"/>
                  <a:gd name="T30" fmla="*/ 9 w 458"/>
                  <a:gd name="T31" fmla="*/ 6 h 463"/>
                  <a:gd name="T32" fmla="*/ 9 w 458"/>
                  <a:gd name="T33" fmla="*/ 6 h 463"/>
                  <a:gd name="T34" fmla="*/ 9 w 458"/>
                  <a:gd name="T35" fmla="*/ 6 h 463"/>
                  <a:gd name="T36" fmla="*/ 9 w 458"/>
                  <a:gd name="T37" fmla="*/ 5 h 463"/>
                  <a:gd name="T38" fmla="*/ 9 w 458"/>
                  <a:gd name="T39" fmla="*/ 5 h 463"/>
                  <a:gd name="T40" fmla="*/ 9 w 458"/>
                  <a:gd name="T41" fmla="*/ 5 h 463"/>
                  <a:gd name="T42" fmla="*/ 10 w 458"/>
                  <a:gd name="T43" fmla="*/ 4 h 463"/>
                  <a:gd name="T44" fmla="*/ 10 w 458"/>
                  <a:gd name="T45" fmla="*/ 3 h 463"/>
                  <a:gd name="T46" fmla="*/ 10 w 458"/>
                  <a:gd name="T47" fmla="*/ 3 h 463"/>
                  <a:gd name="T48" fmla="*/ 9 w 458"/>
                  <a:gd name="T49" fmla="*/ 3 h 463"/>
                  <a:gd name="T50" fmla="*/ 9 w 458"/>
                  <a:gd name="T51" fmla="*/ 2 h 463"/>
                  <a:gd name="T52" fmla="*/ 9 w 458"/>
                  <a:gd name="T53" fmla="*/ 2 h 463"/>
                  <a:gd name="T54" fmla="*/ 8 w 458"/>
                  <a:gd name="T55" fmla="*/ 1 h 463"/>
                  <a:gd name="T56" fmla="*/ 8 w 458"/>
                  <a:gd name="T57" fmla="*/ 0 h 463"/>
                  <a:gd name="T58" fmla="*/ 8 w 458"/>
                  <a:gd name="T59" fmla="*/ 1 h 463"/>
                  <a:gd name="T60" fmla="*/ 8 w 458"/>
                  <a:gd name="T61" fmla="*/ 1 h 463"/>
                  <a:gd name="T62" fmla="*/ 7 w 458"/>
                  <a:gd name="T63" fmla="*/ 0 h 463"/>
                  <a:gd name="T64" fmla="*/ 6 w 458"/>
                  <a:gd name="T65" fmla="*/ 0 h 463"/>
                  <a:gd name="T66" fmla="*/ 6 w 458"/>
                  <a:gd name="T67" fmla="*/ 0 h 463"/>
                  <a:gd name="T68" fmla="*/ 5 w 458"/>
                  <a:gd name="T69" fmla="*/ 1 h 463"/>
                  <a:gd name="T70" fmla="*/ 5 w 458"/>
                  <a:gd name="T71" fmla="*/ 1 h 463"/>
                  <a:gd name="T72" fmla="*/ 4 w 458"/>
                  <a:gd name="T73" fmla="*/ 2 h 463"/>
                  <a:gd name="T74" fmla="*/ 4 w 458"/>
                  <a:gd name="T75" fmla="*/ 2 h 463"/>
                  <a:gd name="T76" fmla="*/ 3 w 458"/>
                  <a:gd name="T77" fmla="*/ 5 h 463"/>
                  <a:gd name="T78" fmla="*/ 3 w 458"/>
                  <a:gd name="T79" fmla="*/ 5 h 463"/>
                  <a:gd name="T80" fmla="*/ 0 w 458"/>
                  <a:gd name="T81" fmla="*/ 7 h 463"/>
                  <a:gd name="T82" fmla="*/ 1 w 458"/>
                  <a:gd name="T83" fmla="*/ 9 h 463"/>
                  <a:gd name="T84" fmla="*/ 3 w 458"/>
                  <a:gd name="T85" fmla="*/ 9 h 463"/>
                  <a:gd name="T86" fmla="*/ 4 w 458"/>
                  <a:gd name="T87" fmla="*/ 11 h 463"/>
                  <a:gd name="T88" fmla="*/ 6 w 458"/>
                  <a:gd name="T89" fmla="*/ 11 h 463"/>
                  <a:gd name="T90" fmla="*/ 6 w 458"/>
                  <a:gd name="T91" fmla="*/ 11 h 463"/>
                  <a:gd name="T92" fmla="*/ 6 w 458"/>
                  <a:gd name="T93" fmla="*/ 12 h 463"/>
                  <a:gd name="T94" fmla="*/ 6 w 458"/>
                  <a:gd name="T95" fmla="*/ 13 h 463"/>
                  <a:gd name="T96" fmla="*/ 8 w 458"/>
                  <a:gd name="T97" fmla="*/ 14 h 463"/>
                  <a:gd name="T98" fmla="*/ 10 w 458"/>
                  <a:gd name="T99" fmla="*/ 14 h 4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8"/>
                  <a:gd name="T151" fmla="*/ 0 h 463"/>
                  <a:gd name="T152" fmla="*/ 458 w 458"/>
                  <a:gd name="T153" fmla="*/ 463 h 4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8" h="463">
                    <a:moveTo>
                      <a:pt x="364" y="463"/>
                    </a:moveTo>
                    <a:lnTo>
                      <a:pt x="378" y="449"/>
                    </a:lnTo>
                    <a:lnTo>
                      <a:pt x="396" y="418"/>
                    </a:lnTo>
                    <a:lnTo>
                      <a:pt x="408" y="412"/>
                    </a:lnTo>
                    <a:lnTo>
                      <a:pt x="430" y="415"/>
                    </a:lnTo>
                    <a:lnTo>
                      <a:pt x="433" y="413"/>
                    </a:lnTo>
                    <a:lnTo>
                      <a:pt x="450" y="421"/>
                    </a:lnTo>
                    <a:lnTo>
                      <a:pt x="458" y="413"/>
                    </a:lnTo>
                    <a:lnTo>
                      <a:pt x="430" y="392"/>
                    </a:lnTo>
                    <a:lnTo>
                      <a:pt x="424" y="368"/>
                    </a:lnTo>
                    <a:lnTo>
                      <a:pt x="412" y="361"/>
                    </a:lnTo>
                    <a:lnTo>
                      <a:pt x="415" y="322"/>
                    </a:lnTo>
                    <a:lnTo>
                      <a:pt x="398" y="286"/>
                    </a:lnTo>
                    <a:lnTo>
                      <a:pt x="337" y="248"/>
                    </a:lnTo>
                    <a:lnTo>
                      <a:pt x="337" y="238"/>
                    </a:lnTo>
                    <a:lnTo>
                      <a:pt x="322" y="215"/>
                    </a:lnTo>
                    <a:lnTo>
                      <a:pt x="310" y="212"/>
                    </a:lnTo>
                    <a:lnTo>
                      <a:pt x="308" y="198"/>
                    </a:lnTo>
                    <a:lnTo>
                      <a:pt x="317" y="170"/>
                    </a:lnTo>
                    <a:lnTo>
                      <a:pt x="327" y="161"/>
                    </a:lnTo>
                    <a:lnTo>
                      <a:pt x="327" y="156"/>
                    </a:lnTo>
                    <a:lnTo>
                      <a:pt x="345" y="130"/>
                    </a:lnTo>
                    <a:lnTo>
                      <a:pt x="340" y="113"/>
                    </a:lnTo>
                    <a:lnTo>
                      <a:pt x="353" y="96"/>
                    </a:lnTo>
                    <a:lnTo>
                      <a:pt x="320" y="90"/>
                    </a:lnTo>
                    <a:lnTo>
                      <a:pt x="311" y="82"/>
                    </a:lnTo>
                    <a:lnTo>
                      <a:pt x="305" y="63"/>
                    </a:lnTo>
                    <a:lnTo>
                      <a:pt x="286" y="42"/>
                    </a:lnTo>
                    <a:lnTo>
                      <a:pt x="283" y="12"/>
                    </a:lnTo>
                    <a:lnTo>
                      <a:pt x="276" y="19"/>
                    </a:lnTo>
                    <a:lnTo>
                      <a:pt x="265" y="17"/>
                    </a:lnTo>
                    <a:lnTo>
                      <a:pt x="256" y="8"/>
                    </a:lnTo>
                    <a:lnTo>
                      <a:pt x="217" y="8"/>
                    </a:lnTo>
                    <a:lnTo>
                      <a:pt x="198" y="0"/>
                    </a:lnTo>
                    <a:lnTo>
                      <a:pt x="172" y="25"/>
                    </a:lnTo>
                    <a:lnTo>
                      <a:pt x="164" y="28"/>
                    </a:lnTo>
                    <a:lnTo>
                      <a:pt x="149" y="51"/>
                    </a:lnTo>
                    <a:lnTo>
                      <a:pt x="124" y="62"/>
                    </a:lnTo>
                    <a:lnTo>
                      <a:pt x="116" y="152"/>
                    </a:lnTo>
                    <a:lnTo>
                      <a:pt x="110" y="173"/>
                    </a:lnTo>
                    <a:lnTo>
                      <a:pt x="0" y="238"/>
                    </a:lnTo>
                    <a:lnTo>
                      <a:pt x="20" y="299"/>
                    </a:lnTo>
                    <a:lnTo>
                      <a:pt x="90" y="317"/>
                    </a:lnTo>
                    <a:lnTo>
                      <a:pt x="142" y="356"/>
                    </a:lnTo>
                    <a:lnTo>
                      <a:pt x="190" y="373"/>
                    </a:lnTo>
                    <a:lnTo>
                      <a:pt x="201" y="393"/>
                    </a:lnTo>
                    <a:lnTo>
                      <a:pt x="226" y="395"/>
                    </a:lnTo>
                    <a:lnTo>
                      <a:pt x="229" y="432"/>
                    </a:lnTo>
                    <a:lnTo>
                      <a:pt x="281" y="458"/>
                    </a:lnTo>
                    <a:lnTo>
                      <a:pt x="364" y="46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2" name="Freeform 98"/>
              <p:cNvSpPr>
                <a:spLocks noChangeAspect="1"/>
              </p:cNvSpPr>
              <p:nvPr/>
            </p:nvSpPr>
            <p:spPr bwMode="gray">
              <a:xfrm>
                <a:off x="5382077" y="2206098"/>
                <a:ext cx="41922" cy="32723"/>
              </a:xfrm>
              <a:custGeom>
                <a:avLst/>
                <a:gdLst>
                  <a:gd name="T0" fmla="*/ 3 w 82"/>
                  <a:gd name="T1" fmla="*/ 2 h 80"/>
                  <a:gd name="T2" fmla="*/ 2 w 82"/>
                  <a:gd name="T3" fmla="*/ 1 h 80"/>
                  <a:gd name="T4" fmla="*/ 2 w 82"/>
                  <a:gd name="T5" fmla="*/ 1 h 80"/>
                  <a:gd name="T6" fmla="*/ 3 w 82"/>
                  <a:gd name="T7" fmla="*/ 1 h 80"/>
                  <a:gd name="T8" fmla="*/ 2 w 82"/>
                  <a:gd name="T9" fmla="*/ 0 h 80"/>
                  <a:gd name="T10" fmla="*/ 1 w 82"/>
                  <a:gd name="T11" fmla="*/ 0 h 80"/>
                  <a:gd name="T12" fmla="*/ 1 w 82"/>
                  <a:gd name="T13" fmla="*/ 0 h 80"/>
                  <a:gd name="T14" fmla="*/ 0 w 82"/>
                  <a:gd name="T15" fmla="*/ 1 h 80"/>
                  <a:gd name="T16" fmla="*/ 0 w 82"/>
                  <a:gd name="T17" fmla="*/ 1 h 80"/>
                  <a:gd name="T18" fmla="*/ 1 w 82"/>
                  <a:gd name="T19" fmla="*/ 2 h 80"/>
                  <a:gd name="T20" fmla="*/ 2 w 82"/>
                  <a:gd name="T21" fmla="*/ 2 h 80"/>
                  <a:gd name="T22" fmla="*/ 3 w 82"/>
                  <a:gd name="T23" fmla="*/ 2 h 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80"/>
                  <a:gd name="T38" fmla="*/ 82 w 82"/>
                  <a:gd name="T39" fmla="*/ 80 h 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80">
                    <a:moveTo>
                      <a:pt x="82" y="80"/>
                    </a:moveTo>
                    <a:lnTo>
                      <a:pt x="68" y="44"/>
                    </a:lnTo>
                    <a:lnTo>
                      <a:pt x="52" y="39"/>
                    </a:lnTo>
                    <a:lnTo>
                      <a:pt x="78" y="22"/>
                    </a:lnTo>
                    <a:lnTo>
                      <a:pt x="66" y="3"/>
                    </a:lnTo>
                    <a:lnTo>
                      <a:pt x="44" y="0"/>
                    </a:lnTo>
                    <a:lnTo>
                      <a:pt x="32" y="6"/>
                    </a:lnTo>
                    <a:lnTo>
                      <a:pt x="14" y="37"/>
                    </a:lnTo>
                    <a:lnTo>
                      <a:pt x="0" y="51"/>
                    </a:lnTo>
                    <a:lnTo>
                      <a:pt x="40" y="61"/>
                    </a:lnTo>
                    <a:lnTo>
                      <a:pt x="52" y="80"/>
                    </a:lnTo>
                    <a:lnTo>
                      <a:pt x="82" y="8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3" name="Freeform 99"/>
              <p:cNvSpPr>
                <a:spLocks noChangeAspect="1"/>
              </p:cNvSpPr>
              <p:nvPr/>
            </p:nvSpPr>
            <p:spPr bwMode="gray">
              <a:xfrm>
                <a:off x="5599747" y="2289269"/>
                <a:ext cx="8062" cy="12271"/>
              </a:xfrm>
              <a:custGeom>
                <a:avLst/>
                <a:gdLst>
                  <a:gd name="T0" fmla="*/ 0 w 17"/>
                  <a:gd name="T1" fmla="*/ 1 h 31"/>
                  <a:gd name="T2" fmla="*/ 0 w 17"/>
                  <a:gd name="T3" fmla="*/ 1 h 31"/>
                  <a:gd name="T4" fmla="*/ 0 w 17"/>
                  <a:gd name="T5" fmla="*/ 0 h 31"/>
                  <a:gd name="T6" fmla="*/ 0 w 17"/>
                  <a:gd name="T7" fmla="*/ 0 h 31"/>
                  <a:gd name="T8" fmla="*/ 0 w 17"/>
                  <a:gd name="T9" fmla="*/ 0 h 31"/>
                  <a:gd name="T10" fmla="*/ 0 w 17"/>
                  <a:gd name="T11" fmla="*/ 1 h 31"/>
                  <a:gd name="T12" fmla="*/ 0 60000 65536"/>
                  <a:gd name="T13" fmla="*/ 0 60000 65536"/>
                  <a:gd name="T14" fmla="*/ 0 60000 65536"/>
                  <a:gd name="T15" fmla="*/ 0 60000 65536"/>
                  <a:gd name="T16" fmla="*/ 0 60000 65536"/>
                  <a:gd name="T17" fmla="*/ 0 60000 65536"/>
                  <a:gd name="T18" fmla="*/ 0 w 17"/>
                  <a:gd name="T19" fmla="*/ 0 h 31"/>
                  <a:gd name="T20" fmla="*/ 17 w 17"/>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17" h="31">
                    <a:moveTo>
                      <a:pt x="9" y="31"/>
                    </a:moveTo>
                    <a:lnTo>
                      <a:pt x="1" y="29"/>
                    </a:lnTo>
                    <a:lnTo>
                      <a:pt x="0" y="10"/>
                    </a:lnTo>
                    <a:lnTo>
                      <a:pt x="6" y="1"/>
                    </a:lnTo>
                    <a:lnTo>
                      <a:pt x="17" y="0"/>
                    </a:lnTo>
                    <a:lnTo>
                      <a:pt x="9" y="3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4" name="Freeform 100"/>
              <p:cNvSpPr>
                <a:spLocks noChangeAspect="1"/>
              </p:cNvSpPr>
              <p:nvPr/>
            </p:nvSpPr>
            <p:spPr bwMode="gray">
              <a:xfrm>
                <a:off x="5478819" y="2290632"/>
                <a:ext cx="17737" cy="35450"/>
              </a:xfrm>
              <a:custGeom>
                <a:avLst/>
                <a:gdLst>
                  <a:gd name="T0" fmla="*/ 0 w 37"/>
                  <a:gd name="T1" fmla="*/ 3 h 82"/>
                  <a:gd name="T2" fmla="*/ 1 w 37"/>
                  <a:gd name="T3" fmla="*/ 3 h 82"/>
                  <a:gd name="T4" fmla="*/ 1 w 37"/>
                  <a:gd name="T5" fmla="*/ 2 h 82"/>
                  <a:gd name="T6" fmla="*/ 1 w 37"/>
                  <a:gd name="T7" fmla="*/ 1 h 82"/>
                  <a:gd name="T8" fmla="*/ 1 w 37"/>
                  <a:gd name="T9" fmla="*/ 0 h 82"/>
                  <a:gd name="T10" fmla="*/ 1 w 37"/>
                  <a:gd name="T11" fmla="*/ 0 h 82"/>
                  <a:gd name="T12" fmla="*/ 0 w 37"/>
                  <a:gd name="T13" fmla="*/ 1 h 82"/>
                  <a:gd name="T14" fmla="*/ 0 w 37"/>
                  <a:gd name="T15" fmla="*/ 2 h 82"/>
                  <a:gd name="T16" fmla="*/ 0 w 37"/>
                  <a:gd name="T17" fmla="*/ 3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82"/>
                  <a:gd name="T29" fmla="*/ 37 w 3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82">
                    <a:moveTo>
                      <a:pt x="12" y="82"/>
                    </a:moveTo>
                    <a:lnTo>
                      <a:pt x="29" y="76"/>
                    </a:lnTo>
                    <a:lnTo>
                      <a:pt x="36" y="59"/>
                    </a:lnTo>
                    <a:lnTo>
                      <a:pt x="32" y="34"/>
                    </a:lnTo>
                    <a:lnTo>
                      <a:pt x="37" y="12"/>
                    </a:lnTo>
                    <a:lnTo>
                      <a:pt x="19" y="0"/>
                    </a:lnTo>
                    <a:lnTo>
                      <a:pt x="0" y="34"/>
                    </a:lnTo>
                    <a:lnTo>
                      <a:pt x="0" y="70"/>
                    </a:lnTo>
                    <a:lnTo>
                      <a:pt x="12" y="8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5" name="Freeform 101"/>
              <p:cNvSpPr>
                <a:spLocks noChangeAspect="1"/>
              </p:cNvSpPr>
              <p:nvPr/>
            </p:nvSpPr>
            <p:spPr bwMode="gray">
              <a:xfrm>
                <a:off x="5114424" y="2133836"/>
                <a:ext cx="98355" cy="91352"/>
              </a:xfrm>
              <a:custGeom>
                <a:avLst/>
                <a:gdLst>
                  <a:gd name="T0" fmla="*/ 0 w 199"/>
                  <a:gd name="T1" fmla="*/ 6 h 223"/>
                  <a:gd name="T2" fmla="*/ 0 w 199"/>
                  <a:gd name="T3" fmla="*/ 6 h 223"/>
                  <a:gd name="T4" fmla="*/ 2 w 199"/>
                  <a:gd name="T5" fmla="*/ 6 h 223"/>
                  <a:gd name="T6" fmla="*/ 2 w 199"/>
                  <a:gd name="T7" fmla="*/ 6 h 223"/>
                  <a:gd name="T8" fmla="*/ 2 w 199"/>
                  <a:gd name="T9" fmla="*/ 5 h 223"/>
                  <a:gd name="T10" fmla="*/ 3 w 199"/>
                  <a:gd name="T11" fmla="*/ 5 h 223"/>
                  <a:gd name="T12" fmla="*/ 4 w 199"/>
                  <a:gd name="T13" fmla="*/ 4 h 223"/>
                  <a:gd name="T14" fmla="*/ 4 w 199"/>
                  <a:gd name="T15" fmla="*/ 4 h 223"/>
                  <a:gd name="T16" fmla="*/ 3 w 199"/>
                  <a:gd name="T17" fmla="*/ 3 h 223"/>
                  <a:gd name="T18" fmla="*/ 5 w 199"/>
                  <a:gd name="T19" fmla="*/ 2 h 223"/>
                  <a:gd name="T20" fmla="*/ 6 w 199"/>
                  <a:gd name="T21" fmla="*/ 2 h 223"/>
                  <a:gd name="T22" fmla="*/ 5 w 199"/>
                  <a:gd name="T23" fmla="*/ 0 h 223"/>
                  <a:gd name="T24" fmla="*/ 2 w 199"/>
                  <a:gd name="T25" fmla="*/ 2 h 223"/>
                  <a:gd name="T26" fmla="*/ 2 w 199"/>
                  <a:gd name="T27" fmla="*/ 2 h 223"/>
                  <a:gd name="T28" fmla="*/ 1 w 199"/>
                  <a:gd name="T29" fmla="*/ 1 h 223"/>
                  <a:gd name="T30" fmla="*/ 1 w 199"/>
                  <a:gd name="T31" fmla="*/ 1 h 223"/>
                  <a:gd name="T32" fmla="*/ 1 w 199"/>
                  <a:gd name="T33" fmla="*/ 2 h 223"/>
                  <a:gd name="T34" fmla="*/ 1 w 199"/>
                  <a:gd name="T35" fmla="*/ 1 h 223"/>
                  <a:gd name="T36" fmla="*/ 0 w 199"/>
                  <a:gd name="T37" fmla="*/ 1 h 223"/>
                  <a:gd name="T38" fmla="*/ 0 w 199"/>
                  <a:gd name="T39" fmla="*/ 2 h 223"/>
                  <a:gd name="T40" fmla="*/ 0 w 199"/>
                  <a:gd name="T41" fmla="*/ 2 h 223"/>
                  <a:gd name="T42" fmla="*/ 1 w 199"/>
                  <a:gd name="T43" fmla="*/ 2 h 223"/>
                  <a:gd name="T44" fmla="*/ 0 w 199"/>
                  <a:gd name="T45" fmla="*/ 2 h 223"/>
                  <a:gd name="T46" fmla="*/ 0 w 199"/>
                  <a:gd name="T47" fmla="*/ 3 h 223"/>
                  <a:gd name="T48" fmla="*/ 0 w 199"/>
                  <a:gd name="T49" fmla="*/ 3 h 223"/>
                  <a:gd name="T50" fmla="*/ 1 w 199"/>
                  <a:gd name="T51" fmla="*/ 3 h 223"/>
                  <a:gd name="T52" fmla="*/ 1 w 199"/>
                  <a:gd name="T53" fmla="*/ 3 h 223"/>
                  <a:gd name="T54" fmla="*/ 1 w 199"/>
                  <a:gd name="T55" fmla="*/ 3 h 223"/>
                  <a:gd name="T56" fmla="*/ 0 w 199"/>
                  <a:gd name="T57" fmla="*/ 4 h 223"/>
                  <a:gd name="T58" fmla="*/ 0 w 199"/>
                  <a:gd name="T59" fmla="*/ 6 h 2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9"/>
                  <a:gd name="T91" fmla="*/ 0 h 223"/>
                  <a:gd name="T92" fmla="*/ 199 w 199"/>
                  <a:gd name="T93" fmla="*/ 223 h 22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9" h="223">
                    <a:moveTo>
                      <a:pt x="4" y="209"/>
                    </a:moveTo>
                    <a:lnTo>
                      <a:pt x="6" y="217"/>
                    </a:lnTo>
                    <a:lnTo>
                      <a:pt x="59" y="223"/>
                    </a:lnTo>
                    <a:lnTo>
                      <a:pt x="72" y="208"/>
                    </a:lnTo>
                    <a:lnTo>
                      <a:pt x="86" y="184"/>
                    </a:lnTo>
                    <a:lnTo>
                      <a:pt x="122" y="180"/>
                    </a:lnTo>
                    <a:lnTo>
                      <a:pt x="127" y="157"/>
                    </a:lnTo>
                    <a:lnTo>
                      <a:pt x="147" y="146"/>
                    </a:lnTo>
                    <a:lnTo>
                      <a:pt x="96" y="95"/>
                    </a:lnTo>
                    <a:lnTo>
                      <a:pt x="184" y="76"/>
                    </a:lnTo>
                    <a:lnTo>
                      <a:pt x="199" y="61"/>
                    </a:lnTo>
                    <a:lnTo>
                      <a:pt x="179" y="0"/>
                    </a:lnTo>
                    <a:lnTo>
                      <a:pt x="77" y="54"/>
                    </a:lnTo>
                    <a:lnTo>
                      <a:pt x="63" y="50"/>
                    </a:lnTo>
                    <a:lnTo>
                      <a:pt x="45" y="31"/>
                    </a:lnTo>
                    <a:lnTo>
                      <a:pt x="32" y="33"/>
                    </a:lnTo>
                    <a:lnTo>
                      <a:pt x="32" y="50"/>
                    </a:lnTo>
                    <a:lnTo>
                      <a:pt x="25" y="42"/>
                    </a:lnTo>
                    <a:lnTo>
                      <a:pt x="13" y="42"/>
                    </a:lnTo>
                    <a:lnTo>
                      <a:pt x="3" y="59"/>
                    </a:lnTo>
                    <a:lnTo>
                      <a:pt x="4" y="79"/>
                    </a:lnTo>
                    <a:lnTo>
                      <a:pt x="17" y="82"/>
                    </a:lnTo>
                    <a:lnTo>
                      <a:pt x="6" y="86"/>
                    </a:lnTo>
                    <a:lnTo>
                      <a:pt x="0" y="104"/>
                    </a:lnTo>
                    <a:lnTo>
                      <a:pt x="3" y="108"/>
                    </a:lnTo>
                    <a:lnTo>
                      <a:pt x="21" y="98"/>
                    </a:lnTo>
                    <a:lnTo>
                      <a:pt x="26" y="101"/>
                    </a:lnTo>
                    <a:lnTo>
                      <a:pt x="26" y="121"/>
                    </a:lnTo>
                    <a:lnTo>
                      <a:pt x="13" y="150"/>
                    </a:lnTo>
                    <a:lnTo>
                      <a:pt x="4" y="20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6" name="Freeform 102"/>
              <p:cNvSpPr>
                <a:spLocks noChangeAspect="1"/>
              </p:cNvSpPr>
              <p:nvPr/>
            </p:nvSpPr>
            <p:spPr bwMode="gray">
              <a:xfrm>
                <a:off x="5128935" y="2035667"/>
                <a:ext cx="158012" cy="119984"/>
              </a:xfrm>
              <a:custGeom>
                <a:avLst/>
                <a:gdLst>
                  <a:gd name="T0" fmla="*/ 9 w 319"/>
                  <a:gd name="T1" fmla="*/ 1 h 283"/>
                  <a:gd name="T2" fmla="*/ 9 w 319"/>
                  <a:gd name="T3" fmla="*/ 0 h 283"/>
                  <a:gd name="T4" fmla="*/ 9 w 319"/>
                  <a:gd name="T5" fmla="*/ 0 h 283"/>
                  <a:gd name="T6" fmla="*/ 8 w 319"/>
                  <a:gd name="T7" fmla="*/ 0 h 283"/>
                  <a:gd name="T8" fmla="*/ 7 w 319"/>
                  <a:gd name="T9" fmla="*/ 0 h 283"/>
                  <a:gd name="T10" fmla="*/ 5 w 319"/>
                  <a:gd name="T11" fmla="*/ 1 h 283"/>
                  <a:gd name="T12" fmla="*/ 4 w 319"/>
                  <a:gd name="T13" fmla="*/ 1 h 283"/>
                  <a:gd name="T14" fmla="*/ 4 w 319"/>
                  <a:gd name="T15" fmla="*/ 1 h 283"/>
                  <a:gd name="T16" fmla="*/ 3 w 319"/>
                  <a:gd name="T17" fmla="*/ 1 h 283"/>
                  <a:gd name="T18" fmla="*/ 2 w 319"/>
                  <a:gd name="T19" fmla="*/ 1 h 283"/>
                  <a:gd name="T20" fmla="*/ 2 w 319"/>
                  <a:gd name="T21" fmla="*/ 1 h 283"/>
                  <a:gd name="T22" fmla="*/ 2 w 319"/>
                  <a:gd name="T23" fmla="*/ 1 h 283"/>
                  <a:gd name="T24" fmla="*/ 2 w 319"/>
                  <a:gd name="T25" fmla="*/ 2 h 283"/>
                  <a:gd name="T26" fmla="*/ 2 w 319"/>
                  <a:gd name="T27" fmla="*/ 2 h 283"/>
                  <a:gd name="T28" fmla="*/ 1 w 319"/>
                  <a:gd name="T29" fmla="*/ 2 h 283"/>
                  <a:gd name="T30" fmla="*/ 1 w 319"/>
                  <a:gd name="T31" fmla="*/ 2 h 283"/>
                  <a:gd name="T32" fmla="*/ 1 w 319"/>
                  <a:gd name="T33" fmla="*/ 2 h 283"/>
                  <a:gd name="T34" fmla="*/ 1 w 319"/>
                  <a:gd name="T35" fmla="*/ 3 h 283"/>
                  <a:gd name="T36" fmla="*/ 1 w 319"/>
                  <a:gd name="T37" fmla="*/ 3 h 283"/>
                  <a:gd name="T38" fmla="*/ 1 w 319"/>
                  <a:gd name="T39" fmla="*/ 3 h 283"/>
                  <a:gd name="T40" fmla="*/ 1 w 319"/>
                  <a:gd name="T41" fmla="*/ 3 h 283"/>
                  <a:gd name="T42" fmla="*/ 1 w 319"/>
                  <a:gd name="T43" fmla="*/ 5 h 283"/>
                  <a:gd name="T44" fmla="*/ 1 w 319"/>
                  <a:gd name="T45" fmla="*/ 5 h 283"/>
                  <a:gd name="T46" fmla="*/ 1 w 319"/>
                  <a:gd name="T47" fmla="*/ 5 h 283"/>
                  <a:gd name="T48" fmla="*/ 2 w 319"/>
                  <a:gd name="T49" fmla="*/ 5 h 283"/>
                  <a:gd name="T50" fmla="*/ 2 w 319"/>
                  <a:gd name="T51" fmla="*/ 5 h 283"/>
                  <a:gd name="T52" fmla="*/ 1 w 319"/>
                  <a:gd name="T53" fmla="*/ 6 h 283"/>
                  <a:gd name="T54" fmla="*/ 1 w 319"/>
                  <a:gd name="T55" fmla="*/ 6 h 283"/>
                  <a:gd name="T56" fmla="*/ 1 w 319"/>
                  <a:gd name="T57" fmla="*/ 6 h 283"/>
                  <a:gd name="T58" fmla="*/ 1 w 319"/>
                  <a:gd name="T59" fmla="*/ 7 h 283"/>
                  <a:gd name="T60" fmla="*/ 1 w 319"/>
                  <a:gd name="T61" fmla="*/ 7 h 283"/>
                  <a:gd name="T62" fmla="*/ 0 w 319"/>
                  <a:gd name="T63" fmla="*/ 7 h 283"/>
                  <a:gd name="T64" fmla="*/ 0 w 319"/>
                  <a:gd name="T65" fmla="*/ 8 h 283"/>
                  <a:gd name="T66" fmla="*/ 0 w 319"/>
                  <a:gd name="T67" fmla="*/ 8 h 283"/>
                  <a:gd name="T68" fmla="*/ 1 w 319"/>
                  <a:gd name="T69" fmla="*/ 8 h 283"/>
                  <a:gd name="T70" fmla="*/ 1 w 319"/>
                  <a:gd name="T71" fmla="*/ 8 h 283"/>
                  <a:gd name="T72" fmla="*/ 4 w 319"/>
                  <a:gd name="T73" fmla="*/ 7 h 283"/>
                  <a:gd name="T74" fmla="*/ 7 w 319"/>
                  <a:gd name="T75" fmla="*/ 5 h 283"/>
                  <a:gd name="T76" fmla="*/ 8 w 319"/>
                  <a:gd name="T77" fmla="*/ 4 h 283"/>
                  <a:gd name="T78" fmla="*/ 8 w 319"/>
                  <a:gd name="T79" fmla="*/ 2 h 283"/>
                  <a:gd name="T80" fmla="*/ 9 w 319"/>
                  <a:gd name="T81" fmla="*/ 1 h 283"/>
                  <a:gd name="T82" fmla="*/ 9 w 319"/>
                  <a:gd name="T83" fmla="*/ 1 h 283"/>
                  <a:gd name="T84" fmla="*/ 9 w 319"/>
                  <a:gd name="T85" fmla="*/ 1 h 2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9"/>
                  <a:gd name="T130" fmla="*/ 0 h 283"/>
                  <a:gd name="T131" fmla="*/ 319 w 319"/>
                  <a:gd name="T132" fmla="*/ 283 h 2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9" h="283">
                    <a:moveTo>
                      <a:pt x="319" y="16"/>
                    </a:moveTo>
                    <a:lnTo>
                      <a:pt x="316" y="10"/>
                    </a:lnTo>
                    <a:lnTo>
                      <a:pt x="311" y="0"/>
                    </a:lnTo>
                    <a:lnTo>
                      <a:pt x="289" y="14"/>
                    </a:lnTo>
                    <a:lnTo>
                      <a:pt x="243" y="12"/>
                    </a:lnTo>
                    <a:lnTo>
                      <a:pt x="172" y="39"/>
                    </a:lnTo>
                    <a:lnTo>
                      <a:pt x="150" y="34"/>
                    </a:lnTo>
                    <a:lnTo>
                      <a:pt x="133" y="24"/>
                    </a:lnTo>
                    <a:lnTo>
                      <a:pt x="93" y="39"/>
                    </a:lnTo>
                    <a:lnTo>
                      <a:pt x="74" y="39"/>
                    </a:lnTo>
                    <a:lnTo>
                      <a:pt x="73" y="34"/>
                    </a:lnTo>
                    <a:lnTo>
                      <a:pt x="56" y="28"/>
                    </a:lnTo>
                    <a:lnTo>
                      <a:pt x="48" y="50"/>
                    </a:lnTo>
                    <a:lnTo>
                      <a:pt x="57" y="62"/>
                    </a:lnTo>
                    <a:lnTo>
                      <a:pt x="42" y="67"/>
                    </a:lnTo>
                    <a:lnTo>
                      <a:pt x="42" y="76"/>
                    </a:lnTo>
                    <a:lnTo>
                      <a:pt x="31" y="87"/>
                    </a:lnTo>
                    <a:lnTo>
                      <a:pt x="28" y="93"/>
                    </a:lnTo>
                    <a:lnTo>
                      <a:pt x="20" y="90"/>
                    </a:lnTo>
                    <a:lnTo>
                      <a:pt x="17" y="102"/>
                    </a:lnTo>
                    <a:lnTo>
                      <a:pt x="23" y="115"/>
                    </a:lnTo>
                    <a:lnTo>
                      <a:pt x="23" y="151"/>
                    </a:lnTo>
                    <a:lnTo>
                      <a:pt x="47" y="151"/>
                    </a:lnTo>
                    <a:lnTo>
                      <a:pt x="42" y="160"/>
                    </a:lnTo>
                    <a:lnTo>
                      <a:pt x="53" y="164"/>
                    </a:lnTo>
                    <a:lnTo>
                      <a:pt x="56" y="178"/>
                    </a:lnTo>
                    <a:lnTo>
                      <a:pt x="39" y="192"/>
                    </a:lnTo>
                    <a:lnTo>
                      <a:pt x="42" y="200"/>
                    </a:lnTo>
                    <a:lnTo>
                      <a:pt x="25" y="200"/>
                    </a:lnTo>
                    <a:lnTo>
                      <a:pt x="20" y="211"/>
                    </a:lnTo>
                    <a:lnTo>
                      <a:pt x="25" y="217"/>
                    </a:lnTo>
                    <a:lnTo>
                      <a:pt x="3" y="234"/>
                    </a:lnTo>
                    <a:lnTo>
                      <a:pt x="0" y="262"/>
                    </a:lnTo>
                    <a:lnTo>
                      <a:pt x="13" y="260"/>
                    </a:lnTo>
                    <a:lnTo>
                      <a:pt x="31" y="279"/>
                    </a:lnTo>
                    <a:lnTo>
                      <a:pt x="45" y="283"/>
                    </a:lnTo>
                    <a:lnTo>
                      <a:pt x="147" y="229"/>
                    </a:lnTo>
                    <a:lnTo>
                      <a:pt x="257" y="164"/>
                    </a:lnTo>
                    <a:lnTo>
                      <a:pt x="263" y="143"/>
                    </a:lnTo>
                    <a:lnTo>
                      <a:pt x="271" y="53"/>
                    </a:lnTo>
                    <a:lnTo>
                      <a:pt x="296" y="42"/>
                    </a:lnTo>
                    <a:lnTo>
                      <a:pt x="311" y="19"/>
                    </a:lnTo>
                    <a:lnTo>
                      <a:pt x="319" y="1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7" name="Freeform 103"/>
              <p:cNvSpPr>
                <a:spLocks noChangeAspect="1"/>
              </p:cNvSpPr>
              <p:nvPr/>
            </p:nvSpPr>
            <p:spPr bwMode="gray">
              <a:xfrm>
                <a:off x="5117648" y="2099749"/>
                <a:ext cx="40310" cy="39540"/>
              </a:xfrm>
              <a:custGeom>
                <a:avLst/>
                <a:gdLst>
                  <a:gd name="T0" fmla="*/ 0 w 80"/>
                  <a:gd name="T1" fmla="*/ 3 h 91"/>
                  <a:gd name="T2" fmla="*/ 1 w 80"/>
                  <a:gd name="T3" fmla="*/ 1 h 91"/>
                  <a:gd name="T4" fmla="*/ 2 w 80"/>
                  <a:gd name="T5" fmla="*/ 0 h 91"/>
                  <a:gd name="T6" fmla="*/ 2 w 80"/>
                  <a:gd name="T7" fmla="*/ 0 h 91"/>
                  <a:gd name="T8" fmla="*/ 2 w 80"/>
                  <a:gd name="T9" fmla="*/ 0 h 91"/>
                  <a:gd name="T10" fmla="*/ 2 w 80"/>
                  <a:gd name="T11" fmla="*/ 0 h 91"/>
                  <a:gd name="T12" fmla="*/ 2 w 80"/>
                  <a:gd name="T13" fmla="*/ 0 h 91"/>
                  <a:gd name="T14" fmla="*/ 3 w 80"/>
                  <a:gd name="T15" fmla="*/ 1 h 91"/>
                  <a:gd name="T16" fmla="*/ 2 w 80"/>
                  <a:gd name="T17" fmla="*/ 1 h 91"/>
                  <a:gd name="T18" fmla="*/ 2 w 80"/>
                  <a:gd name="T19" fmla="*/ 2 h 91"/>
                  <a:gd name="T20" fmla="*/ 2 w 80"/>
                  <a:gd name="T21" fmla="*/ 2 h 91"/>
                  <a:gd name="T22" fmla="*/ 1 w 80"/>
                  <a:gd name="T23" fmla="*/ 2 h 91"/>
                  <a:gd name="T24" fmla="*/ 2 w 80"/>
                  <a:gd name="T25" fmla="*/ 2 h 91"/>
                  <a:gd name="T26" fmla="*/ 1 w 80"/>
                  <a:gd name="T27" fmla="*/ 3 h 91"/>
                  <a:gd name="T28" fmla="*/ 1 w 80"/>
                  <a:gd name="T29" fmla="*/ 3 h 91"/>
                  <a:gd name="T30" fmla="*/ 1 w 80"/>
                  <a:gd name="T31" fmla="*/ 3 h 91"/>
                  <a:gd name="T32" fmla="*/ 0 w 80"/>
                  <a:gd name="T33" fmla="*/ 3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91"/>
                  <a:gd name="T53" fmla="*/ 80 w 80"/>
                  <a:gd name="T54" fmla="*/ 91 h 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91">
                    <a:moveTo>
                      <a:pt x="0" y="89"/>
                    </a:moveTo>
                    <a:lnTo>
                      <a:pt x="35" y="20"/>
                    </a:lnTo>
                    <a:lnTo>
                      <a:pt x="49" y="9"/>
                    </a:lnTo>
                    <a:lnTo>
                      <a:pt x="47" y="0"/>
                    </a:lnTo>
                    <a:lnTo>
                      <a:pt x="71" y="0"/>
                    </a:lnTo>
                    <a:lnTo>
                      <a:pt x="66" y="9"/>
                    </a:lnTo>
                    <a:lnTo>
                      <a:pt x="77" y="13"/>
                    </a:lnTo>
                    <a:lnTo>
                      <a:pt x="80" y="27"/>
                    </a:lnTo>
                    <a:lnTo>
                      <a:pt x="63" y="41"/>
                    </a:lnTo>
                    <a:lnTo>
                      <a:pt x="66" y="49"/>
                    </a:lnTo>
                    <a:lnTo>
                      <a:pt x="49" y="49"/>
                    </a:lnTo>
                    <a:lnTo>
                      <a:pt x="44" y="60"/>
                    </a:lnTo>
                    <a:lnTo>
                      <a:pt x="49" y="66"/>
                    </a:lnTo>
                    <a:lnTo>
                      <a:pt x="27" y="83"/>
                    </a:lnTo>
                    <a:lnTo>
                      <a:pt x="24" y="81"/>
                    </a:lnTo>
                    <a:lnTo>
                      <a:pt x="22" y="91"/>
                    </a:lnTo>
                    <a:lnTo>
                      <a:pt x="0" y="8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8" name="Freeform 104"/>
              <p:cNvSpPr>
                <a:spLocks noChangeAspect="1"/>
              </p:cNvSpPr>
              <p:nvPr/>
            </p:nvSpPr>
            <p:spPr bwMode="gray">
              <a:xfrm>
                <a:off x="5228902" y="1878870"/>
                <a:ext cx="153176" cy="62719"/>
              </a:xfrm>
              <a:custGeom>
                <a:avLst/>
                <a:gdLst>
                  <a:gd name="T0" fmla="*/ 0 w 310"/>
                  <a:gd name="T1" fmla="*/ 0 h 152"/>
                  <a:gd name="T2" fmla="*/ 1 w 310"/>
                  <a:gd name="T3" fmla="*/ 0 h 152"/>
                  <a:gd name="T4" fmla="*/ 2 w 310"/>
                  <a:gd name="T5" fmla="*/ 1 h 152"/>
                  <a:gd name="T6" fmla="*/ 4 w 310"/>
                  <a:gd name="T7" fmla="*/ 1 h 152"/>
                  <a:gd name="T8" fmla="*/ 6 w 310"/>
                  <a:gd name="T9" fmla="*/ 2 h 152"/>
                  <a:gd name="T10" fmla="*/ 7 w 310"/>
                  <a:gd name="T11" fmla="*/ 2 h 152"/>
                  <a:gd name="T12" fmla="*/ 8 w 310"/>
                  <a:gd name="T13" fmla="*/ 2 h 152"/>
                  <a:gd name="T14" fmla="*/ 8 w 310"/>
                  <a:gd name="T15" fmla="*/ 2 h 152"/>
                  <a:gd name="T16" fmla="*/ 9 w 310"/>
                  <a:gd name="T17" fmla="*/ 3 h 152"/>
                  <a:gd name="T18" fmla="*/ 8 w 310"/>
                  <a:gd name="T19" fmla="*/ 3 h 152"/>
                  <a:gd name="T20" fmla="*/ 9 w 310"/>
                  <a:gd name="T21" fmla="*/ 4 h 152"/>
                  <a:gd name="T22" fmla="*/ 9 w 310"/>
                  <a:gd name="T23" fmla="*/ 4 h 152"/>
                  <a:gd name="T24" fmla="*/ 9 w 310"/>
                  <a:gd name="T25" fmla="*/ 4 h 152"/>
                  <a:gd name="T26" fmla="*/ 8 w 310"/>
                  <a:gd name="T27" fmla="*/ 4 h 152"/>
                  <a:gd name="T28" fmla="*/ 7 w 310"/>
                  <a:gd name="T29" fmla="*/ 4 h 152"/>
                  <a:gd name="T30" fmla="*/ 7 w 310"/>
                  <a:gd name="T31" fmla="*/ 4 h 152"/>
                  <a:gd name="T32" fmla="*/ 5 w 310"/>
                  <a:gd name="T33" fmla="*/ 4 h 152"/>
                  <a:gd name="T34" fmla="*/ 4 w 310"/>
                  <a:gd name="T35" fmla="*/ 4 h 152"/>
                  <a:gd name="T36" fmla="*/ 3 w 310"/>
                  <a:gd name="T37" fmla="*/ 4 h 152"/>
                  <a:gd name="T38" fmla="*/ 2 w 310"/>
                  <a:gd name="T39" fmla="*/ 4 h 152"/>
                  <a:gd name="T40" fmla="*/ 2 w 310"/>
                  <a:gd name="T41" fmla="*/ 4 h 152"/>
                  <a:gd name="T42" fmla="*/ 2 w 310"/>
                  <a:gd name="T43" fmla="*/ 3 h 152"/>
                  <a:gd name="T44" fmla="*/ 2 w 310"/>
                  <a:gd name="T45" fmla="*/ 3 h 152"/>
                  <a:gd name="T46" fmla="*/ 2 w 310"/>
                  <a:gd name="T47" fmla="*/ 2 h 152"/>
                  <a:gd name="T48" fmla="*/ 2 w 310"/>
                  <a:gd name="T49" fmla="*/ 1 h 152"/>
                  <a:gd name="T50" fmla="*/ 1 w 310"/>
                  <a:gd name="T51" fmla="*/ 1 h 152"/>
                  <a:gd name="T52" fmla="*/ 0 w 310"/>
                  <a:gd name="T53" fmla="*/ 0 h 1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10"/>
                  <a:gd name="T82" fmla="*/ 0 h 152"/>
                  <a:gd name="T83" fmla="*/ 310 w 310"/>
                  <a:gd name="T84" fmla="*/ 152 h 1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10" h="152">
                    <a:moveTo>
                      <a:pt x="0" y="5"/>
                    </a:moveTo>
                    <a:lnTo>
                      <a:pt x="34" y="0"/>
                    </a:lnTo>
                    <a:lnTo>
                      <a:pt x="84" y="20"/>
                    </a:lnTo>
                    <a:lnTo>
                      <a:pt x="139" y="24"/>
                    </a:lnTo>
                    <a:lnTo>
                      <a:pt x="189" y="61"/>
                    </a:lnTo>
                    <a:lnTo>
                      <a:pt x="244" y="54"/>
                    </a:lnTo>
                    <a:lnTo>
                      <a:pt x="268" y="65"/>
                    </a:lnTo>
                    <a:lnTo>
                      <a:pt x="268" y="85"/>
                    </a:lnTo>
                    <a:lnTo>
                      <a:pt x="300" y="105"/>
                    </a:lnTo>
                    <a:lnTo>
                      <a:pt x="290" y="121"/>
                    </a:lnTo>
                    <a:lnTo>
                      <a:pt x="307" y="139"/>
                    </a:lnTo>
                    <a:lnTo>
                      <a:pt x="310" y="146"/>
                    </a:lnTo>
                    <a:lnTo>
                      <a:pt x="307" y="150"/>
                    </a:lnTo>
                    <a:lnTo>
                      <a:pt x="280" y="146"/>
                    </a:lnTo>
                    <a:lnTo>
                      <a:pt x="256" y="132"/>
                    </a:lnTo>
                    <a:lnTo>
                      <a:pt x="234" y="141"/>
                    </a:lnTo>
                    <a:lnTo>
                      <a:pt x="161" y="152"/>
                    </a:lnTo>
                    <a:lnTo>
                      <a:pt x="136" y="125"/>
                    </a:lnTo>
                    <a:lnTo>
                      <a:pt x="115" y="133"/>
                    </a:lnTo>
                    <a:lnTo>
                      <a:pt x="82" y="130"/>
                    </a:lnTo>
                    <a:lnTo>
                      <a:pt x="76" y="125"/>
                    </a:lnTo>
                    <a:lnTo>
                      <a:pt x="85" y="118"/>
                    </a:lnTo>
                    <a:lnTo>
                      <a:pt x="87" y="96"/>
                    </a:lnTo>
                    <a:lnTo>
                      <a:pt x="68" y="51"/>
                    </a:lnTo>
                    <a:lnTo>
                      <a:pt x="50" y="34"/>
                    </a:lnTo>
                    <a:lnTo>
                      <a:pt x="20" y="25"/>
                    </a:lnTo>
                    <a:lnTo>
                      <a:pt x="0" y="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39" name="Freeform 105"/>
              <p:cNvSpPr>
                <a:spLocks noChangeAspect="1"/>
              </p:cNvSpPr>
              <p:nvPr/>
            </p:nvSpPr>
            <p:spPr bwMode="gray">
              <a:xfrm>
                <a:off x="5107974" y="2158378"/>
                <a:ext cx="483711" cy="349043"/>
              </a:xfrm>
              <a:custGeom>
                <a:avLst/>
                <a:gdLst>
                  <a:gd name="T0" fmla="*/ 26 w 974"/>
                  <a:gd name="T1" fmla="*/ 14 h 835"/>
                  <a:gd name="T2" fmla="*/ 24 w 974"/>
                  <a:gd name="T3" fmla="*/ 14 h 835"/>
                  <a:gd name="T4" fmla="*/ 23 w 974"/>
                  <a:gd name="T5" fmla="*/ 13 h 835"/>
                  <a:gd name="T6" fmla="*/ 22 w 974"/>
                  <a:gd name="T7" fmla="*/ 11 h 835"/>
                  <a:gd name="T8" fmla="*/ 22 w 974"/>
                  <a:gd name="T9" fmla="*/ 11 h 835"/>
                  <a:gd name="T10" fmla="*/ 21 w 974"/>
                  <a:gd name="T11" fmla="*/ 10 h 835"/>
                  <a:gd name="T12" fmla="*/ 21 w 974"/>
                  <a:gd name="T13" fmla="*/ 9 h 835"/>
                  <a:gd name="T14" fmla="*/ 20 w 974"/>
                  <a:gd name="T15" fmla="*/ 8 h 835"/>
                  <a:gd name="T16" fmla="*/ 19 w 974"/>
                  <a:gd name="T17" fmla="*/ 7 h 835"/>
                  <a:gd name="T18" fmla="*/ 18 w 974"/>
                  <a:gd name="T19" fmla="*/ 6 h 835"/>
                  <a:gd name="T20" fmla="*/ 16 w 974"/>
                  <a:gd name="T21" fmla="*/ 5 h 835"/>
                  <a:gd name="T22" fmla="*/ 12 w 974"/>
                  <a:gd name="T23" fmla="*/ 4 h 835"/>
                  <a:gd name="T24" fmla="*/ 11 w 974"/>
                  <a:gd name="T25" fmla="*/ 3 h 835"/>
                  <a:gd name="T26" fmla="*/ 10 w 974"/>
                  <a:gd name="T27" fmla="*/ 2 h 835"/>
                  <a:gd name="T28" fmla="*/ 6 w 974"/>
                  <a:gd name="T29" fmla="*/ 0 h 835"/>
                  <a:gd name="T30" fmla="*/ 3 w 974"/>
                  <a:gd name="T31" fmla="*/ 1 h 835"/>
                  <a:gd name="T32" fmla="*/ 4 w 974"/>
                  <a:gd name="T33" fmla="*/ 3 h 835"/>
                  <a:gd name="T34" fmla="*/ 3 w 974"/>
                  <a:gd name="T35" fmla="*/ 4 h 835"/>
                  <a:gd name="T36" fmla="*/ 2 w 974"/>
                  <a:gd name="T37" fmla="*/ 5 h 835"/>
                  <a:gd name="T38" fmla="*/ 1 w 974"/>
                  <a:gd name="T39" fmla="*/ 4 h 835"/>
                  <a:gd name="T40" fmla="*/ 0 w 974"/>
                  <a:gd name="T41" fmla="*/ 6 h 835"/>
                  <a:gd name="T42" fmla="*/ 1 w 974"/>
                  <a:gd name="T43" fmla="*/ 6 h 835"/>
                  <a:gd name="T44" fmla="*/ 2 w 974"/>
                  <a:gd name="T45" fmla="*/ 9 h 835"/>
                  <a:gd name="T46" fmla="*/ 3 w 974"/>
                  <a:gd name="T47" fmla="*/ 10 h 835"/>
                  <a:gd name="T48" fmla="*/ 4 w 974"/>
                  <a:gd name="T49" fmla="*/ 12 h 835"/>
                  <a:gd name="T50" fmla="*/ 5 w 974"/>
                  <a:gd name="T51" fmla="*/ 13 h 835"/>
                  <a:gd name="T52" fmla="*/ 6 w 974"/>
                  <a:gd name="T53" fmla="*/ 15 h 835"/>
                  <a:gd name="T54" fmla="*/ 8 w 974"/>
                  <a:gd name="T55" fmla="*/ 18 h 835"/>
                  <a:gd name="T56" fmla="*/ 9 w 974"/>
                  <a:gd name="T57" fmla="*/ 20 h 835"/>
                  <a:gd name="T58" fmla="*/ 10 w 974"/>
                  <a:gd name="T59" fmla="*/ 21 h 835"/>
                  <a:gd name="T60" fmla="*/ 11 w 974"/>
                  <a:gd name="T61" fmla="*/ 23 h 835"/>
                  <a:gd name="T62" fmla="*/ 11 w 974"/>
                  <a:gd name="T63" fmla="*/ 23 h 835"/>
                  <a:gd name="T64" fmla="*/ 12 w 974"/>
                  <a:gd name="T65" fmla="*/ 22 h 835"/>
                  <a:gd name="T66" fmla="*/ 14 w 974"/>
                  <a:gd name="T67" fmla="*/ 22 h 835"/>
                  <a:gd name="T68" fmla="*/ 16 w 974"/>
                  <a:gd name="T69" fmla="*/ 24 h 835"/>
                  <a:gd name="T70" fmla="*/ 18 w 974"/>
                  <a:gd name="T71" fmla="*/ 22 h 835"/>
                  <a:gd name="T72" fmla="*/ 19 w 974"/>
                  <a:gd name="T73" fmla="*/ 21 h 835"/>
                  <a:gd name="T74" fmla="*/ 21 w 974"/>
                  <a:gd name="T75" fmla="*/ 20 h 835"/>
                  <a:gd name="T76" fmla="*/ 23 w 974"/>
                  <a:gd name="T77" fmla="*/ 19 h 835"/>
                  <a:gd name="T78" fmla="*/ 26 w 974"/>
                  <a:gd name="T79" fmla="*/ 19 h 835"/>
                  <a:gd name="T80" fmla="*/ 27 w 974"/>
                  <a:gd name="T81" fmla="*/ 18 h 835"/>
                  <a:gd name="T82" fmla="*/ 28 w 974"/>
                  <a:gd name="T83" fmla="*/ 17 h 835"/>
                  <a:gd name="T84" fmla="*/ 28 w 974"/>
                  <a:gd name="T85" fmla="*/ 15 h 835"/>
                  <a:gd name="T86" fmla="*/ 27 w 974"/>
                  <a:gd name="T87" fmla="*/ 14 h 8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74"/>
                  <a:gd name="T133" fmla="*/ 0 h 835"/>
                  <a:gd name="T134" fmla="*/ 974 w 974"/>
                  <a:gd name="T135" fmla="*/ 835 h 83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74" h="835">
                    <a:moveTo>
                      <a:pt x="942" y="501"/>
                    </a:moveTo>
                    <a:lnTo>
                      <a:pt x="908" y="495"/>
                    </a:lnTo>
                    <a:lnTo>
                      <a:pt x="872" y="489"/>
                    </a:lnTo>
                    <a:lnTo>
                      <a:pt x="838" y="482"/>
                    </a:lnTo>
                    <a:lnTo>
                      <a:pt x="803" y="477"/>
                    </a:lnTo>
                    <a:lnTo>
                      <a:pt x="789" y="435"/>
                    </a:lnTo>
                    <a:lnTo>
                      <a:pt x="762" y="411"/>
                    </a:lnTo>
                    <a:lnTo>
                      <a:pt x="759" y="399"/>
                    </a:lnTo>
                    <a:lnTo>
                      <a:pt x="747" y="387"/>
                    </a:lnTo>
                    <a:lnTo>
                      <a:pt x="737" y="372"/>
                    </a:lnTo>
                    <a:lnTo>
                      <a:pt x="733" y="355"/>
                    </a:lnTo>
                    <a:lnTo>
                      <a:pt x="715" y="333"/>
                    </a:lnTo>
                    <a:lnTo>
                      <a:pt x="721" y="314"/>
                    </a:lnTo>
                    <a:lnTo>
                      <a:pt x="712" y="300"/>
                    </a:lnTo>
                    <a:lnTo>
                      <a:pt x="713" y="289"/>
                    </a:lnTo>
                    <a:lnTo>
                      <a:pt x="679" y="266"/>
                    </a:lnTo>
                    <a:lnTo>
                      <a:pt x="678" y="250"/>
                    </a:lnTo>
                    <a:lnTo>
                      <a:pt x="654" y="230"/>
                    </a:lnTo>
                    <a:lnTo>
                      <a:pt x="636" y="193"/>
                    </a:lnTo>
                    <a:lnTo>
                      <a:pt x="606" y="193"/>
                    </a:lnTo>
                    <a:lnTo>
                      <a:pt x="594" y="174"/>
                    </a:lnTo>
                    <a:lnTo>
                      <a:pt x="554" y="164"/>
                    </a:lnTo>
                    <a:lnTo>
                      <a:pt x="471" y="159"/>
                    </a:lnTo>
                    <a:lnTo>
                      <a:pt x="419" y="133"/>
                    </a:lnTo>
                    <a:lnTo>
                      <a:pt x="416" y="96"/>
                    </a:lnTo>
                    <a:lnTo>
                      <a:pt x="391" y="94"/>
                    </a:lnTo>
                    <a:lnTo>
                      <a:pt x="380" y="74"/>
                    </a:lnTo>
                    <a:lnTo>
                      <a:pt x="332" y="57"/>
                    </a:lnTo>
                    <a:lnTo>
                      <a:pt x="280" y="18"/>
                    </a:lnTo>
                    <a:lnTo>
                      <a:pt x="210" y="0"/>
                    </a:lnTo>
                    <a:lnTo>
                      <a:pt x="195" y="15"/>
                    </a:lnTo>
                    <a:lnTo>
                      <a:pt x="107" y="34"/>
                    </a:lnTo>
                    <a:lnTo>
                      <a:pt x="158" y="85"/>
                    </a:lnTo>
                    <a:lnTo>
                      <a:pt x="138" y="96"/>
                    </a:lnTo>
                    <a:lnTo>
                      <a:pt x="133" y="119"/>
                    </a:lnTo>
                    <a:lnTo>
                      <a:pt x="97" y="123"/>
                    </a:lnTo>
                    <a:lnTo>
                      <a:pt x="83" y="147"/>
                    </a:lnTo>
                    <a:lnTo>
                      <a:pt x="70" y="162"/>
                    </a:lnTo>
                    <a:lnTo>
                      <a:pt x="17" y="156"/>
                    </a:lnTo>
                    <a:lnTo>
                      <a:pt x="15" y="148"/>
                    </a:lnTo>
                    <a:lnTo>
                      <a:pt x="11" y="195"/>
                    </a:lnTo>
                    <a:lnTo>
                      <a:pt x="0" y="218"/>
                    </a:lnTo>
                    <a:lnTo>
                      <a:pt x="7" y="215"/>
                    </a:lnTo>
                    <a:lnTo>
                      <a:pt x="28" y="219"/>
                    </a:lnTo>
                    <a:lnTo>
                      <a:pt x="53" y="267"/>
                    </a:lnTo>
                    <a:lnTo>
                      <a:pt x="74" y="292"/>
                    </a:lnTo>
                    <a:lnTo>
                      <a:pt x="94" y="331"/>
                    </a:lnTo>
                    <a:lnTo>
                      <a:pt x="113" y="355"/>
                    </a:lnTo>
                    <a:lnTo>
                      <a:pt x="121" y="389"/>
                    </a:lnTo>
                    <a:lnTo>
                      <a:pt x="131" y="410"/>
                    </a:lnTo>
                    <a:lnTo>
                      <a:pt x="150" y="413"/>
                    </a:lnTo>
                    <a:lnTo>
                      <a:pt x="175" y="435"/>
                    </a:lnTo>
                    <a:lnTo>
                      <a:pt x="207" y="506"/>
                    </a:lnTo>
                    <a:lnTo>
                      <a:pt x="202" y="529"/>
                    </a:lnTo>
                    <a:lnTo>
                      <a:pt x="219" y="591"/>
                    </a:lnTo>
                    <a:lnTo>
                      <a:pt x="266" y="619"/>
                    </a:lnTo>
                    <a:lnTo>
                      <a:pt x="292" y="648"/>
                    </a:lnTo>
                    <a:lnTo>
                      <a:pt x="302" y="684"/>
                    </a:lnTo>
                    <a:lnTo>
                      <a:pt x="326" y="721"/>
                    </a:lnTo>
                    <a:lnTo>
                      <a:pt x="353" y="744"/>
                    </a:lnTo>
                    <a:lnTo>
                      <a:pt x="356" y="758"/>
                    </a:lnTo>
                    <a:lnTo>
                      <a:pt x="373" y="783"/>
                    </a:lnTo>
                    <a:lnTo>
                      <a:pt x="374" y="797"/>
                    </a:lnTo>
                    <a:lnTo>
                      <a:pt x="383" y="794"/>
                    </a:lnTo>
                    <a:lnTo>
                      <a:pt x="390" y="781"/>
                    </a:lnTo>
                    <a:lnTo>
                      <a:pt x="408" y="767"/>
                    </a:lnTo>
                    <a:lnTo>
                      <a:pt x="456" y="755"/>
                    </a:lnTo>
                    <a:lnTo>
                      <a:pt x="498" y="770"/>
                    </a:lnTo>
                    <a:lnTo>
                      <a:pt x="541" y="783"/>
                    </a:lnTo>
                    <a:lnTo>
                      <a:pt x="541" y="835"/>
                    </a:lnTo>
                    <a:lnTo>
                      <a:pt x="569" y="804"/>
                    </a:lnTo>
                    <a:lnTo>
                      <a:pt x="598" y="772"/>
                    </a:lnTo>
                    <a:lnTo>
                      <a:pt x="627" y="739"/>
                    </a:lnTo>
                    <a:lnTo>
                      <a:pt x="656" y="707"/>
                    </a:lnTo>
                    <a:lnTo>
                      <a:pt x="693" y="699"/>
                    </a:lnTo>
                    <a:lnTo>
                      <a:pt x="730" y="690"/>
                    </a:lnTo>
                    <a:lnTo>
                      <a:pt x="767" y="682"/>
                    </a:lnTo>
                    <a:lnTo>
                      <a:pt x="803" y="673"/>
                    </a:lnTo>
                    <a:lnTo>
                      <a:pt x="838" y="660"/>
                    </a:lnTo>
                    <a:lnTo>
                      <a:pt x="872" y="648"/>
                    </a:lnTo>
                    <a:lnTo>
                      <a:pt x="908" y="636"/>
                    </a:lnTo>
                    <a:lnTo>
                      <a:pt x="942" y="625"/>
                    </a:lnTo>
                    <a:lnTo>
                      <a:pt x="950" y="600"/>
                    </a:lnTo>
                    <a:lnTo>
                      <a:pt x="959" y="575"/>
                    </a:lnTo>
                    <a:lnTo>
                      <a:pt x="965" y="552"/>
                    </a:lnTo>
                    <a:lnTo>
                      <a:pt x="974" y="526"/>
                    </a:lnTo>
                    <a:lnTo>
                      <a:pt x="953" y="492"/>
                    </a:lnTo>
                    <a:lnTo>
                      <a:pt x="942" y="50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0" name="Freeform 106"/>
              <p:cNvSpPr>
                <a:spLocks noChangeAspect="1"/>
              </p:cNvSpPr>
              <p:nvPr/>
            </p:nvSpPr>
            <p:spPr bwMode="gray">
              <a:xfrm>
                <a:off x="5596522" y="1822969"/>
                <a:ext cx="390193" cy="215425"/>
              </a:xfrm>
              <a:custGeom>
                <a:avLst/>
                <a:gdLst>
                  <a:gd name="T0" fmla="*/ 11 w 791"/>
                  <a:gd name="T1" fmla="*/ 4 h 514"/>
                  <a:gd name="T2" fmla="*/ 9 w 791"/>
                  <a:gd name="T3" fmla="*/ 4 h 514"/>
                  <a:gd name="T4" fmla="*/ 7 w 791"/>
                  <a:gd name="T5" fmla="*/ 3 h 514"/>
                  <a:gd name="T6" fmla="*/ 6 w 791"/>
                  <a:gd name="T7" fmla="*/ 2 h 514"/>
                  <a:gd name="T8" fmla="*/ 4 w 791"/>
                  <a:gd name="T9" fmla="*/ 0 h 514"/>
                  <a:gd name="T10" fmla="*/ 2 w 791"/>
                  <a:gd name="T11" fmla="*/ 0 h 514"/>
                  <a:gd name="T12" fmla="*/ 1 w 791"/>
                  <a:gd name="T13" fmla="*/ 1 h 514"/>
                  <a:gd name="T14" fmla="*/ 0 w 791"/>
                  <a:gd name="T15" fmla="*/ 3 h 514"/>
                  <a:gd name="T16" fmla="*/ 0 w 791"/>
                  <a:gd name="T17" fmla="*/ 6 h 514"/>
                  <a:gd name="T18" fmla="*/ 1 w 791"/>
                  <a:gd name="T19" fmla="*/ 8 h 514"/>
                  <a:gd name="T20" fmla="*/ 1 w 791"/>
                  <a:gd name="T21" fmla="*/ 7 h 514"/>
                  <a:gd name="T22" fmla="*/ 2 w 791"/>
                  <a:gd name="T23" fmla="*/ 6 h 514"/>
                  <a:gd name="T24" fmla="*/ 2 w 791"/>
                  <a:gd name="T25" fmla="*/ 6 h 514"/>
                  <a:gd name="T26" fmla="*/ 3 w 791"/>
                  <a:gd name="T27" fmla="*/ 6 h 514"/>
                  <a:gd name="T28" fmla="*/ 3 w 791"/>
                  <a:gd name="T29" fmla="*/ 6 h 514"/>
                  <a:gd name="T30" fmla="*/ 4 w 791"/>
                  <a:gd name="T31" fmla="*/ 6 h 514"/>
                  <a:gd name="T32" fmla="*/ 5 w 791"/>
                  <a:gd name="T33" fmla="*/ 7 h 514"/>
                  <a:gd name="T34" fmla="*/ 6 w 791"/>
                  <a:gd name="T35" fmla="*/ 7 h 514"/>
                  <a:gd name="T36" fmla="*/ 6 w 791"/>
                  <a:gd name="T37" fmla="*/ 8 h 514"/>
                  <a:gd name="T38" fmla="*/ 7 w 791"/>
                  <a:gd name="T39" fmla="*/ 8 h 514"/>
                  <a:gd name="T40" fmla="*/ 8 w 791"/>
                  <a:gd name="T41" fmla="*/ 9 h 514"/>
                  <a:gd name="T42" fmla="*/ 9 w 791"/>
                  <a:gd name="T43" fmla="*/ 10 h 514"/>
                  <a:gd name="T44" fmla="*/ 10 w 791"/>
                  <a:gd name="T45" fmla="*/ 11 h 514"/>
                  <a:gd name="T46" fmla="*/ 11 w 791"/>
                  <a:gd name="T47" fmla="*/ 12 h 514"/>
                  <a:gd name="T48" fmla="*/ 13 w 791"/>
                  <a:gd name="T49" fmla="*/ 13 h 514"/>
                  <a:gd name="T50" fmla="*/ 14 w 791"/>
                  <a:gd name="T51" fmla="*/ 14 h 514"/>
                  <a:gd name="T52" fmla="*/ 14 w 791"/>
                  <a:gd name="T53" fmla="*/ 15 h 514"/>
                  <a:gd name="T54" fmla="*/ 16 w 791"/>
                  <a:gd name="T55" fmla="*/ 15 h 514"/>
                  <a:gd name="T56" fmla="*/ 16 w 791"/>
                  <a:gd name="T57" fmla="*/ 14 h 514"/>
                  <a:gd name="T58" fmla="*/ 16 w 791"/>
                  <a:gd name="T59" fmla="*/ 13 h 514"/>
                  <a:gd name="T60" fmla="*/ 16 w 791"/>
                  <a:gd name="T61" fmla="*/ 12 h 514"/>
                  <a:gd name="T62" fmla="*/ 15 w 791"/>
                  <a:gd name="T63" fmla="*/ 11 h 514"/>
                  <a:gd name="T64" fmla="*/ 17 w 791"/>
                  <a:gd name="T65" fmla="*/ 11 h 514"/>
                  <a:gd name="T66" fmla="*/ 18 w 791"/>
                  <a:gd name="T67" fmla="*/ 10 h 514"/>
                  <a:gd name="T68" fmla="*/ 18 w 791"/>
                  <a:gd name="T69" fmla="*/ 9 h 514"/>
                  <a:gd name="T70" fmla="*/ 19 w 791"/>
                  <a:gd name="T71" fmla="*/ 8 h 514"/>
                  <a:gd name="T72" fmla="*/ 20 w 791"/>
                  <a:gd name="T73" fmla="*/ 9 h 514"/>
                  <a:gd name="T74" fmla="*/ 19 w 791"/>
                  <a:gd name="T75" fmla="*/ 10 h 514"/>
                  <a:gd name="T76" fmla="*/ 20 w 791"/>
                  <a:gd name="T77" fmla="*/ 10 h 514"/>
                  <a:gd name="T78" fmla="*/ 21 w 791"/>
                  <a:gd name="T79" fmla="*/ 9 h 514"/>
                  <a:gd name="T80" fmla="*/ 23 w 791"/>
                  <a:gd name="T81" fmla="*/ 9 h 514"/>
                  <a:gd name="T82" fmla="*/ 21 w 791"/>
                  <a:gd name="T83" fmla="*/ 8 h 514"/>
                  <a:gd name="T84" fmla="*/ 21 w 791"/>
                  <a:gd name="T85" fmla="*/ 8 h 514"/>
                  <a:gd name="T86" fmla="*/ 20 w 791"/>
                  <a:gd name="T87" fmla="*/ 8 h 514"/>
                  <a:gd name="T88" fmla="*/ 19 w 791"/>
                  <a:gd name="T89" fmla="*/ 8 h 514"/>
                  <a:gd name="T90" fmla="*/ 20 w 791"/>
                  <a:gd name="T91" fmla="*/ 6 h 514"/>
                  <a:gd name="T92" fmla="*/ 20 w 791"/>
                  <a:gd name="T93" fmla="*/ 6 h 514"/>
                  <a:gd name="T94" fmla="*/ 19 w 791"/>
                  <a:gd name="T95" fmla="*/ 6 h 514"/>
                  <a:gd name="T96" fmla="*/ 18 w 791"/>
                  <a:gd name="T97" fmla="*/ 7 h 514"/>
                  <a:gd name="T98" fmla="*/ 16 w 791"/>
                  <a:gd name="T99" fmla="*/ 8 h 514"/>
                  <a:gd name="T100" fmla="*/ 14 w 791"/>
                  <a:gd name="T101" fmla="*/ 7 h 514"/>
                  <a:gd name="T102" fmla="*/ 13 w 791"/>
                  <a:gd name="T103" fmla="*/ 6 h 514"/>
                  <a:gd name="T104" fmla="*/ 13 w 791"/>
                  <a:gd name="T105" fmla="*/ 5 h 514"/>
                  <a:gd name="T106" fmla="*/ 13 w 791"/>
                  <a:gd name="T107" fmla="*/ 4 h 5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1"/>
                  <a:gd name="T163" fmla="*/ 0 h 514"/>
                  <a:gd name="T164" fmla="*/ 791 w 791"/>
                  <a:gd name="T165" fmla="*/ 514 h 5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1" h="514">
                    <a:moveTo>
                      <a:pt x="415" y="120"/>
                    </a:moveTo>
                    <a:lnTo>
                      <a:pt x="381" y="123"/>
                    </a:lnTo>
                    <a:lnTo>
                      <a:pt x="347" y="127"/>
                    </a:lnTo>
                    <a:lnTo>
                      <a:pt x="313" y="130"/>
                    </a:lnTo>
                    <a:lnTo>
                      <a:pt x="279" y="133"/>
                    </a:lnTo>
                    <a:lnTo>
                      <a:pt x="256" y="112"/>
                    </a:lnTo>
                    <a:lnTo>
                      <a:pt x="234" y="90"/>
                    </a:lnTo>
                    <a:lnTo>
                      <a:pt x="211" y="67"/>
                    </a:lnTo>
                    <a:lnTo>
                      <a:pt x="188" y="44"/>
                    </a:lnTo>
                    <a:lnTo>
                      <a:pt x="143" y="11"/>
                    </a:lnTo>
                    <a:lnTo>
                      <a:pt x="118" y="0"/>
                    </a:lnTo>
                    <a:lnTo>
                      <a:pt x="89" y="11"/>
                    </a:lnTo>
                    <a:lnTo>
                      <a:pt x="59" y="22"/>
                    </a:lnTo>
                    <a:lnTo>
                      <a:pt x="29" y="31"/>
                    </a:lnTo>
                    <a:lnTo>
                      <a:pt x="0" y="42"/>
                    </a:lnTo>
                    <a:lnTo>
                      <a:pt x="0" y="101"/>
                    </a:lnTo>
                    <a:lnTo>
                      <a:pt x="0" y="155"/>
                    </a:lnTo>
                    <a:lnTo>
                      <a:pt x="2" y="212"/>
                    </a:lnTo>
                    <a:lnTo>
                      <a:pt x="2" y="269"/>
                    </a:lnTo>
                    <a:lnTo>
                      <a:pt x="46" y="276"/>
                    </a:lnTo>
                    <a:lnTo>
                      <a:pt x="52" y="271"/>
                    </a:lnTo>
                    <a:lnTo>
                      <a:pt x="44" y="238"/>
                    </a:lnTo>
                    <a:lnTo>
                      <a:pt x="47" y="234"/>
                    </a:lnTo>
                    <a:lnTo>
                      <a:pt x="61" y="218"/>
                    </a:lnTo>
                    <a:lnTo>
                      <a:pt x="88" y="212"/>
                    </a:lnTo>
                    <a:lnTo>
                      <a:pt x="89" y="201"/>
                    </a:lnTo>
                    <a:lnTo>
                      <a:pt x="97" y="198"/>
                    </a:lnTo>
                    <a:lnTo>
                      <a:pt x="114" y="208"/>
                    </a:lnTo>
                    <a:lnTo>
                      <a:pt x="101" y="191"/>
                    </a:lnTo>
                    <a:lnTo>
                      <a:pt x="115" y="187"/>
                    </a:lnTo>
                    <a:lnTo>
                      <a:pt x="122" y="179"/>
                    </a:lnTo>
                    <a:lnTo>
                      <a:pt x="154" y="208"/>
                    </a:lnTo>
                    <a:lnTo>
                      <a:pt x="183" y="212"/>
                    </a:lnTo>
                    <a:lnTo>
                      <a:pt x="185" y="231"/>
                    </a:lnTo>
                    <a:lnTo>
                      <a:pt x="194" y="240"/>
                    </a:lnTo>
                    <a:lnTo>
                      <a:pt x="190" y="242"/>
                    </a:lnTo>
                    <a:lnTo>
                      <a:pt x="188" y="262"/>
                    </a:lnTo>
                    <a:lnTo>
                      <a:pt x="191" y="267"/>
                    </a:lnTo>
                    <a:lnTo>
                      <a:pt x="245" y="280"/>
                    </a:lnTo>
                    <a:lnTo>
                      <a:pt x="259" y="269"/>
                    </a:lnTo>
                    <a:lnTo>
                      <a:pt x="275" y="280"/>
                    </a:lnTo>
                    <a:lnTo>
                      <a:pt x="281" y="306"/>
                    </a:lnTo>
                    <a:lnTo>
                      <a:pt x="295" y="321"/>
                    </a:lnTo>
                    <a:lnTo>
                      <a:pt x="298" y="342"/>
                    </a:lnTo>
                    <a:lnTo>
                      <a:pt x="308" y="361"/>
                    </a:lnTo>
                    <a:lnTo>
                      <a:pt x="349" y="384"/>
                    </a:lnTo>
                    <a:lnTo>
                      <a:pt x="372" y="407"/>
                    </a:lnTo>
                    <a:lnTo>
                      <a:pt x="400" y="416"/>
                    </a:lnTo>
                    <a:lnTo>
                      <a:pt x="439" y="453"/>
                    </a:lnTo>
                    <a:lnTo>
                      <a:pt x="459" y="450"/>
                    </a:lnTo>
                    <a:lnTo>
                      <a:pt x="488" y="465"/>
                    </a:lnTo>
                    <a:lnTo>
                      <a:pt x="493" y="470"/>
                    </a:lnTo>
                    <a:lnTo>
                      <a:pt x="486" y="482"/>
                    </a:lnTo>
                    <a:lnTo>
                      <a:pt x="486" y="508"/>
                    </a:lnTo>
                    <a:lnTo>
                      <a:pt x="544" y="514"/>
                    </a:lnTo>
                    <a:lnTo>
                      <a:pt x="545" y="509"/>
                    </a:lnTo>
                    <a:lnTo>
                      <a:pt x="544" y="499"/>
                    </a:lnTo>
                    <a:lnTo>
                      <a:pt x="549" y="487"/>
                    </a:lnTo>
                    <a:lnTo>
                      <a:pt x="570" y="458"/>
                    </a:lnTo>
                    <a:lnTo>
                      <a:pt x="558" y="429"/>
                    </a:lnTo>
                    <a:lnTo>
                      <a:pt x="559" y="409"/>
                    </a:lnTo>
                    <a:lnTo>
                      <a:pt x="541" y="406"/>
                    </a:lnTo>
                    <a:lnTo>
                      <a:pt x="525" y="390"/>
                    </a:lnTo>
                    <a:lnTo>
                      <a:pt x="532" y="387"/>
                    </a:lnTo>
                    <a:lnTo>
                      <a:pt x="533" y="373"/>
                    </a:lnTo>
                    <a:lnTo>
                      <a:pt x="579" y="373"/>
                    </a:lnTo>
                    <a:lnTo>
                      <a:pt x="589" y="348"/>
                    </a:lnTo>
                    <a:lnTo>
                      <a:pt x="613" y="338"/>
                    </a:lnTo>
                    <a:lnTo>
                      <a:pt x="612" y="319"/>
                    </a:lnTo>
                    <a:lnTo>
                      <a:pt x="618" y="308"/>
                    </a:lnTo>
                    <a:lnTo>
                      <a:pt x="637" y="310"/>
                    </a:lnTo>
                    <a:lnTo>
                      <a:pt x="669" y="285"/>
                    </a:lnTo>
                    <a:lnTo>
                      <a:pt x="674" y="285"/>
                    </a:lnTo>
                    <a:lnTo>
                      <a:pt x="681" y="305"/>
                    </a:lnTo>
                    <a:lnTo>
                      <a:pt x="667" y="318"/>
                    </a:lnTo>
                    <a:lnTo>
                      <a:pt x="671" y="331"/>
                    </a:lnTo>
                    <a:lnTo>
                      <a:pt x="674" y="336"/>
                    </a:lnTo>
                    <a:lnTo>
                      <a:pt x="691" y="333"/>
                    </a:lnTo>
                    <a:lnTo>
                      <a:pt x="733" y="335"/>
                    </a:lnTo>
                    <a:lnTo>
                      <a:pt x="747" y="321"/>
                    </a:lnTo>
                    <a:lnTo>
                      <a:pt x="765" y="318"/>
                    </a:lnTo>
                    <a:lnTo>
                      <a:pt x="791" y="299"/>
                    </a:lnTo>
                    <a:lnTo>
                      <a:pt x="748" y="285"/>
                    </a:lnTo>
                    <a:lnTo>
                      <a:pt x="731" y="274"/>
                    </a:lnTo>
                    <a:lnTo>
                      <a:pt x="731" y="267"/>
                    </a:lnTo>
                    <a:lnTo>
                      <a:pt x="722" y="259"/>
                    </a:lnTo>
                    <a:lnTo>
                      <a:pt x="709" y="280"/>
                    </a:lnTo>
                    <a:lnTo>
                      <a:pt x="684" y="274"/>
                    </a:lnTo>
                    <a:lnTo>
                      <a:pt x="677" y="262"/>
                    </a:lnTo>
                    <a:lnTo>
                      <a:pt x="658" y="259"/>
                    </a:lnTo>
                    <a:lnTo>
                      <a:pt x="658" y="252"/>
                    </a:lnTo>
                    <a:lnTo>
                      <a:pt x="703" y="218"/>
                    </a:lnTo>
                    <a:lnTo>
                      <a:pt x="701" y="211"/>
                    </a:lnTo>
                    <a:lnTo>
                      <a:pt x="688" y="206"/>
                    </a:lnTo>
                    <a:lnTo>
                      <a:pt x="675" y="223"/>
                    </a:lnTo>
                    <a:lnTo>
                      <a:pt x="664" y="223"/>
                    </a:lnTo>
                    <a:lnTo>
                      <a:pt x="652" y="240"/>
                    </a:lnTo>
                    <a:lnTo>
                      <a:pt x="621" y="255"/>
                    </a:lnTo>
                    <a:lnTo>
                      <a:pt x="589" y="288"/>
                    </a:lnTo>
                    <a:lnTo>
                      <a:pt x="550" y="272"/>
                    </a:lnTo>
                    <a:lnTo>
                      <a:pt x="503" y="277"/>
                    </a:lnTo>
                    <a:lnTo>
                      <a:pt x="494" y="238"/>
                    </a:lnTo>
                    <a:lnTo>
                      <a:pt x="468" y="234"/>
                    </a:lnTo>
                    <a:lnTo>
                      <a:pt x="466" y="208"/>
                    </a:lnTo>
                    <a:lnTo>
                      <a:pt x="473" y="206"/>
                    </a:lnTo>
                    <a:lnTo>
                      <a:pt x="473" y="170"/>
                    </a:lnTo>
                    <a:lnTo>
                      <a:pt x="460" y="172"/>
                    </a:lnTo>
                    <a:lnTo>
                      <a:pt x="445" y="144"/>
                    </a:lnTo>
                    <a:lnTo>
                      <a:pt x="415" y="12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1" name="Freeform 107"/>
              <p:cNvSpPr>
                <a:spLocks noChangeAspect="1"/>
              </p:cNvSpPr>
              <p:nvPr/>
            </p:nvSpPr>
            <p:spPr bwMode="gray">
              <a:xfrm>
                <a:off x="6136665" y="2621951"/>
                <a:ext cx="49984" cy="74990"/>
              </a:xfrm>
              <a:custGeom>
                <a:avLst/>
                <a:gdLst>
                  <a:gd name="T0" fmla="*/ 1 w 100"/>
                  <a:gd name="T1" fmla="*/ 0 h 180"/>
                  <a:gd name="T2" fmla="*/ 0 w 100"/>
                  <a:gd name="T3" fmla="*/ 0 h 180"/>
                  <a:gd name="T4" fmla="*/ 1 w 100"/>
                  <a:gd name="T5" fmla="*/ 1 h 180"/>
                  <a:gd name="T6" fmla="*/ 1 w 100"/>
                  <a:gd name="T7" fmla="*/ 1 h 180"/>
                  <a:gd name="T8" fmla="*/ 0 w 100"/>
                  <a:gd name="T9" fmla="*/ 2 h 180"/>
                  <a:gd name="T10" fmla="*/ 0 w 100"/>
                  <a:gd name="T11" fmla="*/ 2 h 180"/>
                  <a:gd name="T12" fmla="*/ 0 w 100"/>
                  <a:gd name="T13" fmla="*/ 4 h 180"/>
                  <a:gd name="T14" fmla="*/ 1 w 100"/>
                  <a:gd name="T15" fmla="*/ 5 h 180"/>
                  <a:gd name="T16" fmla="*/ 2 w 100"/>
                  <a:gd name="T17" fmla="*/ 5 h 180"/>
                  <a:gd name="T18" fmla="*/ 2 w 100"/>
                  <a:gd name="T19" fmla="*/ 5 h 180"/>
                  <a:gd name="T20" fmla="*/ 3 w 100"/>
                  <a:gd name="T21" fmla="*/ 4 h 180"/>
                  <a:gd name="T22" fmla="*/ 3 w 100"/>
                  <a:gd name="T23" fmla="*/ 3 h 180"/>
                  <a:gd name="T24" fmla="*/ 2 w 100"/>
                  <a:gd name="T25" fmla="*/ 2 h 180"/>
                  <a:gd name="T26" fmla="*/ 2 w 100"/>
                  <a:gd name="T27" fmla="*/ 1 h 180"/>
                  <a:gd name="T28" fmla="*/ 1 w 100"/>
                  <a:gd name="T29" fmla="*/ 0 h 180"/>
                  <a:gd name="T30" fmla="*/ 1 w 100"/>
                  <a:gd name="T31" fmla="*/ 0 h 1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0"/>
                  <a:gd name="T49" fmla="*/ 0 h 180"/>
                  <a:gd name="T50" fmla="*/ 100 w 100"/>
                  <a:gd name="T51" fmla="*/ 180 h 1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0" h="180">
                    <a:moveTo>
                      <a:pt x="17" y="0"/>
                    </a:moveTo>
                    <a:lnTo>
                      <a:pt x="12" y="4"/>
                    </a:lnTo>
                    <a:lnTo>
                      <a:pt x="28" y="17"/>
                    </a:lnTo>
                    <a:lnTo>
                      <a:pt x="19" y="23"/>
                    </a:lnTo>
                    <a:lnTo>
                      <a:pt x="7" y="80"/>
                    </a:lnTo>
                    <a:lnTo>
                      <a:pt x="0" y="80"/>
                    </a:lnTo>
                    <a:lnTo>
                      <a:pt x="7" y="141"/>
                    </a:lnTo>
                    <a:lnTo>
                      <a:pt x="25" y="177"/>
                    </a:lnTo>
                    <a:lnTo>
                      <a:pt x="50" y="180"/>
                    </a:lnTo>
                    <a:lnTo>
                      <a:pt x="87" y="158"/>
                    </a:lnTo>
                    <a:lnTo>
                      <a:pt x="96" y="144"/>
                    </a:lnTo>
                    <a:lnTo>
                      <a:pt x="100" y="107"/>
                    </a:lnTo>
                    <a:lnTo>
                      <a:pt x="79" y="65"/>
                    </a:lnTo>
                    <a:lnTo>
                      <a:pt x="56" y="29"/>
                    </a:lnTo>
                    <a:lnTo>
                      <a:pt x="30" y="4"/>
                    </a:lnTo>
                    <a:lnTo>
                      <a:pt x="17"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2" name="Freeform 108"/>
              <p:cNvSpPr>
                <a:spLocks noChangeAspect="1"/>
              </p:cNvSpPr>
              <p:nvPr/>
            </p:nvSpPr>
            <p:spPr bwMode="gray">
              <a:xfrm>
                <a:off x="7157295" y="1896596"/>
                <a:ext cx="143501" cy="132255"/>
              </a:xfrm>
              <a:custGeom>
                <a:avLst/>
                <a:gdLst>
                  <a:gd name="T0" fmla="*/ 0 w 292"/>
                  <a:gd name="T1" fmla="*/ 5 h 317"/>
                  <a:gd name="T2" fmla="*/ 0 w 292"/>
                  <a:gd name="T3" fmla="*/ 6 h 317"/>
                  <a:gd name="T4" fmla="*/ 1 w 292"/>
                  <a:gd name="T5" fmla="*/ 6 h 317"/>
                  <a:gd name="T6" fmla="*/ 2 w 292"/>
                  <a:gd name="T7" fmla="*/ 6 h 317"/>
                  <a:gd name="T8" fmla="*/ 1 w 292"/>
                  <a:gd name="T9" fmla="*/ 7 h 317"/>
                  <a:gd name="T10" fmla="*/ 1 w 292"/>
                  <a:gd name="T11" fmla="*/ 7 h 317"/>
                  <a:gd name="T12" fmla="*/ 2 w 292"/>
                  <a:gd name="T13" fmla="*/ 7 h 317"/>
                  <a:gd name="T14" fmla="*/ 1 w 292"/>
                  <a:gd name="T15" fmla="*/ 8 h 317"/>
                  <a:gd name="T16" fmla="*/ 1 w 292"/>
                  <a:gd name="T17" fmla="*/ 9 h 317"/>
                  <a:gd name="T18" fmla="*/ 1 w 292"/>
                  <a:gd name="T19" fmla="*/ 9 h 317"/>
                  <a:gd name="T20" fmla="*/ 1 w 292"/>
                  <a:gd name="T21" fmla="*/ 9 h 317"/>
                  <a:gd name="T22" fmla="*/ 1 w 292"/>
                  <a:gd name="T23" fmla="*/ 9 h 317"/>
                  <a:gd name="T24" fmla="*/ 2 w 292"/>
                  <a:gd name="T25" fmla="*/ 9 h 317"/>
                  <a:gd name="T26" fmla="*/ 2 w 292"/>
                  <a:gd name="T27" fmla="*/ 9 h 317"/>
                  <a:gd name="T28" fmla="*/ 2 w 292"/>
                  <a:gd name="T29" fmla="*/ 9 h 317"/>
                  <a:gd name="T30" fmla="*/ 3 w 292"/>
                  <a:gd name="T31" fmla="*/ 9 h 317"/>
                  <a:gd name="T32" fmla="*/ 3 w 292"/>
                  <a:gd name="T33" fmla="*/ 9 h 317"/>
                  <a:gd name="T34" fmla="*/ 4 w 292"/>
                  <a:gd name="T35" fmla="*/ 8 h 317"/>
                  <a:gd name="T36" fmla="*/ 5 w 292"/>
                  <a:gd name="T37" fmla="*/ 8 h 317"/>
                  <a:gd name="T38" fmla="*/ 5 w 292"/>
                  <a:gd name="T39" fmla="*/ 8 h 317"/>
                  <a:gd name="T40" fmla="*/ 4 w 292"/>
                  <a:gd name="T41" fmla="*/ 7 h 317"/>
                  <a:gd name="T42" fmla="*/ 4 w 292"/>
                  <a:gd name="T43" fmla="*/ 6 h 317"/>
                  <a:gd name="T44" fmla="*/ 4 w 292"/>
                  <a:gd name="T45" fmla="*/ 6 h 317"/>
                  <a:gd name="T46" fmla="*/ 5 w 292"/>
                  <a:gd name="T47" fmla="*/ 5 h 317"/>
                  <a:gd name="T48" fmla="*/ 5 w 292"/>
                  <a:gd name="T49" fmla="*/ 5 h 317"/>
                  <a:gd name="T50" fmla="*/ 6 w 292"/>
                  <a:gd name="T51" fmla="*/ 4 h 317"/>
                  <a:gd name="T52" fmla="*/ 7 w 292"/>
                  <a:gd name="T53" fmla="*/ 4 h 317"/>
                  <a:gd name="T54" fmla="*/ 7 w 292"/>
                  <a:gd name="T55" fmla="*/ 2 h 317"/>
                  <a:gd name="T56" fmla="*/ 7 w 292"/>
                  <a:gd name="T57" fmla="*/ 2 h 317"/>
                  <a:gd name="T58" fmla="*/ 8 w 292"/>
                  <a:gd name="T59" fmla="*/ 1 h 317"/>
                  <a:gd name="T60" fmla="*/ 8 w 292"/>
                  <a:gd name="T61" fmla="*/ 1 h 317"/>
                  <a:gd name="T62" fmla="*/ 8 w 292"/>
                  <a:gd name="T63" fmla="*/ 1 h 317"/>
                  <a:gd name="T64" fmla="*/ 8 w 292"/>
                  <a:gd name="T65" fmla="*/ 1 h 317"/>
                  <a:gd name="T66" fmla="*/ 8 w 292"/>
                  <a:gd name="T67" fmla="*/ 1 h 317"/>
                  <a:gd name="T68" fmla="*/ 7 w 292"/>
                  <a:gd name="T69" fmla="*/ 0 h 317"/>
                  <a:gd name="T70" fmla="*/ 7 w 292"/>
                  <a:gd name="T71" fmla="*/ 0 h 317"/>
                  <a:gd name="T72" fmla="*/ 7 w 292"/>
                  <a:gd name="T73" fmla="*/ 1 h 317"/>
                  <a:gd name="T74" fmla="*/ 6 w 292"/>
                  <a:gd name="T75" fmla="*/ 2 h 317"/>
                  <a:gd name="T76" fmla="*/ 5 w 292"/>
                  <a:gd name="T77" fmla="*/ 2 h 317"/>
                  <a:gd name="T78" fmla="*/ 5 w 292"/>
                  <a:gd name="T79" fmla="*/ 2 h 317"/>
                  <a:gd name="T80" fmla="*/ 5 w 292"/>
                  <a:gd name="T81" fmla="*/ 3 h 317"/>
                  <a:gd name="T82" fmla="*/ 4 w 292"/>
                  <a:gd name="T83" fmla="*/ 3 h 317"/>
                  <a:gd name="T84" fmla="*/ 3 w 292"/>
                  <a:gd name="T85" fmla="*/ 2 h 317"/>
                  <a:gd name="T86" fmla="*/ 2 w 292"/>
                  <a:gd name="T87" fmla="*/ 4 h 317"/>
                  <a:gd name="T88" fmla="*/ 1 w 292"/>
                  <a:gd name="T89" fmla="*/ 5 h 317"/>
                  <a:gd name="T90" fmla="*/ 0 w 292"/>
                  <a:gd name="T91" fmla="*/ 5 h 31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2"/>
                  <a:gd name="T139" fmla="*/ 0 h 317"/>
                  <a:gd name="T140" fmla="*/ 292 w 292"/>
                  <a:gd name="T141" fmla="*/ 317 h 31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2" h="317">
                    <a:moveTo>
                      <a:pt x="0" y="187"/>
                    </a:moveTo>
                    <a:lnTo>
                      <a:pt x="13" y="207"/>
                    </a:lnTo>
                    <a:lnTo>
                      <a:pt x="23" y="203"/>
                    </a:lnTo>
                    <a:lnTo>
                      <a:pt x="52" y="211"/>
                    </a:lnTo>
                    <a:lnTo>
                      <a:pt x="40" y="253"/>
                    </a:lnTo>
                    <a:lnTo>
                      <a:pt x="42" y="260"/>
                    </a:lnTo>
                    <a:lnTo>
                      <a:pt x="49" y="260"/>
                    </a:lnTo>
                    <a:lnTo>
                      <a:pt x="30" y="271"/>
                    </a:lnTo>
                    <a:lnTo>
                      <a:pt x="18" y="297"/>
                    </a:lnTo>
                    <a:lnTo>
                      <a:pt x="40" y="295"/>
                    </a:lnTo>
                    <a:lnTo>
                      <a:pt x="32" y="303"/>
                    </a:lnTo>
                    <a:lnTo>
                      <a:pt x="43" y="317"/>
                    </a:lnTo>
                    <a:lnTo>
                      <a:pt x="59" y="312"/>
                    </a:lnTo>
                    <a:lnTo>
                      <a:pt x="59" y="300"/>
                    </a:lnTo>
                    <a:lnTo>
                      <a:pt x="81" y="314"/>
                    </a:lnTo>
                    <a:lnTo>
                      <a:pt x="94" y="307"/>
                    </a:lnTo>
                    <a:lnTo>
                      <a:pt x="102" y="314"/>
                    </a:lnTo>
                    <a:lnTo>
                      <a:pt x="130" y="286"/>
                    </a:lnTo>
                    <a:lnTo>
                      <a:pt x="159" y="286"/>
                    </a:lnTo>
                    <a:lnTo>
                      <a:pt x="185" y="268"/>
                    </a:lnTo>
                    <a:lnTo>
                      <a:pt x="154" y="234"/>
                    </a:lnTo>
                    <a:lnTo>
                      <a:pt x="143" y="229"/>
                    </a:lnTo>
                    <a:lnTo>
                      <a:pt x="145" y="194"/>
                    </a:lnTo>
                    <a:lnTo>
                      <a:pt x="167" y="178"/>
                    </a:lnTo>
                    <a:lnTo>
                      <a:pt x="185" y="177"/>
                    </a:lnTo>
                    <a:lnTo>
                      <a:pt x="216" y="153"/>
                    </a:lnTo>
                    <a:lnTo>
                      <a:pt x="247" y="126"/>
                    </a:lnTo>
                    <a:lnTo>
                      <a:pt x="247" y="85"/>
                    </a:lnTo>
                    <a:lnTo>
                      <a:pt x="264" y="63"/>
                    </a:lnTo>
                    <a:lnTo>
                      <a:pt x="281" y="42"/>
                    </a:lnTo>
                    <a:lnTo>
                      <a:pt x="292" y="42"/>
                    </a:lnTo>
                    <a:lnTo>
                      <a:pt x="291" y="34"/>
                    </a:lnTo>
                    <a:lnTo>
                      <a:pt x="287" y="25"/>
                    </a:lnTo>
                    <a:lnTo>
                      <a:pt x="281" y="23"/>
                    </a:lnTo>
                    <a:lnTo>
                      <a:pt x="264" y="0"/>
                    </a:lnTo>
                    <a:lnTo>
                      <a:pt x="255" y="8"/>
                    </a:lnTo>
                    <a:lnTo>
                      <a:pt x="242" y="40"/>
                    </a:lnTo>
                    <a:lnTo>
                      <a:pt x="215" y="59"/>
                    </a:lnTo>
                    <a:lnTo>
                      <a:pt x="177" y="63"/>
                    </a:lnTo>
                    <a:lnTo>
                      <a:pt x="174" y="70"/>
                    </a:lnTo>
                    <a:lnTo>
                      <a:pt x="179" y="97"/>
                    </a:lnTo>
                    <a:lnTo>
                      <a:pt x="143" y="101"/>
                    </a:lnTo>
                    <a:lnTo>
                      <a:pt x="117" y="88"/>
                    </a:lnTo>
                    <a:lnTo>
                      <a:pt x="71" y="133"/>
                    </a:lnTo>
                    <a:lnTo>
                      <a:pt x="23" y="156"/>
                    </a:lnTo>
                    <a:lnTo>
                      <a:pt x="0" y="18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3" name="Freeform 109"/>
              <p:cNvSpPr>
                <a:spLocks noChangeAspect="1" noEditPoints="1"/>
              </p:cNvSpPr>
              <p:nvPr/>
            </p:nvSpPr>
            <p:spPr bwMode="gray">
              <a:xfrm>
                <a:off x="6652623" y="2354715"/>
                <a:ext cx="162850" cy="290415"/>
              </a:xfrm>
              <a:custGeom>
                <a:avLst/>
                <a:gdLst>
                  <a:gd name="T0" fmla="*/ 7 w 328"/>
                  <a:gd name="T1" fmla="*/ 3 h 698"/>
                  <a:gd name="T2" fmla="*/ 6 w 328"/>
                  <a:gd name="T3" fmla="*/ 4 h 698"/>
                  <a:gd name="T4" fmla="*/ 5 w 328"/>
                  <a:gd name="T5" fmla="*/ 5 h 698"/>
                  <a:gd name="T6" fmla="*/ 5 w 328"/>
                  <a:gd name="T7" fmla="*/ 6 h 698"/>
                  <a:gd name="T8" fmla="*/ 6 w 328"/>
                  <a:gd name="T9" fmla="*/ 8 h 698"/>
                  <a:gd name="T10" fmla="*/ 7 w 328"/>
                  <a:gd name="T11" fmla="*/ 9 h 698"/>
                  <a:gd name="T12" fmla="*/ 8 w 328"/>
                  <a:gd name="T13" fmla="*/ 10 h 698"/>
                  <a:gd name="T14" fmla="*/ 8 w 328"/>
                  <a:gd name="T15" fmla="*/ 10 h 698"/>
                  <a:gd name="T16" fmla="*/ 9 w 328"/>
                  <a:gd name="T17" fmla="*/ 12 h 698"/>
                  <a:gd name="T18" fmla="*/ 10 w 328"/>
                  <a:gd name="T19" fmla="*/ 14 h 698"/>
                  <a:gd name="T20" fmla="*/ 9 w 328"/>
                  <a:gd name="T21" fmla="*/ 15 h 698"/>
                  <a:gd name="T22" fmla="*/ 9 w 328"/>
                  <a:gd name="T23" fmla="*/ 16 h 698"/>
                  <a:gd name="T24" fmla="*/ 8 w 328"/>
                  <a:gd name="T25" fmla="*/ 17 h 698"/>
                  <a:gd name="T26" fmla="*/ 6 w 328"/>
                  <a:gd name="T27" fmla="*/ 17 h 698"/>
                  <a:gd name="T28" fmla="*/ 6 w 328"/>
                  <a:gd name="T29" fmla="*/ 18 h 698"/>
                  <a:gd name="T30" fmla="*/ 6 w 328"/>
                  <a:gd name="T31" fmla="*/ 19 h 698"/>
                  <a:gd name="T32" fmla="*/ 5 w 328"/>
                  <a:gd name="T33" fmla="*/ 19 h 698"/>
                  <a:gd name="T34" fmla="*/ 5 w 328"/>
                  <a:gd name="T35" fmla="*/ 19 h 698"/>
                  <a:gd name="T36" fmla="*/ 4 w 328"/>
                  <a:gd name="T37" fmla="*/ 20 h 698"/>
                  <a:gd name="T38" fmla="*/ 4 w 328"/>
                  <a:gd name="T39" fmla="*/ 20 h 698"/>
                  <a:gd name="T40" fmla="*/ 3 w 328"/>
                  <a:gd name="T41" fmla="*/ 18 h 698"/>
                  <a:gd name="T42" fmla="*/ 3 w 328"/>
                  <a:gd name="T43" fmla="*/ 18 h 698"/>
                  <a:gd name="T44" fmla="*/ 4 w 328"/>
                  <a:gd name="T45" fmla="*/ 17 h 698"/>
                  <a:gd name="T46" fmla="*/ 4 w 328"/>
                  <a:gd name="T47" fmla="*/ 17 h 698"/>
                  <a:gd name="T48" fmla="*/ 5 w 328"/>
                  <a:gd name="T49" fmla="*/ 16 h 698"/>
                  <a:gd name="T50" fmla="*/ 6 w 328"/>
                  <a:gd name="T51" fmla="*/ 15 h 698"/>
                  <a:gd name="T52" fmla="*/ 7 w 328"/>
                  <a:gd name="T53" fmla="*/ 15 h 698"/>
                  <a:gd name="T54" fmla="*/ 7 w 328"/>
                  <a:gd name="T55" fmla="*/ 15 h 698"/>
                  <a:gd name="T56" fmla="*/ 7 w 328"/>
                  <a:gd name="T57" fmla="*/ 13 h 698"/>
                  <a:gd name="T58" fmla="*/ 7 w 328"/>
                  <a:gd name="T59" fmla="*/ 11 h 698"/>
                  <a:gd name="T60" fmla="*/ 6 w 328"/>
                  <a:gd name="T61" fmla="*/ 9 h 698"/>
                  <a:gd name="T62" fmla="*/ 6 w 328"/>
                  <a:gd name="T63" fmla="*/ 9 h 698"/>
                  <a:gd name="T64" fmla="*/ 5 w 328"/>
                  <a:gd name="T65" fmla="*/ 8 h 698"/>
                  <a:gd name="T66" fmla="*/ 4 w 328"/>
                  <a:gd name="T67" fmla="*/ 6 h 698"/>
                  <a:gd name="T68" fmla="*/ 2 w 328"/>
                  <a:gd name="T69" fmla="*/ 5 h 698"/>
                  <a:gd name="T70" fmla="*/ 3 w 328"/>
                  <a:gd name="T71" fmla="*/ 5 h 698"/>
                  <a:gd name="T72" fmla="*/ 3 w 328"/>
                  <a:gd name="T73" fmla="*/ 3 h 698"/>
                  <a:gd name="T74" fmla="*/ 1 w 328"/>
                  <a:gd name="T75" fmla="*/ 3 h 698"/>
                  <a:gd name="T76" fmla="*/ 1 w 328"/>
                  <a:gd name="T77" fmla="*/ 2 h 698"/>
                  <a:gd name="T78" fmla="*/ 0 w 328"/>
                  <a:gd name="T79" fmla="*/ 1 h 698"/>
                  <a:gd name="T80" fmla="*/ 1 w 328"/>
                  <a:gd name="T81" fmla="*/ 1 h 698"/>
                  <a:gd name="T82" fmla="*/ 2 w 328"/>
                  <a:gd name="T83" fmla="*/ 1 h 698"/>
                  <a:gd name="T84" fmla="*/ 2 w 328"/>
                  <a:gd name="T85" fmla="*/ 1 h 698"/>
                  <a:gd name="T86" fmla="*/ 3 w 328"/>
                  <a:gd name="T87" fmla="*/ 1 h 698"/>
                  <a:gd name="T88" fmla="*/ 5 w 328"/>
                  <a:gd name="T89" fmla="*/ 1 h 698"/>
                  <a:gd name="T90" fmla="*/ 6 w 328"/>
                  <a:gd name="T91" fmla="*/ 1 h 698"/>
                  <a:gd name="T92" fmla="*/ 6 w 328"/>
                  <a:gd name="T93" fmla="*/ 2 h 698"/>
                  <a:gd name="T94" fmla="*/ 8 w 328"/>
                  <a:gd name="T95" fmla="*/ 2 h 698"/>
                  <a:gd name="T96" fmla="*/ 2 w 328"/>
                  <a:gd name="T97" fmla="*/ 18 h 698"/>
                  <a:gd name="T98" fmla="*/ 2 w 328"/>
                  <a:gd name="T99" fmla="*/ 17 h 6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8"/>
                  <a:gd name="T151" fmla="*/ 0 h 698"/>
                  <a:gd name="T152" fmla="*/ 328 w 328"/>
                  <a:gd name="T153" fmla="*/ 698 h 69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8" h="698">
                    <a:moveTo>
                      <a:pt x="262" y="85"/>
                    </a:moveTo>
                    <a:lnTo>
                      <a:pt x="236" y="94"/>
                    </a:lnTo>
                    <a:lnTo>
                      <a:pt x="235" y="103"/>
                    </a:lnTo>
                    <a:lnTo>
                      <a:pt x="201" y="127"/>
                    </a:lnTo>
                    <a:lnTo>
                      <a:pt x="199" y="139"/>
                    </a:lnTo>
                    <a:lnTo>
                      <a:pt x="173" y="162"/>
                    </a:lnTo>
                    <a:lnTo>
                      <a:pt x="157" y="204"/>
                    </a:lnTo>
                    <a:lnTo>
                      <a:pt x="160" y="226"/>
                    </a:lnTo>
                    <a:lnTo>
                      <a:pt x="187" y="249"/>
                    </a:lnTo>
                    <a:lnTo>
                      <a:pt x="193" y="271"/>
                    </a:lnTo>
                    <a:lnTo>
                      <a:pt x="221" y="302"/>
                    </a:lnTo>
                    <a:lnTo>
                      <a:pt x="252" y="333"/>
                    </a:lnTo>
                    <a:lnTo>
                      <a:pt x="266" y="334"/>
                    </a:lnTo>
                    <a:lnTo>
                      <a:pt x="272" y="347"/>
                    </a:lnTo>
                    <a:lnTo>
                      <a:pt x="277" y="343"/>
                    </a:lnTo>
                    <a:lnTo>
                      <a:pt x="284" y="362"/>
                    </a:lnTo>
                    <a:lnTo>
                      <a:pt x="303" y="382"/>
                    </a:lnTo>
                    <a:lnTo>
                      <a:pt x="317" y="424"/>
                    </a:lnTo>
                    <a:lnTo>
                      <a:pt x="326" y="500"/>
                    </a:lnTo>
                    <a:lnTo>
                      <a:pt x="328" y="508"/>
                    </a:lnTo>
                    <a:lnTo>
                      <a:pt x="321" y="518"/>
                    </a:lnTo>
                    <a:lnTo>
                      <a:pt x="318" y="520"/>
                    </a:lnTo>
                    <a:lnTo>
                      <a:pt x="320" y="554"/>
                    </a:lnTo>
                    <a:lnTo>
                      <a:pt x="311" y="571"/>
                    </a:lnTo>
                    <a:lnTo>
                      <a:pt x="272" y="588"/>
                    </a:lnTo>
                    <a:lnTo>
                      <a:pt x="266" y="597"/>
                    </a:lnTo>
                    <a:lnTo>
                      <a:pt x="233" y="613"/>
                    </a:lnTo>
                    <a:lnTo>
                      <a:pt x="210" y="613"/>
                    </a:lnTo>
                    <a:lnTo>
                      <a:pt x="204" y="628"/>
                    </a:lnTo>
                    <a:lnTo>
                      <a:pt x="193" y="636"/>
                    </a:lnTo>
                    <a:lnTo>
                      <a:pt x="198" y="645"/>
                    </a:lnTo>
                    <a:lnTo>
                      <a:pt x="194" y="651"/>
                    </a:lnTo>
                    <a:lnTo>
                      <a:pt x="174" y="634"/>
                    </a:lnTo>
                    <a:lnTo>
                      <a:pt x="179" y="653"/>
                    </a:lnTo>
                    <a:lnTo>
                      <a:pt x="179" y="658"/>
                    </a:lnTo>
                    <a:lnTo>
                      <a:pt x="159" y="668"/>
                    </a:lnTo>
                    <a:lnTo>
                      <a:pt x="130" y="698"/>
                    </a:lnTo>
                    <a:lnTo>
                      <a:pt x="123" y="698"/>
                    </a:lnTo>
                    <a:lnTo>
                      <a:pt x="122" y="692"/>
                    </a:lnTo>
                    <a:lnTo>
                      <a:pt x="125" y="689"/>
                    </a:lnTo>
                    <a:lnTo>
                      <a:pt x="120" y="660"/>
                    </a:lnTo>
                    <a:lnTo>
                      <a:pt x="120" y="647"/>
                    </a:lnTo>
                    <a:lnTo>
                      <a:pt x="130" y="630"/>
                    </a:lnTo>
                    <a:lnTo>
                      <a:pt x="109" y="619"/>
                    </a:lnTo>
                    <a:lnTo>
                      <a:pt x="103" y="609"/>
                    </a:lnTo>
                    <a:lnTo>
                      <a:pt x="123" y="604"/>
                    </a:lnTo>
                    <a:lnTo>
                      <a:pt x="128" y="593"/>
                    </a:lnTo>
                    <a:lnTo>
                      <a:pt x="140" y="594"/>
                    </a:lnTo>
                    <a:lnTo>
                      <a:pt x="168" y="580"/>
                    </a:lnTo>
                    <a:lnTo>
                      <a:pt x="170" y="554"/>
                    </a:lnTo>
                    <a:lnTo>
                      <a:pt x="193" y="550"/>
                    </a:lnTo>
                    <a:lnTo>
                      <a:pt x="194" y="542"/>
                    </a:lnTo>
                    <a:lnTo>
                      <a:pt x="216" y="535"/>
                    </a:lnTo>
                    <a:lnTo>
                      <a:pt x="232" y="525"/>
                    </a:lnTo>
                    <a:lnTo>
                      <a:pt x="238" y="526"/>
                    </a:lnTo>
                    <a:lnTo>
                      <a:pt x="244" y="520"/>
                    </a:lnTo>
                    <a:lnTo>
                      <a:pt x="247" y="467"/>
                    </a:lnTo>
                    <a:lnTo>
                      <a:pt x="238" y="441"/>
                    </a:lnTo>
                    <a:lnTo>
                      <a:pt x="240" y="411"/>
                    </a:lnTo>
                    <a:lnTo>
                      <a:pt x="240" y="382"/>
                    </a:lnTo>
                    <a:lnTo>
                      <a:pt x="225" y="339"/>
                    </a:lnTo>
                    <a:lnTo>
                      <a:pt x="207" y="323"/>
                    </a:lnTo>
                    <a:lnTo>
                      <a:pt x="199" y="323"/>
                    </a:lnTo>
                    <a:lnTo>
                      <a:pt x="194" y="311"/>
                    </a:lnTo>
                    <a:lnTo>
                      <a:pt x="187" y="288"/>
                    </a:lnTo>
                    <a:lnTo>
                      <a:pt x="168" y="276"/>
                    </a:lnTo>
                    <a:lnTo>
                      <a:pt x="133" y="235"/>
                    </a:lnTo>
                    <a:lnTo>
                      <a:pt x="130" y="223"/>
                    </a:lnTo>
                    <a:lnTo>
                      <a:pt x="79" y="192"/>
                    </a:lnTo>
                    <a:lnTo>
                      <a:pt x="84" y="172"/>
                    </a:lnTo>
                    <a:lnTo>
                      <a:pt x="105" y="172"/>
                    </a:lnTo>
                    <a:lnTo>
                      <a:pt x="116" y="161"/>
                    </a:lnTo>
                    <a:lnTo>
                      <a:pt x="118" y="152"/>
                    </a:lnTo>
                    <a:lnTo>
                      <a:pt x="97" y="122"/>
                    </a:lnTo>
                    <a:lnTo>
                      <a:pt x="89" y="111"/>
                    </a:lnTo>
                    <a:lnTo>
                      <a:pt x="43" y="113"/>
                    </a:lnTo>
                    <a:lnTo>
                      <a:pt x="30" y="99"/>
                    </a:lnTo>
                    <a:lnTo>
                      <a:pt x="32" y="82"/>
                    </a:lnTo>
                    <a:lnTo>
                      <a:pt x="26" y="74"/>
                    </a:lnTo>
                    <a:lnTo>
                      <a:pt x="0" y="39"/>
                    </a:lnTo>
                    <a:lnTo>
                      <a:pt x="12" y="23"/>
                    </a:lnTo>
                    <a:lnTo>
                      <a:pt x="37" y="34"/>
                    </a:lnTo>
                    <a:lnTo>
                      <a:pt x="54" y="25"/>
                    </a:lnTo>
                    <a:lnTo>
                      <a:pt x="59" y="28"/>
                    </a:lnTo>
                    <a:lnTo>
                      <a:pt x="71" y="25"/>
                    </a:lnTo>
                    <a:lnTo>
                      <a:pt x="74" y="31"/>
                    </a:lnTo>
                    <a:lnTo>
                      <a:pt x="89" y="20"/>
                    </a:lnTo>
                    <a:lnTo>
                      <a:pt x="101" y="22"/>
                    </a:lnTo>
                    <a:lnTo>
                      <a:pt x="137" y="0"/>
                    </a:lnTo>
                    <a:lnTo>
                      <a:pt x="173" y="17"/>
                    </a:lnTo>
                    <a:lnTo>
                      <a:pt x="199" y="20"/>
                    </a:lnTo>
                    <a:lnTo>
                      <a:pt x="202" y="28"/>
                    </a:lnTo>
                    <a:lnTo>
                      <a:pt x="199" y="40"/>
                    </a:lnTo>
                    <a:lnTo>
                      <a:pt x="210" y="64"/>
                    </a:lnTo>
                    <a:lnTo>
                      <a:pt x="233" y="79"/>
                    </a:lnTo>
                    <a:lnTo>
                      <a:pt x="262" y="85"/>
                    </a:lnTo>
                    <a:close/>
                    <a:moveTo>
                      <a:pt x="77" y="616"/>
                    </a:moveTo>
                    <a:lnTo>
                      <a:pt x="84" y="626"/>
                    </a:lnTo>
                    <a:lnTo>
                      <a:pt x="80" y="611"/>
                    </a:lnTo>
                    <a:lnTo>
                      <a:pt x="77" y="61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4" name="Freeform 110"/>
              <p:cNvSpPr>
                <a:spLocks noChangeAspect="1" noEditPoints="1"/>
              </p:cNvSpPr>
              <p:nvPr/>
            </p:nvSpPr>
            <p:spPr bwMode="gray">
              <a:xfrm>
                <a:off x="6547820" y="2405162"/>
                <a:ext cx="178973" cy="297232"/>
              </a:xfrm>
              <a:custGeom>
                <a:avLst/>
                <a:gdLst>
                  <a:gd name="T0" fmla="*/ 7 w 362"/>
                  <a:gd name="T1" fmla="*/ 12 h 709"/>
                  <a:gd name="T2" fmla="*/ 6 w 362"/>
                  <a:gd name="T3" fmla="*/ 11 h 709"/>
                  <a:gd name="T4" fmla="*/ 4 w 362"/>
                  <a:gd name="T5" fmla="*/ 10 h 709"/>
                  <a:gd name="T6" fmla="*/ 3 w 362"/>
                  <a:gd name="T7" fmla="*/ 10 h 709"/>
                  <a:gd name="T8" fmla="*/ 3 w 362"/>
                  <a:gd name="T9" fmla="*/ 12 h 709"/>
                  <a:gd name="T10" fmla="*/ 2 w 362"/>
                  <a:gd name="T11" fmla="*/ 14 h 709"/>
                  <a:gd name="T12" fmla="*/ 2 w 362"/>
                  <a:gd name="T13" fmla="*/ 16 h 709"/>
                  <a:gd name="T14" fmla="*/ 3 w 362"/>
                  <a:gd name="T15" fmla="*/ 17 h 709"/>
                  <a:gd name="T16" fmla="*/ 4 w 362"/>
                  <a:gd name="T17" fmla="*/ 18 h 709"/>
                  <a:gd name="T18" fmla="*/ 5 w 362"/>
                  <a:gd name="T19" fmla="*/ 19 h 709"/>
                  <a:gd name="T20" fmla="*/ 6 w 362"/>
                  <a:gd name="T21" fmla="*/ 20 h 709"/>
                  <a:gd name="T22" fmla="*/ 5 w 362"/>
                  <a:gd name="T23" fmla="*/ 21 h 709"/>
                  <a:gd name="T24" fmla="*/ 5 w 362"/>
                  <a:gd name="T25" fmla="*/ 20 h 709"/>
                  <a:gd name="T26" fmla="*/ 3 w 362"/>
                  <a:gd name="T27" fmla="*/ 20 h 709"/>
                  <a:gd name="T28" fmla="*/ 2 w 362"/>
                  <a:gd name="T29" fmla="*/ 17 h 709"/>
                  <a:gd name="T30" fmla="*/ 1 w 362"/>
                  <a:gd name="T31" fmla="*/ 16 h 709"/>
                  <a:gd name="T32" fmla="*/ 2 w 362"/>
                  <a:gd name="T33" fmla="*/ 14 h 709"/>
                  <a:gd name="T34" fmla="*/ 3 w 362"/>
                  <a:gd name="T35" fmla="*/ 12 h 709"/>
                  <a:gd name="T36" fmla="*/ 2 w 362"/>
                  <a:gd name="T37" fmla="*/ 10 h 709"/>
                  <a:gd name="T38" fmla="*/ 1 w 362"/>
                  <a:gd name="T39" fmla="*/ 8 h 709"/>
                  <a:gd name="T40" fmla="*/ 1 w 362"/>
                  <a:gd name="T41" fmla="*/ 7 h 709"/>
                  <a:gd name="T42" fmla="*/ 2 w 362"/>
                  <a:gd name="T43" fmla="*/ 6 h 709"/>
                  <a:gd name="T44" fmla="*/ 1 w 362"/>
                  <a:gd name="T45" fmla="*/ 6 h 709"/>
                  <a:gd name="T46" fmla="*/ 1 w 362"/>
                  <a:gd name="T47" fmla="*/ 4 h 709"/>
                  <a:gd name="T48" fmla="*/ 0 w 362"/>
                  <a:gd name="T49" fmla="*/ 3 h 709"/>
                  <a:gd name="T50" fmla="*/ 1 w 362"/>
                  <a:gd name="T51" fmla="*/ 2 h 709"/>
                  <a:gd name="T52" fmla="*/ 2 w 362"/>
                  <a:gd name="T53" fmla="*/ 1 h 709"/>
                  <a:gd name="T54" fmla="*/ 3 w 362"/>
                  <a:gd name="T55" fmla="*/ 0 h 709"/>
                  <a:gd name="T56" fmla="*/ 4 w 362"/>
                  <a:gd name="T57" fmla="*/ 0 h 709"/>
                  <a:gd name="T58" fmla="*/ 4 w 362"/>
                  <a:gd name="T59" fmla="*/ 1 h 709"/>
                  <a:gd name="T60" fmla="*/ 5 w 362"/>
                  <a:gd name="T61" fmla="*/ 2 h 709"/>
                  <a:gd name="T62" fmla="*/ 4 w 362"/>
                  <a:gd name="T63" fmla="*/ 4 h 709"/>
                  <a:gd name="T64" fmla="*/ 6 w 362"/>
                  <a:gd name="T65" fmla="*/ 3 h 709"/>
                  <a:gd name="T66" fmla="*/ 6 w 362"/>
                  <a:gd name="T67" fmla="*/ 4 h 709"/>
                  <a:gd name="T68" fmla="*/ 7 w 362"/>
                  <a:gd name="T69" fmla="*/ 4 h 709"/>
                  <a:gd name="T70" fmla="*/ 8 w 362"/>
                  <a:gd name="T71" fmla="*/ 3 h 709"/>
                  <a:gd name="T72" fmla="*/ 9 w 362"/>
                  <a:gd name="T73" fmla="*/ 4 h 709"/>
                  <a:gd name="T74" fmla="*/ 10 w 362"/>
                  <a:gd name="T75" fmla="*/ 6 h 709"/>
                  <a:gd name="T76" fmla="*/ 10 w 362"/>
                  <a:gd name="T77" fmla="*/ 6 h 709"/>
                  <a:gd name="T78" fmla="*/ 10 w 362"/>
                  <a:gd name="T79" fmla="*/ 8 h 709"/>
                  <a:gd name="T80" fmla="*/ 10 w 362"/>
                  <a:gd name="T81" fmla="*/ 9 h 709"/>
                  <a:gd name="T82" fmla="*/ 10 w 362"/>
                  <a:gd name="T83" fmla="*/ 9 h 709"/>
                  <a:gd name="T84" fmla="*/ 7 w 362"/>
                  <a:gd name="T85" fmla="*/ 9 h 709"/>
                  <a:gd name="T86" fmla="*/ 6 w 362"/>
                  <a:gd name="T87" fmla="*/ 10 h 709"/>
                  <a:gd name="T88" fmla="*/ 6 w 362"/>
                  <a:gd name="T89" fmla="*/ 11 h 709"/>
                  <a:gd name="T90" fmla="*/ 7 w 362"/>
                  <a:gd name="T91" fmla="*/ 13 h 709"/>
                  <a:gd name="T92" fmla="*/ 1 w 362"/>
                  <a:gd name="T93" fmla="*/ 18 h 709"/>
                  <a:gd name="T94" fmla="*/ 1 w 362"/>
                  <a:gd name="T95" fmla="*/ 18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2"/>
                  <a:gd name="T145" fmla="*/ 0 h 709"/>
                  <a:gd name="T146" fmla="*/ 362 w 362"/>
                  <a:gd name="T147" fmla="*/ 709 h 7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2" h="709">
                    <a:moveTo>
                      <a:pt x="244" y="433"/>
                    </a:moveTo>
                    <a:lnTo>
                      <a:pt x="232" y="413"/>
                    </a:lnTo>
                    <a:lnTo>
                      <a:pt x="216" y="406"/>
                    </a:lnTo>
                    <a:lnTo>
                      <a:pt x="196" y="386"/>
                    </a:lnTo>
                    <a:lnTo>
                      <a:pt x="154" y="387"/>
                    </a:lnTo>
                    <a:lnTo>
                      <a:pt x="151" y="347"/>
                    </a:lnTo>
                    <a:lnTo>
                      <a:pt x="120" y="345"/>
                    </a:lnTo>
                    <a:lnTo>
                      <a:pt x="108" y="348"/>
                    </a:lnTo>
                    <a:lnTo>
                      <a:pt x="111" y="367"/>
                    </a:lnTo>
                    <a:lnTo>
                      <a:pt x="106" y="409"/>
                    </a:lnTo>
                    <a:lnTo>
                      <a:pt x="93" y="433"/>
                    </a:lnTo>
                    <a:lnTo>
                      <a:pt x="86" y="463"/>
                    </a:lnTo>
                    <a:lnTo>
                      <a:pt x="71" y="497"/>
                    </a:lnTo>
                    <a:lnTo>
                      <a:pt x="76" y="545"/>
                    </a:lnTo>
                    <a:lnTo>
                      <a:pt x="103" y="545"/>
                    </a:lnTo>
                    <a:lnTo>
                      <a:pt x="113" y="579"/>
                    </a:lnTo>
                    <a:lnTo>
                      <a:pt x="127" y="596"/>
                    </a:lnTo>
                    <a:lnTo>
                      <a:pt x="137" y="633"/>
                    </a:lnTo>
                    <a:lnTo>
                      <a:pt x="153" y="650"/>
                    </a:lnTo>
                    <a:lnTo>
                      <a:pt x="181" y="653"/>
                    </a:lnTo>
                    <a:lnTo>
                      <a:pt x="210" y="686"/>
                    </a:lnTo>
                    <a:lnTo>
                      <a:pt x="205" y="697"/>
                    </a:lnTo>
                    <a:lnTo>
                      <a:pt x="187" y="695"/>
                    </a:lnTo>
                    <a:lnTo>
                      <a:pt x="165" y="709"/>
                    </a:lnTo>
                    <a:lnTo>
                      <a:pt x="165" y="686"/>
                    </a:lnTo>
                    <a:lnTo>
                      <a:pt x="156" y="673"/>
                    </a:lnTo>
                    <a:lnTo>
                      <a:pt x="119" y="661"/>
                    </a:lnTo>
                    <a:lnTo>
                      <a:pt x="122" y="673"/>
                    </a:lnTo>
                    <a:lnTo>
                      <a:pt x="71" y="611"/>
                    </a:lnTo>
                    <a:lnTo>
                      <a:pt x="51" y="590"/>
                    </a:lnTo>
                    <a:lnTo>
                      <a:pt x="34" y="593"/>
                    </a:lnTo>
                    <a:lnTo>
                      <a:pt x="32" y="557"/>
                    </a:lnTo>
                    <a:lnTo>
                      <a:pt x="49" y="500"/>
                    </a:lnTo>
                    <a:lnTo>
                      <a:pt x="60" y="469"/>
                    </a:lnTo>
                    <a:lnTo>
                      <a:pt x="76" y="452"/>
                    </a:lnTo>
                    <a:lnTo>
                      <a:pt x="93" y="421"/>
                    </a:lnTo>
                    <a:lnTo>
                      <a:pt x="69" y="364"/>
                    </a:lnTo>
                    <a:lnTo>
                      <a:pt x="64" y="325"/>
                    </a:lnTo>
                    <a:lnTo>
                      <a:pt x="32" y="296"/>
                    </a:lnTo>
                    <a:lnTo>
                      <a:pt x="27" y="282"/>
                    </a:lnTo>
                    <a:lnTo>
                      <a:pt x="29" y="271"/>
                    </a:lnTo>
                    <a:lnTo>
                      <a:pt x="42" y="254"/>
                    </a:lnTo>
                    <a:lnTo>
                      <a:pt x="44" y="237"/>
                    </a:lnTo>
                    <a:lnTo>
                      <a:pt x="54" y="220"/>
                    </a:lnTo>
                    <a:lnTo>
                      <a:pt x="51" y="212"/>
                    </a:lnTo>
                    <a:lnTo>
                      <a:pt x="42" y="211"/>
                    </a:lnTo>
                    <a:lnTo>
                      <a:pt x="40" y="174"/>
                    </a:lnTo>
                    <a:lnTo>
                      <a:pt x="15" y="152"/>
                    </a:lnTo>
                    <a:lnTo>
                      <a:pt x="0" y="113"/>
                    </a:lnTo>
                    <a:lnTo>
                      <a:pt x="6" y="108"/>
                    </a:lnTo>
                    <a:lnTo>
                      <a:pt x="6" y="90"/>
                    </a:lnTo>
                    <a:lnTo>
                      <a:pt x="20" y="56"/>
                    </a:lnTo>
                    <a:lnTo>
                      <a:pt x="55" y="50"/>
                    </a:lnTo>
                    <a:lnTo>
                      <a:pt x="86" y="27"/>
                    </a:lnTo>
                    <a:lnTo>
                      <a:pt x="105" y="20"/>
                    </a:lnTo>
                    <a:lnTo>
                      <a:pt x="120" y="0"/>
                    </a:lnTo>
                    <a:lnTo>
                      <a:pt x="120" y="10"/>
                    </a:lnTo>
                    <a:lnTo>
                      <a:pt x="125" y="10"/>
                    </a:lnTo>
                    <a:lnTo>
                      <a:pt x="134" y="20"/>
                    </a:lnTo>
                    <a:lnTo>
                      <a:pt x="136" y="44"/>
                    </a:lnTo>
                    <a:lnTo>
                      <a:pt x="136" y="48"/>
                    </a:lnTo>
                    <a:lnTo>
                      <a:pt x="162" y="54"/>
                    </a:lnTo>
                    <a:lnTo>
                      <a:pt x="161" y="95"/>
                    </a:lnTo>
                    <a:lnTo>
                      <a:pt x="151" y="137"/>
                    </a:lnTo>
                    <a:lnTo>
                      <a:pt x="154" y="152"/>
                    </a:lnTo>
                    <a:lnTo>
                      <a:pt x="196" y="121"/>
                    </a:lnTo>
                    <a:lnTo>
                      <a:pt x="210" y="121"/>
                    </a:lnTo>
                    <a:lnTo>
                      <a:pt x="215" y="130"/>
                    </a:lnTo>
                    <a:lnTo>
                      <a:pt x="229" y="135"/>
                    </a:lnTo>
                    <a:lnTo>
                      <a:pt x="246" y="129"/>
                    </a:lnTo>
                    <a:lnTo>
                      <a:pt x="252" y="115"/>
                    </a:lnTo>
                    <a:lnTo>
                      <a:pt x="271" y="113"/>
                    </a:lnTo>
                    <a:lnTo>
                      <a:pt x="281" y="113"/>
                    </a:lnTo>
                    <a:lnTo>
                      <a:pt x="317" y="152"/>
                    </a:lnTo>
                    <a:lnTo>
                      <a:pt x="323" y="171"/>
                    </a:lnTo>
                    <a:lnTo>
                      <a:pt x="326" y="211"/>
                    </a:lnTo>
                    <a:lnTo>
                      <a:pt x="340" y="225"/>
                    </a:lnTo>
                    <a:lnTo>
                      <a:pt x="346" y="225"/>
                    </a:lnTo>
                    <a:lnTo>
                      <a:pt x="362" y="245"/>
                    </a:lnTo>
                    <a:lnTo>
                      <a:pt x="362" y="259"/>
                    </a:lnTo>
                    <a:lnTo>
                      <a:pt x="359" y="297"/>
                    </a:lnTo>
                    <a:lnTo>
                      <a:pt x="349" y="310"/>
                    </a:lnTo>
                    <a:lnTo>
                      <a:pt x="340" y="313"/>
                    </a:lnTo>
                    <a:lnTo>
                      <a:pt x="332" y="306"/>
                    </a:lnTo>
                    <a:lnTo>
                      <a:pt x="295" y="308"/>
                    </a:lnTo>
                    <a:lnTo>
                      <a:pt x="257" y="305"/>
                    </a:lnTo>
                    <a:lnTo>
                      <a:pt x="227" y="331"/>
                    </a:lnTo>
                    <a:lnTo>
                      <a:pt x="216" y="345"/>
                    </a:lnTo>
                    <a:lnTo>
                      <a:pt x="215" y="361"/>
                    </a:lnTo>
                    <a:lnTo>
                      <a:pt x="224" y="387"/>
                    </a:lnTo>
                    <a:lnTo>
                      <a:pt x="241" y="407"/>
                    </a:lnTo>
                    <a:lnTo>
                      <a:pt x="244" y="433"/>
                    </a:lnTo>
                    <a:close/>
                    <a:moveTo>
                      <a:pt x="34" y="597"/>
                    </a:moveTo>
                    <a:lnTo>
                      <a:pt x="34" y="610"/>
                    </a:lnTo>
                    <a:lnTo>
                      <a:pt x="38" y="601"/>
                    </a:lnTo>
                    <a:lnTo>
                      <a:pt x="34" y="59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5" name="Freeform 111"/>
              <p:cNvSpPr>
                <a:spLocks noChangeAspect="1" noEditPoints="1"/>
              </p:cNvSpPr>
              <p:nvPr/>
            </p:nvSpPr>
            <p:spPr bwMode="gray">
              <a:xfrm>
                <a:off x="6425280" y="2245639"/>
                <a:ext cx="201547" cy="368132"/>
              </a:xfrm>
              <a:custGeom>
                <a:avLst/>
                <a:gdLst>
                  <a:gd name="T0" fmla="*/ 8 w 411"/>
                  <a:gd name="T1" fmla="*/ 25 h 882"/>
                  <a:gd name="T2" fmla="*/ 8 w 411"/>
                  <a:gd name="T3" fmla="*/ 23 h 882"/>
                  <a:gd name="T4" fmla="*/ 9 w 411"/>
                  <a:gd name="T5" fmla="*/ 23 h 882"/>
                  <a:gd name="T6" fmla="*/ 8 w 411"/>
                  <a:gd name="T7" fmla="*/ 21 h 882"/>
                  <a:gd name="T8" fmla="*/ 7 w 411"/>
                  <a:gd name="T9" fmla="*/ 19 h 882"/>
                  <a:gd name="T10" fmla="*/ 7 w 411"/>
                  <a:gd name="T11" fmla="*/ 17 h 882"/>
                  <a:gd name="T12" fmla="*/ 6 w 411"/>
                  <a:gd name="T13" fmla="*/ 16 h 882"/>
                  <a:gd name="T14" fmla="*/ 6 w 411"/>
                  <a:gd name="T15" fmla="*/ 17 h 882"/>
                  <a:gd name="T16" fmla="*/ 4 w 411"/>
                  <a:gd name="T17" fmla="*/ 18 h 882"/>
                  <a:gd name="T18" fmla="*/ 3 w 411"/>
                  <a:gd name="T19" fmla="*/ 18 h 882"/>
                  <a:gd name="T20" fmla="*/ 3 w 411"/>
                  <a:gd name="T21" fmla="*/ 17 h 882"/>
                  <a:gd name="T22" fmla="*/ 3 w 411"/>
                  <a:gd name="T23" fmla="*/ 17 h 882"/>
                  <a:gd name="T24" fmla="*/ 3 w 411"/>
                  <a:gd name="T25" fmla="*/ 14 h 882"/>
                  <a:gd name="T26" fmla="*/ 2 w 411"/>
                  <a:gd name="T27" fmla="*/ 13 h 882"/>
                  <a:gd name="T28" fmla="*/ 2 w 411"/>
                  <a:gd name="T29" fmla="*/ 13 h 882"/>
                  <a:gd name="T30" fmla="*/ 2 w 411"/>
                  <a:gd name="T31" fmla="*/ 13 h 882"/>
                  <a:gd name="T32" fmla="*/ 2 w 411"/>
                  <a:gd name="T33" fmla="*/ 12 h 882"/>
                  <a:gd name="T34" fmla="*/ 1 w 411"/>
                  <a:gd name="T35" fmla="*/ 12 h 882"/>
                  <a:gd name="T36" fmla="*/ 0 w 411"/>
                  <a:gd name="T37" fmla="*/ 11 h 882"/>
                  <a:gd name="T38" fmla="*/ 0 w 411"/>
                  <a:gd name="T39" fmla="*/ 10 h 882"/>
                  <a:gd name="T40" fmla="*/ 1 w 411"/>
                  <a:gd name="T41" fmla="*/ 9 h 882"/>
                  <a:gd name="T42" fmla="*/ 1 w 411"/>
                  <a:gd name="T43" fmla="*/ 8 h 882"/>
                  <a:gd name="T44" fmla="*/ 2 w 411"/>
                  <a:gd name="T45" fmla="*/ 8 h 882"/>
                  <a:gd name="T46" fmla="*/ 2 w 411"/>
                  <a:gd name="T47" fmla="*/ 6 h 882"/>
                  <a:gd name="T48" fmla="*/ 2 w 411"/>
                  <a:gd name="T49" fmla="*/ 6 h 882"/>
                  <a:gd name="T50" fmla="*/ 3 w 411"/>
                  <a:gd name="T51" fmla="*/ 5 h 882"/>
                  <a:gd name="T52" fmla="*/ 4 w 411"/>
                  <a:gd name="T53" fmla="*/ 3 h 882"/>
                  <a:gd name="T54" fmla="*/ 5 w 411"/>
                  <a:gd name="T55" fmla="*/ 2 h 882"/>
                  <a:gd name="T56" fmla="*/ 6 w 411"/>
                  <a:gd name="T57" fmla="*/ 2 h 882"/>
                  <a:gd name="T58" fmla="*/ 6 w 411"/>
                  <a:gd name="T59" fmla="*/ 1 h 882"/>
                  <a:gd name="T60" fmla="*/ 7 w 411"/>
                  <a:gd name="T61" fmla="*/ 0 h 882"/>
                  <a:gd name="T62" fmla="*/ 7 w 411"/>
                  <a:gd name="T63" fmla="*/ 0 h 882"/>
                  <a:gd name="T64" fmla="*/ 8 w 411"/>
                  <a:gd name="T65" fmla="*/ 1 h 882"/>
                  <a:gd name="T66" fmla="*/ 9 w 411"/>
                  <a:gd name="T67" fmla="*/ 2 h 882"/>
                  <a:gd name="T68" fmla="*/ 8 w 411"/>
                  <a:gd name="T69" fmla="*/ 4 h 882"/>
                  <a:gd name="T70" fmla="*/ 7 w 411"/>
                  <a:gd name="T71" fmla="*/ 6 h 882"/>
                  <a:gd name="T72" fmla="*/ 7 w 411"/>
                  <a:gd name="T73" fmla="*/ 6 h 882"/>
                  <a:gd name="T74" fmla="*/ 8 w 411"/>
                  <a:gd name="T75" fmla="*/ 6 h 882"/>
                  <a:gd name="T76" fmla="*/ 9 w 411"/>
                  <a:gd name="T77" fmla="*/ 7 h 882"/>
                  <a:gd name="T78" fmla="*/ 9 w 411"/>
                  <a:gd name="T79" fmla="*/ 9 h 882"/>
                  <a:gd name="T80" fmla="*/ 10 w 411"/>
                  <a:gd name="T81" fmla="*/ 9 h 882"/>
                  <a:gd name="T82" fmla="*/ 11 w 411"/>
                  <a:gd name="T83" fmla="*/ 10 h 882"/>
                  <a:gd name="T84" fmla="*/ 12 w 411"/>
                  <a:gd name="T85" fmla="*/ 9 h 882"/>
                  <a:gd name="T86" fmla="*/ 11 w 411"/>
                  <a:gd name="T87" fmla="*/ 10 h 882"/>
                  <a:gd name="T88" fmla="*/ 11 w 411"/>
                  <a:gd name="T89" fmla="*/ 11 h 882"/>
                  <a:gd name="T90" fmla="*/ 10 w 411"/>
                  <a:gd name="T91" fmla="*/ 11 h 882"/>
                  <a:gd name="T92" fmla="*/ 9 w 411"/>
                  <a:gd name="T93" fmla="*/ 12 h 882"/>
                  <a:gd name="T94" fmla="*/ 8 w 411"/>
                  <a:gd name="T95" fmla="*/ 13 h 882"/>
                  <a:gd name="T96" fmla="*/ 7 w 411"/>
                  <a:gd name="T97" fmla="*/ 14 h 882"/>
                  <a:gd name="T98" fmla="*/ 7 w 411"/>
                  <a:gd name="T99" fmla="*/ 15 h 882"/>
                  <a:gd name="T100" fmla="*/ 8 w 411"/>
                  <a:gd name="T101" fmla="*/ 17 h 882"/>
                  <a:gd name="T102" fmla="*/ 9 w 411"/>
                  <a:gd name="T103" fmla="*/ 17 h 882"/>
                  <a:gd name="T104" fmla="*/ 8 w 411"/>
                  <a:gd name="T105" fmla="*/ 18 h 882"/>
                  <a:gd name="T106" fmla="*/ 8 w 411"/>
                  <a:gd name="T107" fmla="*/ 19 h 882"/>
                  <a:gd name="T108" fmla="*/ 9 w 411"/>
                  <a:gd name="T109" fmla="*/ 20 h 882"/>
                  <a:gd name="T110" fmla="*/ 10 w 411"/>
                  <a:gd name="T111" fmla="*/ 23 h 882"/>
                  <a:gd name="T112" fmla="*/ 9 w 411"/>
                  <a:gd name="T113" fmla="*/ 24 h 882"/>
                  <a:gd name="T114" fmla="*/ 8 w 411"/>
                  <a:gd name="T115" fmla="*/ 22 h 882"/>
                  <a:gd name="T116" fmla="*/ 8 w 411"/>
                  <a:gd name="T117" fmla="*/ 22 h 882"/>
                  <a:gd name="T118" fmla="*/ 8 w 411"/>
                  <a:gd name="T119" fmla="*/ 23 h 882"/>
                  <a:gd name="T120" fmla="*/ 8 w 411"/>
                  <a:gd name="T121" fmla="*/ 24 h 8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11"/>
                  <a:gd name="T184" fmla="*/ 0 h 882"/>
                  <a:gd name="T185" fmla="*/ 411 w 411"/>
                  <a:gd name="T186" fmla="*/ 882 h 88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11" h="882">
                    <a:moveTo>
                      <a:pt x="298" y="882"/>
                    </a:moveTo>
                    <a:lnTo>
                      <a:pt x="289" y="877"/>
                    </a:lnTo>
                    <a:lnTo>
                      <a:pt x="304" y="812"/>
                    </a:lnTo>
                    <a:lnTo>
                      <a:pt x="289" y="802"/>
                    </a:lnTo>
                    <a:lnTo>
                      <a:pt x="291" y="795"/>
                    </a:lnTo>
                    <a:lnTo>
                      <a:pt x="298" y="797"/>
                    </a:lnTo>
                    <a:lnTo>
                      <a:pt x="295" y="754"/>
                    </a:lnTo>
                    <a:lnTo>
                      <a:pt x="281" y="717"/>
                    </a:lnTo>
                    <a:lnTo>
                      <a:pt x="276" y="722"/>
                    </a:lnTo>
                    <a:lnTo>
                      <a:pt x="258" y="659"/>
                    </a:lnTo>
                    <a:lnTo>
                      <a:pt x="252" y="585"/>
                    </a:lnTo>
                    <a:lnTo>
                      <a:pt x="235" y="579"/>
                    </a:lnTo>
                    <a:lnTo>
                      <a:pt x="220" y="565"/>
                    </a:lnTo>
                    <a:lnTo>
                      <a:pt x="215" y="566"/>
                    </a:lnTo>
                    <a:lnTo>
                      <a:pt x="207" y="540"/>
                    </a:lnTo>
                    <a:lnTo>
                      <a:pt x="204" y="576"/>
                    </a:lnTo>
                    <a:lnTo>
                      <a:pt x="178" y="590"/>
                    </a:lnTo>
                    <a:lnTo>
                      <a:pt x="144" y="620"/>
                    </a:lnTo>
                    <a:lnTo>
                      <a:pt x="128" y="614"/>
                    </a:lnTo>
                    <a:lnTo>
                      <a:pt x="123" y="622"/>
                    </a:lnTo>
                    <a:lnTo>
                      <a:pt x="106" y="614"/>
                    </a:lnTo>
                    <a:lnTo>
                      <a:pt x="103" y="610"/>
                    </a:lnTo>
                    <a:lnTo>
                      <a:pt x="106" y="603"/>
                    </a:lnTo>
                    <a:lnTo>
                      <a:pt x="93" y="608"/>
                    </a:lnTo>
                    <a:lnTo>
                      <a:pt x="106" y="553"/>
                    </a:lnTo>
                    <a:lnTo>
                      <a:pt x="98" y="498"/>
                    </a:lnTo>
                    <a:lnTo>
                      <a:pt x="77" y="460"/>
                    </a:lnTo>
                    <a:lnTo>
                      <a:pt x="74" y="470"/>
                    </a:lnTo>
                    <a:lnTo>
                      <a:pt x="66" y="464"/>
                    </a:lnTo>
                    <a:lnTo>
                      <a:pt x="61" y="455"/>
                    </a:lnTo>
                    <a:lnTo>
                      <a:pt x="63" y="446"/>
                    </a:lnTo>
                    <a:lnTo>
                      <a:pt x="72" y="452"/>
                    </a:lnTo>
                    <a:lnTo>
                      <a:pt x="64" y="441"/>
                    </a:lnTo>
                    <a:lnTo>
                      <a:pt x="66" y="430"/>
                    </a:lnTo>
                    <a:lnTo>
                      <a:pt x="32" y="413"/>
                    </a:lnTo>
                    <a:lnTo>
                      <a:pt x="32" y="405"/>
                    </a:lnTo>
                    <a:lnTo>
                      <a:pt x="12" y="393"/>
                    </a:lnTo>
                    <a:lnTo>
                      <a:pt x="0" y="373"/>
                    </a:lnTo>
                    <a:lnTo>
                      <a:pt x="1" y="351"/>
                    </a:lnTo>
                    <a:lnTo>
                      <a:pt x="7" y="348"/>
                    </a:lnTo>
                    <a:lnTo>
                      <a:pt x="17" y="351"/>
                    </a:lnTo>
                    <a:lnTo>
                      <a:pt x="15" y="324"/>
                    </a:lnTo>
                    <a:lnTo>
                      <a:pt x="38" y="312"/>
                    </a:lnTo>
                    <a:lnTo>
                      <a:pt x="34" y="285"/>
                    </a:lnTo>
                    <a:lnTo>
                      <a:pt x="35" y="275"/>
                    </a:lnTo>
                    <a:lnTo>
                      <a:pt x="49" y="272"/>
                    </a:lnTo>
                    <a:lnTo>
                      <a:pt x="51" y="232"/>
                    </a:lnTo>
                    <a:lnTo>
                      <a:pt x="55" y="226"/>
                    </a:lnTo>
                    <a:lnTo>
                      <a:pt x="86" y="226"/>
                    </a:lnTo>
                    <a:lnTo>
                      <a:pt x="89" y="223"/>
                    </a:lnTo>
                    <a:lnTo>
                      <a:pt x="110" y="175"/>
                    </a:lnTo>
                    <a:lnTo>
                      <a:pt x="111" y="158"/>
                    </a:lnTo>
                    <a:lnTo>
                      <a:pt x="136" y="131"/>
                    </a:lnTo>
                    <a:lnTo>
                      <a:pt x="134" y="107"/>
                    </a:lnTo>
                    <a:lnTo>
                      <a:pt x="139" y="94"/>
                    </a:lnTo>
                    <a:lnTo>
                      <a:pt x="164" y="79"/>
                    </a:lnTo>
                    <a:lnTo>
                      <a:pt x="179" y="60"/>
                    </a:lnTo>
                    <a:lnTo>
                      <a:pt x="204" y="53"/>
                    </a:lnTo>
                    <a:lnTo>
                      <a:pt x="218" y="59"/>
                    </a:lnTo>
                    <a:lnTo>
                      <a:pt x="222" y="29"/>
                    </a:lnTo>
                    <a:lnTo>
                      <a:pt x="237" y="20"/>
                    </a:lnTo>
                    <a:lnTo>
                      <a:pt x="237" y="8"/>
                    </a:lnTo>
                    <a:lnTo>
                      <a:pt x="247" y="0"/>
                    </a:lnTo>
                    <a:lnTo>
                      <a:pt x="261" y="6"/>
                    </a:lnTo>
                    <a:lnTo>
                      <a:pt x="270" y="17"/>
                    </a:lnTo>
                    <a:lnTo>
                      <a:pt x="279" y="40"/>
                    </a:lnTo>
                    <a:lnTo>
                      <a:pt x="291" y="40"/>
                    </a:lnTo>
                    <a:lnTo>
                      <a:pt x="300" y="84"/>
                    </a:lnTo>
                    <a:lnTo>
                      <a:pt x="296" y="116"/>
                    </a:lnTo>
                    <a:lnTo>
                      <a:pt x="287" y="138"/>
                    </a:lnTo>
                    <a:lnTo>
                      <a:pt x="262" y="167"/>
                    </a:lnTo>
                    <a:lnTo>
                      <a:pt x="253" y="195"/>
                    </a:lnTo>
                    <a:lnTo>
                      <a:pt x="255" y="215"/>
                    </a:lnTo>
                    <a:lnTo>
                      <a:pt x="247" y="229"/>
                    </a:lnTo>
                    <a:lnTo>
                      <a:pt x="252" y="234"/>
                    </a:lnTo>
                    <a:lnTo>
                      <a:pt x="284" y="214"/>
                    </a:lnTo>
                    <a:lnTo>
                      <a:pt x="304" y="215"/>
                    </a:lnTo>
                    <a:lnTo>
                      <a:pt x="309" y="255"/>
                    </a:lnTo>
                    <a:lnTo>
                      <a:pt x="335" y="270"/>
                    </a:lnTo>
                    <a:lnTo>
                      <a:pt x="325" y="309"/>
                    </a:lnTo>
                    <a:lnTo>
                      <a:pt x="354" y="316"/>
                    </a:lnTo>
                    <a:lnTo>
                      <a:pt x="355" y="326"/>
                    </a:lnTo>
                    <a:lnTo>
                      <a:pt x="371" y="341"/>
                    </a:lnTo>
                    <a:lnTo>
                      <a:pt x="388" y="337"/>
                    </a:lnTo>
                    <a:lnTo>
                      <a:pt x="402" y="328"/>
                    </a:lnTo>
                    <a:lnTo>
                      <a:pt x="410" y="329"/>
                    </a:lnTo>
                    <a:lnTo>
                      <a:pt x="411" y="334"/>
                    </a:lnTo>
                    <a:lnTo>
                      <a:pt x="406" y="345"/>
                    </a:lnTo>
                    <a:lnTo>
                      <a:pt x="385" y="359"/>
                    </a:lnTo>
                    <a:lnTo>
                      <a:pt x="386" y="371"/>
                    </a:lnTo>
                    <a:lnTo>
                      <a:pt x="374" y="373"/>
                    </a:lnTo>
                    <a:lnTo>
                      <a:pt x="369" y="382"/>
                    </a:lnTo>
                    <a:lnTo>
                      <a:pt x="354" y="402"/>
                    </a:lnTo>
                    <a:lnTo>
                      <a:pt x="335" y="409"/>
                    </a:lnTo>
                    <a:lnTo>
                      <a:pt x="304" y="432"/>
                    </a:lnTo>
                    <a:lnTo>
                      <a:pt x="269" y="438"/>
                    </a:lnTo>
                    <a:lnTo>
                      <a:pt x="255" y="472"/>
                    </a:lnTo>
                    <a:lnTo>
                      <a:pt x="255" y="490"/>
                    </a:lnTo>
                    <a:lnTo>
                      <a:pt x="249" y="495"/>
                    </a:lnTo>
                    <a:lnTo>
                      <a:pt x="264" y="534"/>
                    </a:lnTo>
                    <a:lnTo>
                      <a:pt x="289" y="556"/>
                    </a:lnTo>
                    <a:lnTo>
                      <a:pt x="291" y="593"/>
                    </a:lnTo>
                    <a:lnTo>
                      <a:pt x="300" y="594"/>
                    </a:lnTo>
                    <a:lnTo>
                      <a:pt x="303" y="602"/>
                    </a:lnTo>
                    <a:lnTo>
                      <a:pt x="293" y="619"/>
                    </a:lnTo>
                    <a:lnTo>
                      <a:pt x="291" y="636"/>
                    </a:lnTo>
                    <a:lnTo>
                      <a:pt x="278" y="653"/>
                    </a:lnTo>
                    <a:lnTo>
                      <a:pt x="276" y="664"/>
                    </a:lnTo>
                    <a:lnTo>
                      <a:pt x="281" y="678"/>
                    </a:lnTo>
                    <a:lnTo>
                      <a:pt x="313" y="707"/>
                    </a:lnTo>
                    <a:lnTo>
                      <a:pt x="318" y="746"/>
                    </a:lnTo>
                    <a:lnTo>
                      <a:pt x="342" y="803"/>
                    </a:lnTo>
                    <a:lnTo>
                      <a:pt x="325" y="834"/>
                    </a:lnTo>
                    <a:lnTo>
                      <a:pt x="309" y="851"/>
                    </a:lnTo>
                    <a:lnTo>
                      <a:pt x="298" y="882"/>
                    </a:lnTo>
                    <a:close/>
                    <a:moveTo>
                      <a:pt x="283" y="768"/>
                    </a:moveTo>
                    <a:lnTo>
                      <a:pt x="283" y="781"/>
                    </a:lnTo>
                    <a:lnTo>
                      <a:pt x="286" y="778"/>
                    </a:lnTo>
                    <a:lnTo>
                      <a:pt x="283" y="768"/>
                    </a:lnTo>
                    <a:close/>
                    <a:moveTo>
                      <a:pt x="289" y="806"/>
                    </a:moveTo>
                    <a:lnTo>
                      <a:pt x="281" y="819"/>
                    </a:lnTo>
                    <a:lnTo>
                      <a:pt x="291" y="819"/>
                    </a:lnTo>
                    <a:lnTo>
                      <a:pt x="289" y="80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6" name="Freeform 112"/>
              <p:cNvSpPr>
                <a:spLocks noChangeAspect="1" noEditPoints="1"/>
              </p:cNvSpPr>
              <p:nvPr/>
            </p:nvSpPr>
            <p:spPr bwMode="gray">
              <a:xfrm>
                <a:off x="5872237" y="2069753"/>
                <a:ext cx="669133" cy="583557"/>
              </a:xfrm>
              <a:custGeom>
                <a:avLst/>
                <a:gdLst>
                  <a:gd name="T0" fmla="*/ 2 w 1353"/>
                  <a:gd name="T1" fmla="*/ 20 h 1397"/>
                  <a:gd name="T2" fmla="*/ 2 w 1353"/>
                  <a:gd name="T3" fmla="*/ 21 h 1397"/>
                  <a:gd name="T4" fmla="*/ 3 w 1353"/>
                  <a:gd name="T5" fmla="*/ 23 h 1397"/>
                  <a:gd name="T6" fmla="*/ 6 w 1353"/>
                  <a:gd name="T7" fmla="*/ 21 h 1397"/>
                  <a:gd name="T8" fmla="*/ 6 w 1353"/>
                  <a:gd name="T9" fmla="*/ 21 h 1397"/>
                  <a:gd name="T10" fmla="*/ 6 w 1353"/>
                  <a:gd name="T11" fmla="*/ 25 h 1397"/>
                  <a:gd name="T12" fmla="*/ 7 w 1353"/>
                  <a:gd name="T13" fmla="*/ 28 h 1397"/>
                  <a:gd name="T14" fmla="*/ 8 w 1353"/>
                  <a:gd name="T15" fmla="*/ 31 h 1397"/>
                  <a:gd name="T16" fmla="*/ 10 w 1353"/>
                  <a:gd name="T17" fmla="*/ 36 h 1397"/>
                  <a:gd name="T18" fmla="*/ 13 w 1353"/>
                  <a:gd name="T19" fmla="*/ 39 h 1397"/>
                  <a:gd name="T20" fmla="*/ 16 w 1353"/>
                  <a:gd name="T21" fmla="*/ 36 h 1397"/>
                  <a:gd name="T22" fmla="*/ 16 w 1353"/>
                  <a:gd name="T23" fmla="*/ 32 h 1397"/>
                  <a:gd name="T24" fmla="*/ 17 w 1353"/>
                  <a:gd name="T25" fmla="*/ 30 h 1397"/>
                  <a:gd name="T26" fmla="*/ 19 w 1353"/>
                  <a:gd name="T27" fmla="*/ 29 h 1397"/>
                  <a:gd name="T28" fmla="*/ 24 w 1353"/>
                  <a:gd name="T29" fmla="*/ 24 h 1397"/>
                  <a:gd name="T30" fmla="*/ 27 w 1353"/>
                  <a:gd name="T31" fmla="*/ 21 h 1397"/>
                  <a:gd name="T32" fmla="*/ 28 w 1353"/>
                  <a:gd name="T33" fmla="*/ 22 h 1397"/>
                  <a:gd name="T34" fmla="*/ 27 w 1353"/>
                  <a:gd name="T35" fmla="*/ 19 h 1397"/>
                  <a:gd name="T36" fmla="*/ 27 w 1353"/>
                  <a:gd name="T37" fmla="*/ 17 h 1397"/>
                  <a:gd name="T38" fmla="*/ 27 w 1353"/>
                  <a:gd name="T39" fmla="*/ 15 h 1397"/>
                  <a:gd name="T40" fmla="*/ 28 w 1353"/>
                  <a:gd name="T41" fmla="*/ 15 h 1397"/>
                  <a:gd name="T42" fmla="*/ 31 w 1353"/>
                  <a:gd name="T43" fmla="*/ 17 h 1397"/>
                  <a:gd name="T44" fmla="*/ 31 w 1353"/>
                  <a:gd name="T45" fmla="*/ 19 h 1397"/>
                  <a:gd name="T46" fmla="*/ 32 w 1353"/>
                  <a:gd name="T47" fmla="*/ 19 h 1397"/>
                  <a:gd name="T48" fmla="*/ 33 w 1353"/>
                  <a:gd name="T49" fmla="*/ 20 h 1397"/>
                  <a:gd name="T50" fmla="*/ 35 w 1353"/>
                  <a:gd name="T51" fmla="*/ 18 h 1397"/>
                  <a:gd name="T52" fmla="*/ 36 w 1353"/>
                  <a:gd name="T53" fmla="*/ 15 h 1397"/>
                  <a:gd name="T54" fmla="*/ 39 w 1353"/>
                  <a:gd name="T55" fmla="*/ 13 h 1397"/>
                  <a:gd name="T56" fmla="*/ 38 w 1353"/>
                  <a:gd name="T57" fmla="*/ 12 h 1397"/>
                  <a:gd name="T58" fmla="*/ 36 w 1353"/>
                  <a:gd name="T59" fmla="*/ 11 h 1397"/>
                  <a:gd name="T60" fmla="*/ 32 w 1353"/>
                  <a:gd name="T61" fmla="*/ 13 h 1397"/>
                  <a:gd name="T62" fmla="*/ 28 w 1353"/>
                  <a:gd name="T63" fmla="*/ 14 h 1397"/>
                  <a:gd name="T64" fmla="*/ 27 w 1353"/>
                  <a:gd name="T65" fmla="*/ 13 h 1397"/>
                  <a:gd name="T66" fmla="*/ 26 w 1353"/>
                  <a:gd name="T67" fmla="*/ 15 h 1397"/>
                  <a:gd name="T68" fmla="*/ 19 w 1353"/>
                  <a:gd name="T69" fmla="*/ 13 h 1397"/>
                  <a:gd name="T70" fmla="*/ 16 w 1353"/>
                  <a:gd name="T71" fmla="*/ 11 h 1397"/>
                  <a:gd name="T72" fmla="*/ 17 w 1353"/>
                  <a:gd name="T73" fmla="*/ 9 h 1397"/>
                  <a:gd name="T74" fmla="*/ 15 w 1353"/>
                  <a:gd name="T75" fmla="*/ 8 h 1397"/>
                  <a:gd name="T76" fmla="*/ 14 w 1353"/>
                  <a:gd name="T77" fmla="*/ 6 h 1397"/>
                  <a:gd name="T78" fmla="*/ 15 w 1353"/>
                  <a:gd name="T79" fmla="*/ 6 h 1397"/>
                  <a:gd name="T80" fmla="*/ 15 w 1353"/>
                  <a:gd name="T81" fmla="*/ 5 h 1397"/>
                  <a:gd name="T82" fmla="*/ 15 w 1353"/>
                  <a:gd name="T83" fmla="*/ 3 h 1397"/>
                  <a:gd name="T84" fmla="*/ 16 w 1353"/>
                  <a:gd name="T85" fmla="*/ 1 h 1397"/>
                  <a:gd name="T86" fmla="*/ 15 w 1353"/>
                  <a:gd name="T87" fmla="*/ 1 h 1397"/>
                  <a:gd name="T88" fmla="*/ 13 w 1353"/>
                  <a:gd name="T89" fmla="*/ 1 h 1397"/>
                  <a:gd name="T90" fmla="*/ 10 w 1353"/>
                  <a:gd name="T91" fmla="*/ 2 h 1397"/>
                  <a:gd name="T92" fmla="*/ 8 w 1353"/>
                  <a:gd name="T93" fmla="*/ 3 h 1397"/>
                  <a:gd name="T94" fmla="*/ 8 w 1353"/>
                  <a:gd name="T95" fmla="*/ 4 h 1397"/>
                  <a:gd name="T96" fmla="*/ 10 w 1353"/>
                  <a:gd name="T97" fmla="*/ 6 h 1397"/>
                  <a:gd name="T98" fmla="*/ 9 w 1353"/>
                  <a:gd name="T99" fmla="*/ 7 h 1397"/>
                  <a:gd name="T100" fmla="*/ 8 w 1353"/>
                  <a:gd name="T101" fmla="*/ 9 h 1397"/>
                  <a:gd name="T102" fmla="*/ 5 w 1353"/>
                  <a:gd name="T103" fmla="*/ 13 h 1397"/>
                  <a:gd name="T104" fmla="*/ 2 w 1353"/>
                  <a:gd name="T105" fmla="*/ 14 h 1397"/>
                  <a:gd name="T106" fmla="*/ 3 w 1353"/>
                  <a:gd name="T107" fmla="*/ 17 h 1397"/>
                  <a:gd name="T108" fmla="*/ 3 w 1353"/>
                  <a:gd name="T109" fmla="*/ 18 h 1397"/>
                  <a:gd name="T110" fmla="*/ 1 w 1353"/>
                  <a:gd name="T111" fmla="*/ 18 h 1397"/>
                  <a:gd name="T112" fmla="*/ 33 w 1353"/>
                  <a:gd name="T113" fmla="*/ 33 h 1397"/>
                  <a:gd name="T114" fmla="*/ 33 w 1353"/>
                  <a:gd name="T115" fmla="*/ 34 h 139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53"/>
                  <a:gd name="T175" fmla="*/ 0 h 1397"/>
                  <a:gd name="T176" fmla="*/ 1353 w 1353"/>
                  <a:gd name="T177" fmla="*/ 1397 h 139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53" h="1397">
                    <a:moveTo>
                      <a:pt x="2" y="658"/>
                    </a:moveTo>
                    <a:lnTo>
                      <a:pt x="8" y="659"/>
                    </a:lnTo>
                    <a:lnTo>
                      <a:pt x="23" y="681"/>
                    </a:lnTo>
                    <a:lnTo>
                      <a:pt x="39" y="695"/>
                    </a:lnTo>
                    <a:lnTo>
                      <a:pt x="74" y="695"/>
                    </a:lnTo>
                    <a:lnTo>
                      <a:pt x="96" y="688"/>
                    </a:lnTo>
                    <a:lnTo>
                      <a:pt x="104" y="680"/>
                    </a:lnTo>
                    <a:lnTo>
                      <a:pt x="105" y="684"/>
                    </a:lnTo>
                    <a:lnTo>
                      <a:pt x="98" y="701"/>
                    </a:lnTo>
                    <a:lnTo>
                      <a:pt x="81" y="715"/>
                    </a:lnTo>
                    <a:lnTo>
                      <a:pt x="51" y="721"/>
                    </a:lnTo>
                    <a:lnTo>
                      <a:pt x="44" y="715"/>
                    </a:lnTo>
                    <a:lnTo>
                      <a:pt x="39" y="720"/>
                    </a:lnTo>
                    <a:lnTo>
                      <a:pt x="42" y="734"/>
                    </a:lnTo>
                    <a:lnTo>
                      <a:pt x="105" y="794"/>
                    </a:lnTo>
                    <a:lnTo>
                      <a:pt x="141" y="794"/>
                    </a:lnTo>
                    <a:lnTo>
                      <a:pt x="174" y="780"/>
                    </a:lnTo>
                    <a:lnTo>
                      <a:pt x="183" y="763"/>
                    </a:lnTo>
                    <a:lnTo>
                      <a:pt x="188" y="717"/>
                    </a:lnTo>
                    <a:lnTo>
                      <a:pt x="193" y="721"/>
                    </a:lnTo>
                    <a:lnTo>
                      <a:pt x="218" y="721"/>
                    </a:lnTo>
                    <a:lnTo>
                      <a:pt x="214" y="729"/>
                    </a:lnTo>
                    <a:lnTo>
                      <a:pt x="205" y="729"/>
                    </a:lnTo>
                    <a:lnTo>
                      <a:pt x="201" y="738"/>
                    </a:lnTo>
                    <a:lnTo>
                      <a:pt x="201" y="751"/>
                    </a:lnTo>
                    <a:lnTo>
                      <a:pt x="209" y="755"/>
                    </a:lnTo>
                    <a:lnTo>
                      <a:pt x="205" y="776"/>
                    </a:lnTo>
                    <a:lnTo>
                      <a:pt x="209" y="781"/>
                    </a:lnTo>
                    <a:lnTo>
                      <a:pt x="215" y="810"/>
                    </a:lnTo>
                    <a:lnTo>
                      <a:pt x="208" y="848"/>
                    </a:lnTo>
                    <a:lnTo>
                      <a:pt x="214" y="881"/>
                    </a:lnTo>
                    <a:lnTo>
                      <a:pt x="220" y="876"/>
                    </a:lnTo>
                    <a:lnTo>
                      <a:pt x="220" y="879"/>
                    </a:lnTo>
                    <a:lnTo>
                      <a:pt x="217" y="913"/>
                    </a:lnTo>
                    <a:lnTo>
                      <a:pt x="232" y="964"/>
                    </a:lnTo>
                    <a:lnTo>
                      <a:pt x="237" y="1003"/>
                    </a:lnTo>
                    <a:lnTo>
                      <a:pt x="256" y="1040"/>
                    </a:lnTo>
                    <a:lnTo>
                      <a:pt x="260" y="1052"/>
                    </a:lnTo>
                    <a:lnTo>
                      <a:pt x="269" y="1052"/>
                    </a:lnTo>
                    <a:lnTo>
                      <a:pt x="266" y="1060"/>
                    </a:lnTo>
                    <a:lnTo>
                      <a:pt x="271" y="1077"/>
                    </a:lnTo>
                    <a:lnTo>
                      <a:pt x="285" y="1091"/>
                    </a:lnTo>
                    <a:lnTo>
                      <a:pt x="306" y="1142"/>
                    </a:lnTo>
                    <a:lnTo>
                      <a:pt x="322" y="1203"/>
                    </a:lnTo>
                    <a:lnTo>
                      <a:pt x="352" y="1240"/>
                    </a:lnTo>
                    <a:lnTo>
                      <a:pt x="395" y="1357"/>
                    </a:lnTo>
                    <a:lnTo>
                      <a:pt x="429" y="1397"/>
                    </a:lnTo>
                    <a:lnTo>
                      <a:pt x="441" y="1397"/>
                    </a:lnTo>
                    <a:lnTo>
                      <a:pt x="460" y="1380"/>
                    </a:lnTo>
                    <a:lnTo>
                      <a:pt x="467" y="1354"/>
                    </a:lnTo>
                    <a:lnTo>
                      <a:pt x="500" y="1343"/>
                    </a:lnTo>
                    <a:lnTo>
                      <a:pt x="500" y="1328"/>
                    </a:lnTo>
                    <a:lnTo>
                      <a:pt x="518" y="1295"/>
                    </a:lnTo>
                    <a:lnTo>
                      <a:pt x="540" y="1297"/>
                    </a:lnTo>
                    <a:lnTo>
                      <a:pt x="539" y="1233"/>
                    </a:lnTo>
                    <a:lnTo>
                      <a:pt x="563" y="1162"/>
                    </a:lnTo>
                    <a:lnTo>
                      <a:pt x="562" y="1150"/>
                    </a:lnTo>
                    <a:lnTo>
                      <a:pt x="554" y="1140"/>
                    </a:lnTo>
                    <a:lnTo>
                      <a:pt x="559" y="1140"/>
                    </a:lnTo>
                    <a:lnTo>
                      <a:pt x="552" y="1114"/>
                    </a:lnTo>
                    <a:lnTo>
                      <a:pt x="555" y="1096"/>
                    </a:lnTo>
                    <a:lnTo>
                      <a:pt x="551" y="1062"/>
                    </a:lnTo>
                    <a:lnTo>
                      <a:pt x="563" y="1042"/>
                    </a:lnTo>
                    <a:lnTo>
                      <a:pt x="579" y="1037"/>
                    </a:lnTo>
                    <a:lnTo>
                      <a:pt x="588" y="1040"/>
                    </a:lnTo>
                    <a:lnTo>
                      <a:pt x="594" y="1038"/>
                    </a:lnTo>
                    <a:lnTo>
                      <a:pt x="599" y="1028"/>
                    </a:lnTo>
                    <a:lnTo>
                      <a:pt x="606" y="1017"/>
                    </a:lnTo>
                    <a:lnTo>
                      <a:pt x="628" y="1011"/>
                    </a:lnTo>
                    <a:lnTo>
                      <a:pt x="648" y="1005"/>
                    </a:lnTo>
                    <a:lnTo>
                      <a:pt x="656" y="980"/>
                    </a:lnTo>
                    <a:lnTo>
                      <a:pt x="740" y="915"/>
                    </a:lnTo>
                    <a:lnTo>
                      <a:pt x="779" y="870"/>
                    </a:lnTo>
                    <a:lnTo>
                      <a:pt x="814" y="847"/>
                    </a:lnTo>
                    <a:lnTo>
                      <a:pt x="840" y="839"/>
                    </a:lnTo>
                    <a:lnTo>
                      <a:pt x="871" y="802"/>
                    </a:lnTo>
                    <a:lnTo>
                      <a:pt x="867" y="781"/>
                    </a:lnTo>
                    <a:lnTo>
                      <a:pt x="871" y="768"/>
                    </a:lnTo>
                    <a:lnTo>
                      <a:pt x="913" y="749"/>
                    </a:lnTo>
                    <a:lnTo>
                      <a:pt x="922" y="730"/>
                    </a:lnTo>
                    <a:lnTo>
                      <a:pt x="922" y="751"/>
                    </a:lnTo>
                    <a:lnTo>
                      <a:pt x="931" y="759"/>
                    </a:lnTo>
                    <a:lnTo>
                      <a:pt x="947" y="755"/>
                    </a:lnTo>
                    <a:lnTo>
                      <a:pt x="948" y="746"/>
                    </a:lnTo>
                    <a:lnTo>
                      <a:pt x="953" y="757"/>
                    </a:lnTo>
                    <a:lnTo>
                      <a:pt x="960" y="755"/>
                    </a:lnTo>
                    <a:lnTo>
                      <a:pt x="953" y="712"/>
                    </a:lnTo>
                    <a:lnTo>
                      <a:pt x="947" y="700"/>
                    </a:lnTo>
                    <a:lnTo>
                      <a:pt x="948" y="678"/>
                    </a:lnTo>
                    <a:lnTo>
                      <a:pt x="939" y="655"/>
                    </a:lnTo>
                    <a:lnTo>
                      <a:pt x="941" y="621"/>
                    </a:lnTo>
                    <a:lnTo>
                      <a:pt x="913" y="596"/>
                    </a:lnTo>
                    <a:lnTo>
                      <a:pt x="918" y="585"/>
                    </a:lnTo>
                    <a:lnTo>
                      <a:pt x="928" y="582"/>
                    </a:lnTo>
                    <a:lnTo>
                      <a:pt x="931" y="574"/>
                    </a:lnTo>
                    <a:lnTo>
                      <a:pt x="948" y="573"/>
                    </a:lnTo>
                    <a:lnTo>
                      <a:pt x="945" y="561"/>
                    </a:lnTo>
                    <a:lnTo>
                      <a:pt x="927" y="557"/>
                    </a:lnTo>
                    <a:lnTo>
                      <a:pt x="921" y="542"/>
                    </a:lnTo>
                    <a:lnTo>
                      <a:pt x="939" y="511"/>
                    </a:lnTo>
                    <a:lnTo>
                      <a:pt x="953" y="531"/>
                    </a:lnTo>
                    <a:lnTo>
                      <a:pt x="956" y="514"/>
                    </a:lnTo>
                    <a:lnTo>
                      <a:pt x="962" y="515"/>
                    </a:lnTo>
                    <a:lnTo>
                      <a:pt x="970" y="536"/>
                    </a:lnTo>
                    <a:lnTo>
                      <a:pt x="973" y="532"/>
                    </a:lnTo>
                    <a:lnTo>
                      <a:pt x="982" y="537"/>
                    </a:lnTo>
                    <a:lnTo>
                      <a:pt x="989" y="525"/>
                    </a:lnTo>
                    <a:lnTo>
                      <a:pt x="998" y="561"/>
                    </a:lnTo>
                    <a:lnTo>
                      <a:pt x="1011" y="573"/>
                    </a:lnTo>
                    <a:lnTo>
                      <a:pt x="1083" y="573"/>
                    </a:lnTo>
                    <a:lnTo>
                      <a:pt x="1116" y="583"/>
                    </a:lnTo>
                    <a:lnTo>
                      <a:pt x="1092" y="613"/>
                    </a:lnTo>
                    <a:lnTo>
                      <a:pt x="1062" y="636"/>
                    </a:lnTo>
                    <a:lnTo>
                      <a:pt x="1060" y="642"/>
                    </a:lnTo>
                    <a:lnTo>
                      <a:pt x="1066" y="672"/>
                    </a:lnTo>
                    <a:lnTo>
                      <a:pt x="1075" y="673"/>
                    </a:lnTo>
                    <a:lnTo>
                      <a:pt x="1085" y="686"/>
                    </a:lnTo>
                    <a:lnTo>
                      <a:pt x="1095" y="661"/>
                    </a:lnTo>
                    <a:lnTo>
                      <a:pt x="1103" y="649"/>
                    </a:lnTo>
                    <a:lnTo>
                      <a:pt x="1109" y="649"/>
                    </a:lnTo>
                    <a:lnTo>
                      <a:pt x="1125" y="690"/>
                    </a:lnTo>
                    <a:lnTo>
                      <a:pt x="1131" y="742"/>
                    </a:lnTo>
                    <a:lnTo>
                      <a:pt x="1154" y="730"/>
                    </a:lnTo>
                    <a:lnTo>
                      <a:pt x="1150" y="703"/>
                    </a:lnTo>
                    <a:lnTo>
                      <a:pt x="1151" y="693"/>
                    </a:lnTo>
                    <a:lnTo>
                      <a:pt x="1165" y="690"/>
                    </a:lnTo>
                    <a:lnTo>
                      <a:pt x="1167" y="650"/>
                    </a:lnTo>
                    <a:lnTo>
                      <a:pt x="1171" y="644"/>
                    </a:lnTo>
                    <a:lnTo>
                      <a:pt x="1202" y="644"/>
                    </a:lnTo>
                    <a:lnTo>
                      <a:pt x="1205" y="641"/>
                    </a:lnTo>
                    <a:lnTo>
                      <a:pt x="1226" y="593"/>
                    </a:lnTo>
                    <a:lnTo>
                      <a:pt x="1227" y="576"/>
                    </a:lnTo>
                    <a:lnTo>
                      <a:pt x="1252" y="549"/>
                    </a:lnTo>
                    <a:lnTo>
                      <a:pt x="1250" y="525"/>
                    </a:lnTo>
                    <a:lnTo>
                      <a:pt x="1255" y="512"/>
                    </a:lnTo>
                    <a:lnTo>
                      <a:pt x="1280" y="497"/>
                    </a:lnTo>
                    <a:lnTo>
                      <a:pt x="1295" y="478"/>
                    </a:lnTo>
                    <a:lnTo>
                      <a:pt x="1320" y="471"/>
                    </a:lnTo>
                    <a:lnTo>
                      <a:pt x="1334" y="477"/>
                    </a:lnTo>
                    <a:lnTo>
                      <a:pt x="1338" y="447"/>
                    </a:lnTo>
                    <a:lnTo>
                      <a:pt x="1353" y="438"/>
                    </a:lnTo>
                    <a:lnTo>
                      <a:pt x="1353" y="426"/>
                    </a:lnTo>
                    <a:lnTo>
                      <a:pt x="1349" y="417"/>
                    </a:lnTo>
                    <a:lnTo>
                      <a:pt x="1341" y="412"/>
                    </a:lnTo>
                    <a:lnTo>
                      <a:pt x="1306" y="409"/>
                    </a:lnTo>
                    <a:lnTo>
                      <a:pt x="1309" y="385"/>
                    </a:lnTo>
                    <a:lnTo>
                      <a:pt x="1298" y="381"/>
                    </a:lnTo>
                    <a:lnTo>
                      <a:pt x="1298" y="367"/>
                    </a:lnTo>
                    <a:lnTo>
                      <a:pt x="1289" y="356"/>
                    </a:lnTo>
                    <a:lnTo>
                      <a:pt x="1255" y="372"/>
                    </a:lnTo>
                    <a:lnTo>
                      <a:pt x="1222" y="367"/>
                    </a:lnTo>
                    <a:lnTo>
                      <a:pt x="1151" y="423"/>
                    </a:lnTo>
                    <a:lnTo>
                      <a:pt x="1092" y="446"/>
                    </a:lnTo>
                    <a:lnTo>
                      <a:pt x="1091" y="458"/>
                    </a:lnTo>
                    <a:lnTo>
                      <a:pt x="1111" y="468"/>
                    </a:lnTo>
                    <a:lnTo>
                      <a:pt x="1111" y="486"/>
                    </a:lnTo>
                    <a:lnTo>
                      <a:pt x="1103" y="489"/>
                    </a:lnTo>
                    <a:lnTo>
                      <a:pt x="995" y="502"/>
                    </a:lnTo>
                    <a:lnTo>
                      <a:pt x="960" y="494"/>
                    </a:lnTo>
                    <a:lnTo>
                      <a:pt x="955" y="478"/>
                    </a:lnTo>
                    <a:lnTo>
                      <a:pt x="962" y="468"/>
                    </a:lnTo>
                    <a:lnTo>
                      <a:pt x="953" y="464"/>
                    </a:lnTo>
                    <a:lnTo>
                      <a:pt x="956" y="443"/>
                    </a:lnTo>
                    <a:lnTo>
                      <a:pt x="953" y="432"/>
                    </a:lnTo>
                    <a:lnTo>
                      <a:pt x="924" y="441"/>
                    </a:lnTo>
                    <a:lnTo>
                      <a:pt x="918" y="456"/>
                    </a:lnTo>
                    <a:lnTo>
                      <a:pt x="918" y="480"/>
                    </a:lnTo>
                    <a:lnTo>
                      <a:pt x="914" y="486"/>
                    </a:lnTo>
                    <a:lnTo>
                      <a:pt x="924" y="498"/>
                    </a:lnTo>
                    <a:lnTo>
                      <a:pt x="919" y="515"/>
                    </a:lnTo>
                    <a:lnTo>
                      <a:pt x="880" y="517"/>
                    </a:lnTo>
                    <a:lnTo>
                      <a:pt x="779" y="497"/>
                    </a:lnTo>
                    <a:lnTo>
                      <a:pt x="750" y="469"/>
                    </a:lnTo>
                    <a:lnTo>
                      <a:pt x="679" y="466"/>
                    </a:lnTo>
                    <a:lnTo>
                      <a:pt x="667" y="454"/>
                    </a:lnTo>
                    <a:lnTo>
                      <a:pt x="623" y="438"/>
                    </a:lnTo>
                    <a:lnTo>
                      <a:pt x="591" y="410"/>
                    </a:lnTo>
                    <a:lnTo>
                      <a:pt x="580" y="404"/>
                    </a:lnTo>
                    <a:lnTo>
                      <a:pt x="574" y="409"/>
                    </a:lnTo>
                    <a:lnTo>
                      <a:pt x="563" y="395"/>
                    </a:lnTo>
                    <a:lnTo>
                      <a:pt x="555" y="393"/>
                    </a:lnTo>
                    <a:lnTo>
                      <a:pt x="555" y="385"/>
                    </a:lnTo>
                    <a:lnTo>
                      <a:pt x="565" y="370"/>
                    </a:lnTo>
                    <a:lnTo>
                      <a:pt x="567" y="341"/>
                    </a:lnTo>
                    <a:lnTo>
                      <a:pt x="589" y="317"/>
                    </a:lnTo>
                    <a:lnTo>
                      <a:pt x="599" y="317"/>
                    </a:lnTo>
                    <a:lnTo>
                      <a:pt x="552" y="291"/>
                    </a:lnTo>
                    <a:lnTo>
                      <a:pt x="548" y="283"/>
                    </a:lnTo>
                    <a:lnTo>
                      <a:pt x="531" y="282"/>
                    </a:lnTo>
                    <a:lnTo>
                      <a:pt x="528" y="274"/>
                    </a:lnTo>
                    <a:lnTo>
                      <a:pt x="503" y="277"/>
                    </a:lnTo>
                    <a:lnTo>
                      <a:pt x="503" y="266"/>
                    </a:lnTo>
                    <a:lnTo>
                      <a:pt x="491" y="253"/>
                    </a:lnTo>
                    <a:lnTo>
                      <a:pt x="494" y="223"/>
                    </a:lnTo>
                    <a:lnTo>
                      <a:pt x="481" y="209"/>
                    </a:lnTo>
                    <a:lnTo>
                      <a:pt x="480" y="194"/>
                    </a:lnTo>
                    <a:lnTo>
                      <a:pt x="491" y="187"/>
                    </a:lnTo>
                    <a:lnTo>
                      <a:pt x="503" y="203"/>
                    </a:lnTo>
                    <a:lnTo>
                      <a:pt x="511" y="200"/>
                    </a:lnTo>
                    <a:lnTo>
                      <a:pt x="518" y="190"/>
                    </a:lnTo>
                    <a:lnTo>
                      <a:pt x="525" y="194"/>
                    </a:lnTo>
                    <a:lnTo>
                      <a:pt x="531" y="183"/>
                    </a:lnTo>
                    <a:lnTo>
                      <a:pt x="523" y="170"/>
                    </a:lnTo>
                    <a:lnTo>
                      <a:pt x="523" y="160"/>
                    </a:lnTo>
                    <a:lnTo>
                      <a:pt x="511" y="156"/>
                    </a:lnTo>
                    <a:lnTo>
                      <a:pt x="503" y="149"/>
                    </a:lnTo>
                    <a:lnTo>
                      <a:pt x="506" y="126"/>
                    </a:lnTo>
                    <a:lnTo>
                      <a:pt x="501" y="115"/>
                    </a:lnTo>
                    <a:lnTo>
                      <a:pt x="523" y="115"/>
                    </a:lnTo>
                    <a:lnTo>
                      <a:pt x="530" y="107"/>
                    </a:lnTo>
                    <a:lnTo>
                      <a:pt x="534" y="90"/>
                    </a:lnTo>
                    <a:lnTo>
                      <a:pt x="542" y="89"/>
                    </a:lnTo>
                    <a:lnTo>
                      <a:pt x="542" y="82"/>
                    </a:lnTo>
                    <a:lnTo>
                      <a:pt x="554" y="72"/>
                    </a:lnTo>
                    <a:lnTo>
                      <a:pt x="567" y="28"/>
                    </a:lnTo>
                    <a:lnTo>
                      <a:pt x="562" y="26"/>
                    </a:lnTo>
                    <a:lnTo>
                      <a:pt x="554" y="33"/>
                    </a:lnTo>
                    <a:lnTo>
                      <a:pt x="551" y="21"/>
                    </a:lnTo>
                    <a:lnTo>
                      <a:pt x="542" y="23"/>
                    </a:lnTo>
                    <a:lnTo>
                      <a:pt x="535" y="17"/>
                    </a:lnTo>
                    <a:lnTo>
                      <a:pt x="535" y="11"/>
                    </a:lnTo>
                    <a:lnTo>
                      <a:pt x="518" y="0"/>
                    </a:lnTo>
                    <a:lnTo>
                      <a:pt x="492" y="6"/>
                    </a:lnTo>
                    <a:lnTo>
                      <a:pt x="457" y="31"/>
                    </a:lnTo>
                    <a:lnTo>
                      <a:pt x="444" y="31"/>
                    </a:lnTo>
                    <a:lnTo>
                      <a:pt x="413" y="51"/>
                    </a:lnTo>
                    <a:lnTo>
                      <a:pt x="404" y="70"/>
                    </a:lnTo>
                    <a:lnTo>
                      <a:pt x="384" y="68"/>
                    </a:lnTo>
                    <a:lnTo>
                      <a:pt x="376" y="75"/>
                    </a:lnTo>
                    <a:lnTo>
                      <a:pt x="364" y="73"/>
                    </a:lnTo>
                    <a:lnTo>
                      <a:pt x="345" y="82"/>
                    </a:lnTo>
                    <a:lnTo>
                      <a:pt x="288" y="64"/>
                    </a:lnTo>
                    <a:lnTo>
                      <a:pt x="269" y="70"/>
                    </a:lnTo>
                    <a:lnTo>
                      <a:pt x="262" y="89"/>
                    </a:lnTo>
                    <a:lnTo>
                      <a:pt x="272" y="96"/>
                    </a:lnTo>
                    <a:lnTo>
                      <a:pt x="268" y="104"/>
                    </a:lnTo>
                    <a:lnTo>
                      <a:pt x="285" y="113"/>
                    </a:lnTo>
                    <a:lnTo>
                      <a:pt x="272" y="124"/>
                    </a:lnTo>
                    <a:lnTo>
                      <a:pt x="285" y="140"/>
                    </a:lnTo>
                    <a:lnTo>
                      <a:pt x="271" y="153"/>
                    </a:lnTo>
                    <a:lnTo>
                      <a:pt x="289" y="169"/>
                    </a:lnTo>
                    <a:lnTo>
                      <a:pt x="288" y="175"/>
                    </a:lnTo>
                    <a:lnTo>
                      <a:pt x="305" y="178"/>
                    </a:lnTo>
                    <a:lnTo>
                      <a:pt x="306" y="194"/>
                    </a:lnTo>
                    <a:lnTo>
                      <a:pt x="331" y="198"/>
                    </a:lnTo>
                    <a:lnTo>
                      <a:pt x="337" y="212"/>
                    </a:lnTo>
                    <a:lnTo>
                      <a:pt x="331" y="219"/>
                    </a:lnTo>
                    <a:lnTo>
                      <a:pt x="305" y="226"/>
                    </a:lnTo>
                    <a:lnTo>
                      <a:pt x="299" y="241"/>
                    </a:lnTo>
                    <a:lnTo>
                      <a:pt x="306" y="254"/>
                    </a:lnTo>
                    <a:lnTo>
                      <a:pt x="299" y="265"/>
                    </a:lnTo>
                    <a:lnTo>
                      <a:pt x="313" y="273"/>
                    </a:lnTo>
                    <a:lnTo>
                      <a:pt x="302" y="273"/>
                    </a:lnTo>
                    <a:lnTo>
                      <a:pt x="289" y="283"/>
                    </a:lnTo>
                    <a:lnTo>
                      <a:pt x="266" y="314"/>
                    </a:lnTo>
                    <a:lnTo>
                      <a:pt x="265" y="325"/>
                    </a:lnTo>
                    <a:lnTo>
                      <a:pt x="245" y="336"/>
                    </a:lnTo>
                    <a:lnTo>
                      <a:pt x="220" y="380"/>
                    </a:lnTo>
                    <a:lnTo>
                      <a:pt x="197" y="400"/>
                    </a:lnTo>
                    <a:lnTo>
                      <a:pt x="172" y="438"/>
                    </a:lnTo>
                    <a:lnTo>
                      <a:pt x="142" y="441"/>
                    </a:lnTo>
                    <a:lnTo>
                      <a:pt x="129" y="449"/>
                    </a:lnTo>
                    <a:lnTo>
                      <a:pt x="112" y="432"/>
                    </a:lnTo>
                    <a:lnTo>
                      <a:pt x="70" y="480"/>
                    </a:lnTo>
                    <a:lnTo>
                      <a:pt x="70" y="503"/>
                    </a:lnTo>
                    <a:lnTo>
                      <a:pt x="99" y="512"/>
                    </a:lnTo>
                    <a:lnTo>
                      <a:pt x="96" y="544"/>
                    </a:lnTo>
                    <a:lnTo>
                      <a:pt x="105" y="553"/>
                    </a:lnTo>
                    <a:lnTo>
                      <a:pt x="120" y="554"/>
                    </a:lnTo>
                    <a:lnTo>
                      <a:pt x="120" y="571"/>
                    </a:lnTo>
                    <a:lnTo>
                      <a:pt x="138" y="598"/>
                    </a:lnTo>
                    <a:lnTo>
                      <a:pt x="135" y="615"/>
                    </a:lnTo>
                    <a:lnTo>
                      <a:pt x="141" y="619"/>
                    </a:lnTo>
                    <a:lnTo>
                      <a:pt x="124" y="625"/>
                    </a:lnTo>
                    <a:lnTo>
                      <a:pt x="112" y="615"/>
                    </a:lnTo>
                    <a:lnTo>
                      <a:pt x="90" y="629"/>
                    </a:lnTo>
                    <a:lnTo>
                      <a:pt x="78" y="629"/>
                    </a:lnTo>
                    <a:lnTo>
                      <a:pt x="71" y="622"/>
                    </a:lnTo>
                    <a:lnTo>
                      <a:pt x="39" y="624"/>
                    </a:lnTo>
                    <a:lnTo>
                      <a:pt x="36" y="619"/>
                    </a:lnTo>
                    <a:lnTo>
                      <a:pt x="34" y="638"/>
                    </a:lnTo>
                    <a:lnTo>
                      <a:pt x="10" y="638"/>
                    </a:lnTo>
                    <a:lnTo>
                      <a:pt x="0" y="650"/>
                    </a:lnTo>
                    <a:lnTo>
                      <a:pt x="2" y="658"/>
                    </a:lnTo>
                    <a:close/>
                    <a:moveTo>
                      <a:pt x="1146" y="1145"/>
                    </a:moveTo>
                    <a:lnTo>
                      <a:pt x="1136" y="1206"/>
                    </a:lnTo>
                    <a:lnTo>
                      <a:pt x="1129" y="1221"/>
                    </a:lnTo>
                    <a:lnTo>
                      <a:pt x="1134" y="1238"/>
                    </a:lnTo>
                    <a:lnTo>
                      <a:pt x="1139" y="1237"/>
                    </a:lnTo>
                    <a:lnTo>
                      <a:pt x="1146" y="1169"/>
                    </a:lnTo>
                    <a:lnTo>
                      <a:pt x="1150" y="1165"/>
                    </a:lnTo>
                    <a:lnTo>
                      <a:pt x="1151" y="1145"/>
                    </a:lnTo>
                    <a:lnTo>
                      <a:pt x="1146" y="114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7" name="Freeform 113"/>
              <p:cNvSpPr>
                <a:spLocks noChangeAspect="1" noEditPoints="1"/>
              </p:cNvSpPr>
              <p:nvPr/>
            </p:nvSpPr>
            <p:spPr bwMode="gray">
              <a:xfrm>
                <a:off x="5999615" y="1595273"/>
                <a:ext cx="1396311" cy="861701"/>
              </a:xfrm>
              <a:custGeom>
                <a:avLst/>
                <a:gdLst>
                  <a:gd name="T0" fmla="*/ 53 w 2821"/>
                  <a:gd name="T1" fmla="*/ 54 h 2063"/>
                  <a:gd name="T2" fmla="*/ 49 w 2821"/>
                  <a:gd name="T3" fmla="*/ 55 h 2063"/>
                  <a:gd name="T4" fmla="*/ 48 w 2821"/>
                  <a:gd name="T5" fmla="*/ 55 h 2063"/>
                  <a:gd name="T6" fmla="*/ 46 w 2821"/>
                  <a:gd name="T7" fmla="*/ 55 h 2063"/>
                  <a:gd name="T8" fmla="*/ 41 w 2821"/>
                  <a:gd name="T9" fmla="*/ 53 h 2063"/>
                  <a:gd name="T10" fmla="*/ 38 w 2821"/>
                  <a:gd name="T11" fmla="*/ 53 h 2063"/>
                  <a:gd name="T12" fmla="*/ 37 w 2821"/>
                  <a:gd name="T13" fmla="*/ 54 h 2063"/>
                  <a:gd name="T14" fmla="*/ 34 w 2821"/>
                  <a:gd name="T15" fmla="*/ 52 h 2063"/>
                  <a:gd name="T16" fmla="*/ 33 w 2821"/>
                  <a:gd name="T17" fmla="*/ 49 h 2063"/>
                  <a:gd name="T18" fmla="*/ 32 w 2821"/>
                  <a:gd name="T19" fmla="*/ 45 h 2063"/>
                  <a:gd name="T20" fmla="*/ 29 w 2821"/>
                  <a:gd name="T21" fmla="*/ 44 h 2063"/>
                  <a:gd name="T22" fmla="*/ 22 w 2821"/>
                  <a:gd name="T23" fmla="*/ 45 h 2063"/>
                  <a:gd name="T24" fmla="*/ 19 w 2821"/>
                  <a:gd name="T25" fmla="*/ 46 h 2063"/>
                  <a:gd name="T26" fmla="*/ 15 w 2821"/>
                  <a:gd name="T27" fmla="*/ 45 h 2063"/>
                  <a:gd name="T28" fmla="*/ 13 w 2821"/>
                  <a:gd name="T29" fmla="*/ 44 h 2063"/>
                  <a:gd name="T30" fmla="*/ 8 w 2821"/>
                  <a:gd name="T31" fmla="*/ 41 h 2063"/>
                  <a:gd name="T32" fmla="*/ 6 w 2821"/>
                  <a:gd name="T33" fmla="*/ 38 h 2063"/>
                  <a:gd name="T34" fmla="*/ 8 w 2821"/>
                  <a:gd name="T35" fmla="*/ 37 h 2063"/>
                  <a:gd name="T36" fmla="*/ 8 w 2821"/>
                  <a:gd name="T37" fmla="*/ 35 h 2063"/>
                  <a:gd name="T38" fmla="*/ 8 w 2821"/>
                  <a:gd name="T39" fmla="*/ 33 h 2063"/>
                  <a:gd name="T40" fmla="*/ 4 w 2821"/>
                  <a:gd name="T41" fmla="*/ 33 h 2063"/>
                  <a:gd name="T42" fmla="*/ 2 w 2821"/>
                  <a:gd name="T43" fmla="*/ 31 h 2063"/>
                  <a:gd name="T44" fmla="*/ 1 w 2821"/>
                  <a:gd name="T45" fmla="*/ 28 h 2063"/>
                  <a:gd name="T46" fmla="*/ 2 w 2821"/>
                  <a:gd name="T47" fmla="*/ 25 h 2063"/>
                  <a:gd name="T48" fmla="*/ 6 w 2821"/>
                  <a:gd name="T49" fmla="*/ 24 h 2063"/>
                  <a:gd name="T50" fmla="*/ 8 w 2821"/>
                  <a:gd name="T51" fmla="*/ 17 h 2063"/>
                  <a:gd name="T52" fmla="*/ 13 w 2821"/>
                  <a:gd name="T53" fmla="*/ 13 h 2063"/>
                  <a:gd name="T54" fmla="*/ 18 w 2821"/>
                  <a:gd name="T55" fmla="*/ 10 h 2063"/>
                  <a:gd name="T56" fmla="*/ 22 w 2821"/>
                  <a:gd name="T57" fmla="*/ 12 h 2063"/>
                  <a:gd name="T58" fmla="*/ 30 w 2821"/>
                  <a:gd name="T59" fmla="*/ 20 h 2063"/>
                  <a:gd name="T60" fmla="*/ 41 w 2821"/>
                  <a:gd name="T61" fmla="*/ 23 h 2063"/>
                  <a:gd name="T62" fmla="*/ 51 w 2821"/>
                  <a:gd name="T63" fmla="*/ 19 h 2063"/>
                  <a:gd name="T64" fmla="*/ 55 w 2821"/>
                  <a:gd name="T65" fmla="*/ 16 h 2063"/>
                  <a:gd name="T66" fmla="*/ 60 w 2821"/>
                  <a:gd name="T67" fmla="*/ 13 h 2063"/>
                  <a:gd name="T68" fmla="*/ 56 w 2821"/>
                  <a:gd name="T69" fmla="*/ 10 h 2063"/>
                  <a:gd name="T70" fmla="*/ 62 w 2821"/>
                  <a:gd name="T71" fmla="*/ 2 h 2063"/>
                  <a:gd name="T72" fmla="*/ 71 w 2821"/>
                  <a:gd name="T73" fmla="*/ 6 h 2063"/>
                  <a:gd name="T74" fmla="*/ 79 w 2821"/>
                  <a:gd name="T75" fmla="*/ 12 h 2063"/>
                  <a:gd name="T76" fmla="*/ 78 w 2821"/>
                  <a:gd name="T77" fmla="*/ 17 h 2063"/>
                  <a:gd name="T78" fmla="*/ 75 w 2821"/>
                  <a:gd name="T79" fmla="*/ 21 h 2063"/>
                  <a:gd name="T80" fmla="*/ 70 w 2821"/>
                  <a:gd name="T81" fmla="*/ 25 h 2063"/>
                  <a:gd name="T82" fmla="*/ 64 w 2821"/>
                  <a:gd name="T83" fmla="*/ 28 h 2063"/>
                  <a:gd name="T84" fmla="*/ 64 w 2821"/>
                  <a:gd name="T85" fmla="*/ 24 h 2063"/>
                  <a:gd name="T86" fmla="*/ 59 w 2821"/>
                  <a:gd name="T87" fmla="*/ 28 h 2063"/>
                  <a:gd name="T88" fmla="*/ 62 w 2821"/>
                  <a:gd name="T89" fmla="*/ 30 h 2063"/>
                  <a:gd name="T90" fmla="*/ 64 w 2821"/>
                  <a:gd name="T91" fmla="*/ 31 h 2063"/>
                  <a:gd name="T92" fmla="*/ 62 w 2821"/>
                  <a:gd name="T93" fmla="*/ 33 h 2063"/>
                  <a:gd name="T94" fmla="*/ 63 w 2821"/>
                  <a:gd name="T95" fmla="*/ 38 h 2063"/>
                  <a:gd name="T96" fmla="*/ 63 w 2821"/>
                  <a:gd name="T97" fmla="*/ 40 h 2063"/>
                  <a:gd name="T98" fmla="*/ 63 w 2821"/>
                  <a:gd name="T99" fmla="*/ 42 h 2063"/>
                  <a:gd name="T100" fmla="*/ 64 w 2821"/>
                  <a:gd name="T101" fmla="*/ 44 h 2063"/>
                  <a:gd name="T102" fmla="*/ 62 w 2821"/>
                  <a:gd name="T103" fmla="*/ 47 h 2063"/>
                  <a:gd name="T104" fmla="*/ 60 w 2821"/>
                  <a:gd name="T105" fmla="*/ 49 h 2063"/>
                  <a:gd name="T106" fmla="*/ 59 w 2821"/>
                  <a:gd name="T107" fmla="*/ 51 h 2063"/>
                  <a:gd name="T108" fmla="*/ 55 w 2821"/>
                  <a:gd name="T109" fmla="*/ 53 h 2063"/>
                  <a:gd name="T110" fmla="*/ 50 w 2821"/>
                  <a:gd name="T111" fmla="*/ 57 h 2063"/>
                  <a:gd name="T112" fmla="*/ 47 w 2821"/>
                  <a:gd name="T113" fmla="*/ 58 h 20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21"/>
                  <a:gd name="T172" fmla="*/ 0 h 2063"/>
                  <a:gd name="T173" fmla="*/ 2821 w 2821"/>
                  <a:gd name="T174" fmla="*/ 2063 h 206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21" h="2063">
                    <a:moveTo>
                      <a:pt x="1884" y="1854"/>
                    </a:moveTo>
                    <a:lnTo>
                      <a:pt x="1878" y="1845"/>
                    </a:lnTo>
                    <a:lnTo>
                      <a:pt x="1871" y="1848"/>
                    </a:lnTo>
                    <a:lnTo>
                      <a:pt x="1873" y="1856"/>
                    </a:lnTo>
                    <a:lnTo>
                      <a:pt x="1859" y="1859"/>
                    </a:lnTo>
                    <a:lnTo>
                      <a:pt x="1856" y="1849"/>
                    </a:lnTo>
                    <a:lnTo>
                      <a:pt x="1839" y="1834"/>
                    </a:lnTo>
                    <a:lnTo>
                      <a:pt x="1837" y="1862"/>
                    </a:lnTo>
                    <a:lnTo>
                      <a:pt x="1833" y="1862"/>
                    </a:lnTo>
                    <a:lnTo>
                      <a:pt x="1817" y="1844"/>
                    </a:lnTo>
                    <a:lnTo>
                      <a:pt x="1810" y="1879"/>
                    </a:lnTo>
                    <a:lnTo>
                      <a:pt x="1778" y="1888"/>
                    </a:lnTo>
                    <a:lnTo>
                      <a:pt x="1760" y="1888"/>
                    </a:lnTo>
                    <a:lnTo>
                      <a:pt x="1751" y="1896"/>
                    </a:lnTo>
                    <a:lnTo>
                      <a:pt x="1724" y="1898"/>
                    </a:lnTo>
                    <a:lnTo>
                      <a:pt x="1701" y="1908"/>
                    </a:lnTo>
                    <a:lnTo>
                      <a:pt x="1693" y="1907"/>
                    </a:lnTo>
                    <a:lnTo>
                      <a:pt x="1683" y="1928"/>
                    </a:lnTo>
                    <a:lnTo>
                      <a:pt x="1693" y="1945"/>
                    </a:lnTo>
                    <a:lnTo>
                      <a:pt x="1693" y="1953"/>
                    </a:lnTo>
                    <a:lnTo>
                      <a:pt x="1680" y="1961"/>
                    </a:lnTo>
                    <a:lnTo>
                      <a:pt x="1672" y="1956"/>
                    </a:lnTo>
                    <a:lnTo>
                      <a:pt x="1658" y="1930"/>
                    </a:lnTo>
                    <a:lnTo>
                      <a:pt x="1663" y="1903"/>
                    </a:lnTo>
                    <a:lnTo>
                      <a:pt x="1659" y="1896"/>
                    </a:lnTo>
                    <a:lnTo>
                      <a:pt x="1638" y="1905"/>
                    </a:lnTo>
                    <a:lnTo>
                      <a:pt x="1633" y="1896"/>
                    </a:lnTo>
                    <a:lnTo>
                      <a:pt x="1610" y="1890"/>
                    </a:lnTo>
                    <a:lnTo>
                      <a:pt x="1595" y="1898"/>
                    </a:lnTo>
                    <a:lnTo>
                      <a:pt x="1595" y="1905"/>
                    </a:lnTo>
                    <a:lnTo>
                      <a:pt x="1592" y="1896"/>
                    </a:lnTo>
                    <a:lnTo>
                      <a:pt x="1580" y="1902"/>
                    </a:lnTo>
                    <a:lnTo>
                      <a:pt x="1551" y="1896"/>
                    </a:lnTo>
                    <a:lnTo>
                      <a:pt x="1528" y="1881"/>
                    </a:lnTo>
                    <a:lnTo>
                      <a:pt x="1517" y="1857"/>
                    </a:lnTo>
                    <a:lnTo>
                      <a:pt x="1520" y="1845"/>
                    </a:lnTo>
                    <a:lnTo>
                      <a:pt x="1517" y="1837"/>
                    </a:lnTo>
                    <a:lnTo>
                      <a:pt x="1491" y="1834"/>
                    </a:lnTo>
                    <a:lnTo>
                      <a:pt x="1455" y="1817"/>
                    </a:lnTo>
                    <a:lnTo>
                      <a:pt x="1419" y="1839"/>
                    </a:lnTo>
                    <a:lnTo>
                      <a:pt x="1407" y="1837"/>
                    </a:lnTo>
                    <a:lnTo>
                      <a:pt x="1392" y="1848"/>
                    </a:lnTo>
                    <a:lnTo>
                      <a:pt x="1389" y="1842"/>
                    </a:lnTo>
                    <a:lnTo>
                      <a:pt x="1377" y="1845"/>
                    </a:lnTo>
                    <a:lnTo>
                      <a:pt x="1372" y="1842"/>
                    </a:lnTo>
                    <a:lnTo>
                      <a:pt x="1355" y="1851"/>
                    </a:lnTo>
                    <a:lnTo>
                      <a:pt x="1330" y="1840"/>
                    </a:lnTo>
                    <a:lnTo>
                      <a:pt x="1318" y="1856"/>
                    </a:lnTo>
                    <a:lnTo>
                      <a:pt x="1296" y="1849"/>
                    </a:lnTo>
                    <a:lnTo>
                      <a:pt x="1288" y="1857"/>
                    </a:lnTo>
                    <a:lnTo>
                      <a:pt x="1288" y="1881"/>
                    </a:lnTo>
                    <a:lnTo>
                      <a:pt x="1296" y="1894"/>
                    </a:lnTo>
                    <a:lnTo>
                      <a:pt x="1290" y="1910"/>
                    </a:lnTo>
                    <a:lnTo>
                      <a:pt x="1273" y="1913"/>
                    </a:lnTo>
                    <a:lnTo>
                      <a:pt x="1268" y="1891"/>
                    </a:lnTo>
                    <a:lnTo>
                      <a:pt x="1267" y="1886"/>
                    </a:lnTo>
                    <a:lnTo>
                      <a:pt x="1259" y="1885"/>
                    </a:lnTo>
                    <a:lnTo>
                      <a:pt x="1245" y="1894"/>
                    </a:lnTo>
                    <a:lnTo>
                      <a:pt x="1228" y="1898"/>
                    </a:lnTo>
                    <a:lnTo>
                      <a:pt x="1212" y="1883"/>
                    </a:lnTo>
                    <a:lnTo>
                      <a:pt x="1211" y="1873"/>
                    </a:lnTo>
                    <a:lnTo>
                      <a:pt x="1182" y="1866"/>
                    </a:lnTo>
                    <a:lnTo>
                      <a:pt x="1192" y="1827"/>
                    </a:lnTo>
                    <a:lnTo>
                      <a:pt x="1166" y="1812"/>
                    </a:lnTo>
                    <a:lnTo>
                      <a:pt x="1161" y="1772"/>
                    </a:lnTo>
                    <a:lnTo>
                      <a:pt x="1141" y="1771"/>
                    </a:lnTo>
                    <a:lnTo>
                      <a:pt x="1109" y="1791"/>
                    </a:lnTo>
                    <a:lnTo>
                      <a:pt x="1104" y="1786"/>
                    </a:lnTo>
                    <a:lnTo>
                      <a:pt x="1112" y="1772"/>
                    </a:lnTo>
                    <a:lnTo>
                      <a:pt x="1110" y="1752"/>
                    </a:lnTo>
                    <a:lnTo>
                      <a:pt x="1119" y="1724"/>
                    </a:lnTo>
                    <a:lnTo>
                      <a:pt x="1144" y="1695"/>
                    </a:lnTo>
                    <a:lnTo>
                      <a:pt x="1153" y="1673"/>
                    </a:lnTo>
                    <a:lnTo>
                      <a:pt x="1157" y="1641"/>
                    </a:lnTo>
                    <a:lnTo>
                      <a:pt x="1148" y="1597"/>
                    </a:lnTo>
                    <a:lnTo>
                      <a:pt x="1136" y="1597"/>
                    </a:lnTo>
                    <a:lnTo>
                      <a:pt x="1127" y="1574"/>
                    </a:lnTo>
                    <a:lnTo>
                      <a:pt x="1118" y="1563"/>
                    </a:lnTo>
                    <a:lnTo>
                      <a:pt x="1104" y="1557"/>
                    </a:lnTo>
                    <a:lnTo>
                      <a:pt x="1094" y="1565"/>
                    </a:lnTo>
                    <a:lnTo>
                      <a:pt x="1090" y="1556"/>
                    </a:lnTo>
                    <a:lnTo>
                      <a:pt x="1082" y="1551"/>
                    </a:lnTo>
                    <a:lnTo>
                      <a:pt x="1047" y="1548"/>
                    </a:lnTo>
                    <a:lnTo>
                      <a:pt x="1050" y="1524"/>
                    </a:lnTo>
                    <a:lnTo>
                      <a:pt x="1039" y="1520"/>
                    </a:lnTo>
                    <a:lnTo>
                      <a:pt x="1039" y="1506"/>
                    </a:lnTo>
                    <a:lnTo>
                      <a:pt x="1030" y="1495"/>
                    </a:lnTo>
                    <a:lnTo>
                      <a:pt x="996" y="1511"/>
                    </a:lnTo>
                    <a:lnTo>
                      <a:pt x="963" y="1506"/>
                    </a:lnTo>
                    <a:lnTo>
                      <a:pt x="892" y="1562"/>
                    </a:lnTo>
                    <a:lnTo>
                      <a:pt x="833" y="1585"/>
                    </a:lnTo>
                    <a:lnTo>
                      <a:pt x="816" y="1573"/>
                    </a:lnTo>
                    <a:lnTo>
                      <a:pt x="801" y="1574"/>
                    </a:lnTo>
                    <a:lnTo>
                      <a:pt x="776" y="1569"/>
                    </a:lnTo>
                    <a:lnTo>
                      <a:pt x="767" y="1560"/>
                    </a:lnTo>
                    <a:lnTo>
                      <a:pt x="750" y="1560"/>
                    </a:lnTo>
                    <a:lnTo>
                      <a:pt x="730" y="1573"/>
                    </a:lnTo>
                    <a:lnTo>
                      <a:pt x="703" y="1607"/>
                    </a:lnTo>
                    <a:lnTo>
                      <a:pt x="694" y="1603"/>
                    </a:lnTo>
                    <a:lnTo>
                      <a:pt x="697" y="1582"/>
                    </a:lnTo>
                    <a:lnTo>
                      <a:pt x="694" y="1571"/>
                    </a:lnTo>
                    <a:lnTo>
                      <a:pt x="665" y="1580"/>
                    </a:lnTo>
                    <a:lnTo>
                      <a:pt x="655" y="1580"/>
                    </a:lnTo>
                    <a:lnTo>
                      <a:pt x="651" y="1586"/>
                    </a:lnTo>
                    <a:lnTo>
                      <a:pt x="629" y="1585"/>
                    </a:lnTo>
                    <a:lnTo>
                      <a:pt x="598" y="1571"/>
                    </a:lnTo>
                    <a:lnTo>
                      <a:pt x="591" y="1580"/>
                    </a:lnTo>
                    <a:lnTo>
                      <a:pt x="574" y="1574"/>
                    </a:lnTo>
                    <a:lnTo>
                      <a:pt x="566" y="1578"/>
                    </a:lnTo>
                    <a:lnTo>
                      <a:pt x="554" y="1563"/>
                    </a:lnTo>
                    <a:lnTo>
                      <a:pt x="542" y="1565"/>
                    </a:lnTo>
                    <a:lnTo>
                      <a:pt x="530" y="1556"/>
                    </a:lnTo>
                    <a:lnTo>
                      <a:pt x="530" y="1539"/>
                    </a:lnTo>
                    <a:lnTo>
                      <a:pt x="512" y="1543"/>
                    </a:lnTo>
                    <a:lnTo>
                      <a:pt x="493" y="1537"/>
                    </a:lnTo>
                    <a:lnTo>
                      <a:pt x="490" y="1531"/>
                    </a:lnTo>
                    <a:lnTo>
                      <a:pt x="484" y="1532"/>
                    </a:lnTo>
                    <a:lnTo>
                      <a:pt x="486" y="1507"/>
                    </a:lnTo>
                    <a:lnTo>
                      <a:pt x="473" y="1506"/>
                    </a:lnTo>
                    <a:lnTo>
                      <a:pt x="456" y="1519"/>
                    </a:lnTo>
                    <a:lnTo>
                      <a:pt x="448" y="1512"/>
                    </a:lnTo>
                    <a:lnTo>
                      <a:pt x="442" y="1492"/>
                    </a:lnTo>
                    <a:lnTo>
                      <a:pt x="403" y="1463"/>
                    </a:lnTo>
                    <a:lnTo>
                      <a:pt x="357" y="1453"/>
                    </a:lnTo>
                    <a:lnTo>
                      <a:pt x="352" y="1466"/>
                    </a:lnTo>
                    <a:lnTo>
                      <a:pt x="340" y="1456"/>
                    </a:lnTo>
                    <a:lnTo>
                      <a:pt x="293" y="1430"/>
                    </a:lnTo>
                    <a:lnTo>
                      <a:pt x="289" y="1422"/>
                    </a:lnTo>
                    <a:lnTo>
                      <a:pt x="272" y="1421"/>
                    </a:lnTo>
                    <a:lnTo>
                      <a:pt x="269" y="1413"/>
                    </a:lnTo>
                    <a:lnTo>
                      <a:pt x="244" y="1416"/>
                    </a:lnTo>
                    <a:lnTo>
                      <a:pt x="244" y="1405"/>
                    </a:lnTo>
                    <a:lnTo>
                      <a:pt x="232" y="1392"/>
                    </a:lnTo>
                    <a:lnTo>
                      <a:pt x="235" y="1362"/>
                    </a:lnTo>
                    <a:lnTo>
                      <a:pt x="222" y="1348"/>
                    </a:lnTo>
                    <a:lnTo>
                      <a:pt x="221" y="1333"/>
                    </a:lnTo>
                    <a:lnTo>
                      <a:pt x="232" y="1326"/>
                    </a:lnTo>
                    <a:lnTo>
                      <a:pt x="244" y="1342"/>
                    </a:lnTo>
                    <a:lnTo>
                      <a:pt x="252" y="1339"/>
                    </a:lnTo>
                    <a:lnTo>
                      <a:pt x="259" y="1329"/>
                    </a:lnTo>
                    <a:lnTo>
                      <a:pt x="266" y="1333"/>
                    </a:lnTo>
                    <a:lnTo>
                      <a:pt x="272" y="1322"/>
                    </a:lnTo>
                    <a:lnTo>
                      <a:pt x="264" y="1309"/>
                    </a:lnTo>
                    <a:lnTo>
                      <a:pt x="264" y="1299"/>
                    </a:lnTo>
                    <a:lnTo>
                      <a:pt x="252" y="1295"/>
                    </a:lnTo>
                    <a:lnTo>
                      <a:pt x="244" y="1288"/>
                    </a:lnTo>
                    <a:lnTo>
                      <a:pt x="247" y="1265"/>
                    </a:lnTo>
                    <a:lnTo>
                      <a:pt x="242" y="1254"/>
                    </a:lnTo>
                    <a:lnTo>
                      <a:pt x="264" y="1254"/>
                    </a:lnTo>
                    <a:lnTo>
                      <a:pt x="271" y="1246"/>
                    </a:lnTo>
                    <a:lnTo>
                      <a:pt x="275" y="1229"/>
                    </a:lnTo>
                    <a:lnTo>
                      <a:pt x="283" y="1228"/>
                    </a:lnTo>
                    <a:lnTo>
                      <a:pt x="283" y="1221"/>
                    </a:lnTo>
                    <a:lnTo>
                      <a:pt x="295" y="1211"/>
                    </a:lnTo>
                    <a:lnTo>
                      <a:pt x="308" y="1167"/>
                    </a:lnTo>
                    <a:lnTo>
                      <a:pt x="303" y="1165"/>
                    </a:lnTo>
                    <a:lnTo>
                      <a:pt x="295" y="1172"/>
                    </a:lnTo>
                    <a:lnTo>
                      <a:pt x="292" y="1160"/>
                    </a:lnTo>
                    <a:lnTo>
                      <a:pt x="283" y="1162"/>
                    </a:lnTo>
                    <a:lnTo>
                      <a:pt x="276" y="1156"/>
                    </a:lnTo>
                    <a:lnTo>
                      <a:pt x="276" y="1150"/>
                    </a:lnTo>
                    <a:lnTo>
                      <a:pt x="259" y="1139"/>
                    </a:lnTo>
                    <a:lnTo>
                      <a:pt x="233" y="1145"/>
                    </a:lnTo>
                    <a:lnTo>
                      <a:pt x="198" y="1170"/>
                    </a:lnTo>
                    <a:lnTo>
                      <a:pt x="185" y="1170"/>
                    </a:lnTo>
                    <a:lnTo>
                      <a:pt x="142" y="1156"/>
                    </a:lnTo>
                    <a:lnTo>
                      <a:pt x="134" y="1152"/>
                    </a:lnTo>
                    <a:lnTo>
                      <a:pt x="134" y="1144"/>
                    </a:lnTo>
                    <a:lnTo>
                      <a:pt x="117" y="1148"/>
                    </a:lnTo>
                    <a:lnTo>
                      <a:pt x="103" y="1133"/>
                    </a:lnTo>
                    <a:lnTo>
                      <a:pt x="108" y="1128"/>
                    </a:lnTo>
                    <a:lnTo>
                      <a:pt x="106" y="1111"/>
                    </a:lnTo>
                    <a:lnTo>
                      <a:pt x="100" y="1101"/>
                    </a:lnTo>
                    <a:lnTo>
                      <a:pt x="91" y="1094"/>
                    </a:lnTo>
                    <a:lnTo>
                      <a:pt x="81" y="1099"/>
                    </a:lnTo>
                    <a:lnTo>
                      <a:pt x="78" y="1085"/>
                    </a:lnTo>
                    <a:lnTo>
                      <a:pt x="46" y="1080"/>
                    </a:lnTo>
                    <a:lnTo>
                      <a:pt x="37" y="1072"/>
                    </a:lnTo>
                    <a:lnTo>
                      <a:pt x="51" y="1067"/>
                    </a:lnTo>
                    <a:lnTo>
                      <a:pt x="61" y="1067"/>
                    </a:lnTo>
                    <a:lnTo>
                      <a:pt x="61" y="1038"/>
                    </a:lnTo>
                    <a:lnTo>
                      <a:pt x="51" y="1018"/>
                    </a:lnTo>
                    <a:lnTo>
                      <a:pt x="51" y="1001"/>
                    </a:lnTo>
                    <a:lnTo>
                      <a:pt x="46" y="992"/>
                    </a:lnTo>
                    <a:lnTo>
                      <a:pt x="13" y="996"/>
                    </a:lnTo>
                    <a:lnTo>
                      <a:pt x="3" y="989"/>
                    </a:lnTo>
                    <a:lnTo>
                      <a:pt x="0" y="974"/>
                    </a:lnTo>
                    <a:lnTo>
                      <a:pt x="7" y="929"/>
                    </a:lnTo>
                    <a:lnTo>
                      <a:pt x="7" y="920"/>
                    </a:lnTo>
                    <a:lnTo>
                      <a:pt x="15" y="904"/>
                    </a:lnTo>
                    <a:lnTo>
                      <a:pt x="51" y="887"/>
                    </a:lnTo>
                    <a:lnTo>
                      <a:pt x="55" y="876"/>
                    </a:lnTo>
                    <a:lnTo>
                      <a:pt x="78" y="874"/>
                    </a:lnTo>
                    <a:lnTo>
                      <a:pt x="86" y="876"/>
                    </a:lnTo>
                    <a:lnTo>
                      <a:pt x="91" y="886"/>
                    </a:lnTo>
                    <a:lnTo>
                      <a:pt x="123" y="884"/>
                    </a:lnTo>
                    <a:lnTo>
                      <a:pt x="134" y="878"/>
                    </a:lnTo>
                    <a:lnTo>
                      <a:pt x="147" y="852"/>
                    </a:lnTo>
                    <a:lnTo>
                      <a:pt x="210" y="839"/>
                    </a:lnTo>
                    <a:lnTo>
                      <a:pt x="229" y="816"/>
                    </a:lnTo>
                    <a:lnTo>
                      <a:pt x="300" y="782"/>
                    </a:lnTo>
                    <a:lnTo>
                      <a:pt x="303" y="760"/>
                    </a:lnTo>
                    <a:lnTo>
                      <a:pt x="312" y="720"/>
                    </a:lnTo>
                    <a:lnTo>
                      <a:pt x="323" y="712"/>
                    </a:lnTo>
                    <a:lnTo>
                      <a:pt x="323" y="700"/>
                    </a:lnTo>
                    <a:lnTo>
                      <a:pt x="306" y="655"/>
                    </a:lnTo>
                    <a:lnTo>
                      <a:pt x="303" y="624"/>
                    </a:lnTo>
                    <a:lnTo>
                      <a:pt x="289" y="605"/>
                    </a:lnTo>
                    <a:lnTo>
                      <a:pt x="325" y="593"/>
                    </a:lnTo>
                    <a:lnTo>
                      <a:pt x="347" y="584"/>
                    </a:lnTo>
                    <a:lnTo>
                      <a:pt x="402" y="578"/>
                    </a:lnTo>
                    <a:lnTo>
                      <a:pt x="394" y="551"/>
                    </a:lnTo>
                    <a:lnTo>
                      <a:pt x="396" y="534"/>
                    </a:lnTo>
                    <a:lnTo>
                      <a:pt x="413" y="489"/>
                    </a:lnTo>
                    <a:lnTo>
                      <a:pt x="428" y="451"/>
                    </a:lnTo>
                    <a:lnTo>
                      <a:pt x="448" y="452"/>
                    </a:lnTo>
                    <a:lnTo>
                      <a:pt x="471" y="463"/>
                    </a:lnTo>
                    <a:lnTo>
                      <a:pt x="501" y="460"/>
                    </a:lnTo>
                    <a:lnTo>
                      <a:pt x="516" y="472"/>
                    </a:lnTo>
                    <a:lnTo>
                      <a:pt x="549" y="457"/>
                    </a:lnTo>
                    <a:lnTo>
                      <a:pt x="549" y="407"/>
                    </a:lnTo>
                    <a:lnTo>
                      <a:pt x="563" y="370"/>
                    </a:lnTo>
                    <a:lnTo>
                      <a:pt x="591" y="366"/>
                    </a:lnTo>
                    <a:lnTo>
                      <a:pt x="615" y="336"/>
                    </a:lnTo>
                    <a:lnTo>
                      <a:pt x="635" y="341"/>
                    </a:lnTo>
                    <a:lnTo>
                      <a:pt x="652" y="327"/>
                    </a:lnTo>
                    <a:lnTo>
                      <a:pt x="663" y="361"/>
                    </a:lnTo>
                    <a:lnTo>
                      <a:pt x="689" y="381"/>
                    </a:lnTo>
                    <a:lnTo>
                      <a:pt x="697" y="398"/>
                    </a:lnTo>
                    <a:lnTo>
                      <a:pt x="710" y="409"/>
                    </a:lnTo>
                    <a:lnTo>
                      <a:pt x="716" y="398"/>
                    </a:lnTo>
                    <a:lnTo>
                      <a:pt x="757" y="410"/>
                    </a:lnTo>
                    <a:lnTo>
                      <a:pt x="764" y="424"/>
                    </a:lnTo>
                    <a:lnTo>
                      <a:pt x="789" y="493"/>
                    </a:lnTo>
                    <a:lnTo>
                      <a:pt x="793" y="548"/>
                    </a:lnTo>
                    <a:lnTo>
                      <a:pt x="784" y="574"/>
                    </a:lnTo>
                    <a:lnTo>
                      <a:pt x="858" y="598"/>
                    </a:lnTo>
                    <a:lnTo>
                      <a:pt x="887" y="593"/>
                    </a:lnTo>
                    <a:lnTo>
                      <a:pt x="996" y="638"/>
                    </a:lnTo>
                    <a:lnTo>
                      <a:pt x="1031" y="698"/>
                    </a:lnTo>
                    <a:lnTo>
                      <a:pt x="1065" y="735"/>
                    </a:lnTo>
                    <a:lnTo>
                      <a:pt x="1079" y="740"/>
                    </a:lnTo>
                    <a:lnTo>
                      <a:pt x="1250" y="732"/>
                    </a:lnTo>
                    <a:lnTo>
                      <a:pt x="1287" y="743"/>
                    </a:lnTo>
                    <a:lnTo>
                      <a:pt x="1326" y="772"/>
                    </a:lnTo>
                    <a:lnTo>
                      <a:pt x="1389" y="794"/>
                    </a:lnTo>
                    <a:lnTo>
                      <a:pt x="1412" y="796"/>
                    </a:lnTo>
                    <a:lnTo>
                      <a:pt x="1436" y="810"/>
                    </a:lnTo>
                    <a:lnTo>
                      <a:pt x="1505" y="780"/>
                    </a:lnTo>
                    <a:lnTo>
                      <a:pt x="1512" y="772"/>
                    </a:lnTo>
                    <a:lnTo>
                      <a:pt x="1568" y="757"/>
                    </a:lnTo>
                    <a:lnTo>
                      <a:pt x="1604" y="754"/>
                    </a:lnTo>
                    <a:lnTo>
                      <a:pt x="1626" y="760"/>
                    </a:lnTo>
                    <a:lnTo>
                      <a:pt x="1680" y="746"/>
                    </a:lnTo>
                    <a:lnTo>
                      <a:pt x="1765" y="674"/>
                    </a:lnTo>
                    <a:lnTo>
                      <a:pt x="1763" y="664"/>
                    </a:lnTo>
                    <a:lnTo>
                      <a:pt x="1744" y="641"/>
                    </a:lnTo>
                    <a:lnTo>
                      <a:pt x="1765" y="596"/>
                    </a:lnTo>
                    <a:lnTo>
                      <a:pt x="1783" y="591"/>
                    </a:lnTo>
                    <a:lnTo>
                      <a:pt x="1807" y="607"/>
                    </a:lnTo>
                    <a:lnTo>
                      <a:pt x="1839" y="612"/>
                    </a:lnTo>
                    <a:lnTo>
                      <a:pt x="1862" y="596"/>
                    </a:lnTo>
                    <a:lnTo>
                      <a:pt x="1895" y="561"/>
                    </a:lnTo>
                    <a:lnTo>
                      <a:pt x="1913" y="562"/>
                    </a:lnTo>
                    <a:lnTo>
                      <a:pt x="1935" y="548"/>
                    </a:lnTo>
                    <a:lnTo>
                      <a:pt x="1992" y="491"/>
                    </a:lnTo>
                    <a:lnTo>
                      <a:pt x="2054" y="486"/>
                    </a:lnTo>
                    <a:lnTo>
                      <a:pt x="2111" y="483"/>
                    </a:lnTo>
                    <a:lnTo>
                      <a:pt x="2110" y="471"/>
                    </a:lnTo>
                    <a:lnTo>
                      <a:pt x="2099" y="464"/>
                    </a:lnTo>
                    <a:lnTo>
                      <a:pt x="2100" y="446"/>
                    </a:lnTo>
                    <a:lnTo>
                      <a:pt x="2094" y="435"/>
                    </a:lnTo>
                    <a:lnTo>
                      <a:pt x="2071" y="415"/>
                    </a:lnTo>
                    <a:lnTo>
                      <a:pt x="2054" y="392"/>
                    </a:lnTo>
                    <a:lnTo>
                      <a:pt x="2014" y="418"/>
                    </a:lnTo>
                    <a:lnTo>
                      <a:pt x="1995" y="426"/>
                    </a:lnTo>
                    <a:lnTo>
                      <a:pt x="1939" y="418"/>
                    </a:lnTo>
                    <a:lnTo>
                      <a:pt x="1929" y="390"/>
                    </a:lnTo>
                    <a:lnTo>
                      <a:pt x="1927" y="372"/>
                    </a:lnTo>
                    <a:lnTo>
                      <a:pt x="1938" y="341"/>
                    </a:lnTo>
                    <a:lnTo>
                      <a:pt x="1935" y="312"/>
                    </a:lnTo>
                    <a:lnTo>
                      <a:pt x="1967" y="257"/>
                    </a:lnTo>
                    <a:lnTo>
                      <a:pt x="2037" y="287"/>
                    </a:lnTo>
                    <a:lnTo>
                      <a:pt x="2100" y="249"/>
                    </a:lnTo>
                    <a:lnTo>
                      <a:pt x="2134" y="144"/>
                    </a:lnTo>
                    <a:lnTo>
                      <a:pt x="2170" y="112"/>
                    </a:lnTo>
                    <a:lnTo>
                      <a:pt x="2166" y="76"/>
                    </a:lnTo>
                    <a:lnTo>
                      <a:pt x="2137" y="78"/>
                    </a:lnTo>
                    <a:lnTo>
                      <a:pt x="2137" y="64"/>
                    </a:lnTo>
                    <a:lnTo>
                      <a:pt x="2178" y="22"/>
                    </a:lnTo>
                    <a:lnTo>
                      <a:pt x="2208" y="17"/>
                    </a:lnTo>
                    <a:lnTo>
                      <a:pt x="2303" y="0"/>
                    </a:lnTo>
                    <a:lnTo>
                      <a:pt x="2342" y="28"/>
                    </a:lnTo>
                    <a:lnTo>
                      <a:pt x="2396" y="38"/>
                    </a:lnTo>
                    <a:lnTo>
                      <a:pt x="2430" y="90"/>
                    </a:lnTo>
                    <a:lnTo>
                      <a:pt x="2467" y="194"/>
                    </a:lnTo>
                    <a:lnTo>
                      <a:pt x="2482" y="265"/>
                    </a:lnTo>
                    <a:lnTo>
                      <a:pt x="2482" y="282"/>
                    </a:lnTo>
                    <a:lnTo>
                      <a:pt x="2558" y="295"/>
                    </a:lnTo>
                    <a:lnTo>
                      <a:pt x="2574" y="302"/>
                    </a:lnTo>
                    <a:lnTo>
                      <a:pt x="2623" y="332"/>
                    </a:lnTo>
                    <a:lnTo>
                      <a:pt x="2650" y="417"/>
                    </a:lnTo>
                    <a:lnTo>
                      <a:pt x="2696" y="418"/>
                    </a:lnTo>
                    <a:lnTo>
                      <a:pt x="2713" y="412"/>
                    </a:lnTo>
                    <a:lnTo>
                      <a:pt x="2821" y="364"/>
                    </a:lnTo>
                    <a:lnTo>
                      <a:pt x="2816" y="424"/>
                    </a:lnTo>
                    <a:lnTo>
                      <a:pt x="2796" y="444"/>
                    </a:lnTo>
                    <a:lnTo>
                      <a:pt x="2773" y="523"/>
                    </a:lnTo>
                    <a:lnTo>
                      <a:pt x="2744" y="588"/>
                    </a:lnTo>
                    <a:lnTo>
                      <a:pt x="2733" y="596"/>
                    </a:lnTo>
                    <a:lnTo>
                      <a:pt x="2728" y="593"/>
                    </a:lnTo>
                    <a:lnTo>
                      <a:pt x="2685" y="582"/>
                    </a:lnTo>
                    <a:lnTo>
                      <a:pt x="2645" y="616"/>
                    </a:lnTo>
                    <a:lnTo>
                      <a:pt x="2657" y="652"/>
                    </a:lnTo>
                    <a:lnTo>
                      <a:pt x="2657" y="700"/>
                    </a:lnTo>
                    <a:lnTo>
                      <a:pt x="2626" y="735"/>
                    </a:lnTo>
                    <a:lnTo>
                      <a:pt x="2626" y="751"/>
                    </a:lnTo>
                    <a:lnTo>
                      <a:pt x="2620" y="749"/>
                    </a:lnTo>
                    <a:lnTo>
                      <a:pt x="2603" y="726"/>
                    </a:lnTo>
                    <a:lnTo>
                      <a:pt x="2594" y="734"/>
                    </a:lnTo>
                    <a:lnTo>
                      <a:pt x="2581" y="766"/>
                    </a:lnTo>
                    <a:lnTo>
                      <a:pt x="2554" y="785"/>
                    </a:lnTo>
                    <a:lnTo>
                      <a:pt x="2516" y="789"/>
                    </a:lnTo>
                    <a:lnTo>
                      <a:pt x="2513" y="796"/>
                    </a:lnTo>
                    <a:lnTo>
                      <a:pt x="2518" y="823"/>
                    </a:lnTo>
                    <a:lnTo>
                      <a:pt x="2482" y="827"/>
                    </a:lnTo>
                    <a:lnTo>
                      <a:pt x="2456" y="814"/>
                    </a:lnTo>
                    <a:lnTo>
                      <a:pt x="2410" y="859"/>
                    </a:lnTo>
                    <a:lnTo>
                      <a:pt x="2362" y="882"/>
                    </a:lnTo>
                    <a:lnTo>
                      <a:pt x="2339" y="913"/>
                    </a:lnTo>
                    <a:lnTo>
                      <a:pt x="2298" y="926"/>
                    </a:lnTo>
                    <a:lnTo>
                      <a:pt x="2292" y="921"/>
                    </a:lnTo>
                    <a:lnTo>
                      <a:pt x="2247" y="946"/>
                    </a:lnTo>
                    <a:lnTo>
                      <a:pt x="2225" y="971"/>
                    </a:lnTo>
                    <a:lnTo>
                      <a:pt x="2196" y="984"/>
                    </a:lnTo>
                    <a:lnTo>
                      <a:pt x="2192" y="979"/>
                    </a:lnTo>
                    <a:lnTo>
                      <a:pt x="2199" y="969"/>
                    </a:lnTo>
                    <a:lnTo>
                      <a:pt x="2212" y="966"/>
                    </a:lnTo>
                    <a:lnTo>
                      <a:pt x="2216" y="947"/>
                    </a:lnTo>
                    <a:lnTo>
                      <a:pt x="2198" y="938"/>
                    </a:lnTo>
                    <a:lnTo>
                      <a:pt x="2207" y="933"/>
                    </a:lnTo>
                    <a:lnTo>
                      <a:pt x="2208" y="923"/>
                    </a:lnTo>
                    <a:lnTo>
                      <a:pt x="2242" y="881"/>
                    </a:lnTo>
                    <a:lnTo>
                      <a:pt x="2221" y="847"/>
                    </a:lnTo>
                    <a:lnTo>
                      <a:pt x="2218" y="852"/>
                    </a:lnTo>
                    <a:lnTo>
                      <a:pt x="2192" y="857"/>
                    </a:lnTo>
                    <a:lnTo>
                      <a:pt x="2159" y="898"/>
                    </a:lnTo>
                    <a:lnTo>
                      <a:pt x="2116" y="921"/>
                    </a:lnTo>
                    <a:lnTo>
                      <a:pt x="2100" y="952"/>
                    </a:lnTo>
                    <a:lnTo>
                      <a:pt x="2069" y="962"/>
                    </a:lnTo>
                    <a:lnTo>
                      <a:pt x="2046" y="958"/>
                    </a:lnTo>
                    <a:lnTo>
                      <a:pt x="2037" y="967"/>
                    </a:lnTo>
                    <a:lnTo>
                      <a:pt x="2032" y="983"/>
                    </a:lnTo>
                    <a:lnTo>
                      <a:pt x="2029" y="997"/>
                    </a:lnTo>
                    <a:lnTo>
                      <a:pt x="2048" y="1021"/>
                    </a:lnTo>
                    <a:lnTo>
                      <a:pt x="2076" y="1040"/>
                    </a:lnTo>
                    <a:lnTo>
                      <a:pt x="2093" y="1070"/>
                    </a:lnTo>
                    <a:lnTo>
                      <a:pt x="2117" y="1079"/>
                    </a:lnTo>
                    <a:lnTo>
                      <a:pt x="2128" y="1079"/>
                    </a:lnTo>
                    <a:lnTo>
                      <a:pt x="2154" y="1048"/>
                    </a:lnTo>
                    <a:lnTo>
                      <a:pt x="2178" y="1038"/>
                    </a:lnTo>
                    <a:lnTo>
                      <a:pt x="2210" y="1060"/>
                    </a:lnTo>
                    <a:lnTo>
                      <a:pt x="2233" y="1055"/>
                    </a:lnTo>
                    <a:lnTo>
                      <a:pt x="2259" y="1063"/>
                    </a:lnTo>
                    <a:lnTo>
                      <a:pt x="2252" y="1085"/>
                    </a:lnTo>
                    <a:lnTo>
                      <a:pt x="2244" y="1096"/>
                    </a:lnTo>
                    <a:lnTo>
                      <a:pt x="2238" y="1085"/>
                    </a:lnTo>
                    <a:lnTo>
                      <a:pt x="2227" y="1087"/>
                    </a:lnTo>
                    <a:lnTo>
                      <a:pt x="2216" y="1099"/>
                    </a:lnTo>
                    <a:lnTo>
                      <a:pt x="2178" y="1108"/>
                    </a:lnTo>
                    <a:lnTo>
                      <a:pt x="2179" y="1118"/>
                    </a:lnTo>
                    <a:lnTo>
                      <a:pt x="2167" y="1136"/>
                    </a:lnTo>
                    <a:lnTo>
                      <a:pt x="2159" y="1138"/>
                    </a:lnTo>
                    <a:lnTo>
                      <a:pt x="2156" y="1128"/>
                    </a:lnTo>
                    <a:lnTo>
                      <a:pt x="2147" y="1128"/>
                    </a:lnTo>
                    <a:lnTo>
                      <a:pt x="2142" y="1136"/>
                    </a:lnTo>
                    <a:lnTo>
                      <a:pt x="2149" y="1144"/>
                    </a:lnTo>
                    <a:lnTo>
                      <a:pt x="2144" y="1150"/>
                    </a:lnTo>
                    <a:lnTo>
                      <a:pt x="2124" y="1167"/>
                    </a:lnTo>
                    <a:lnTo>
                      <a:pt x="2102" y="1206"/>
                    </a:lnTo>
                    <a:lnTo>
                      <a:pt x="2103" y="1212"/>
                    </a:lnTo>
                    <a:lnTo>
                      <a:pt x="2149" y="1237"/>
                    </a:lnTo>
                    <a:lnTo>
                      <a:pt x="2164" y="1265"/>
                    </a:lnTo>
                    <a:lnTo>
                      <a:pt x="2181" y="1325"/>
                    </a:lnTo>
                    <a:lnTo>
                      <a:pt x="2199" y="1342"/>
                    </a:lnTo>
                    <a:lnTo>
                      <a:pt x="2201" y="1350"/>
                    </a:lnTo>
                    <a:lnTo>
                      <a:pt x="2225" y="1379"/>
                    </a:lnTo>
                    <a:lnTo>
                      <a:pt x="2166" y="1360"/>
                    </a:lnTo>
                    <a:lnTo>
                      <a:pt x="2144" y="1365"/>
                    </a:lnTo>
                    <a:lnTo>
                      <a:pt x="2144" y="1370"/>
                    </a:lnTo>
                    <a:lnTo>
                      <a:pt x="2166" y="1365"/>
                    </a:lnTo>
                    <a:lnTo>
                      <a:pt x="2173" y="1375"/>
                    </a:lnTo>
                    <a:lnTo>
                      <a:pt x="2192" y="1382"/>
                    </a:lnTo>
                    <a:lnTo>
                      <a:pt x="2208" y="1397"/>
                    </a:lnTo>
                    <a:lnTo>
                      <a:pt x="2213" y="1399"/>
                    </a:lnTo>
                    <a:lnTo>
                      <a:pt x="2225" y="1419"/>
                    </a:lnTo>
                    <a:lnTo>
                      <a:pt x="2176" y="1449"/>
                    </a:lnTo>
                    <a:lnTo>
                      <a:pt x="2154" y="1452"/>
                    </a:lnTo>
                    <a:lnTo>
                      <a:pt x="2154" y="1455"/>
                    </a:lnTo>
                    <a:lnTo>
                      <a:pt x="2175" y="1463"/>
                    </a:lnTo>
                    <a:lnTo>
                      <a:pt x="2192" y="1455"/>
                    </a:lnTo>
                    <a:lnTo>
                      <a:pt x="2213" y="1472"/>
                    </a:lnTo>
                    <a:lnTo>
                      <a:pt x="2230" y="1475"/>
                    </a:lnTo>
                    <a:lnTo>
                      <a:pt x="2205" y="1495"/>
                    </a:lnTo>
                    <a:lnTo>
                      <a:pt x="2221" y="1490"/>
                    </a:lnTo>
                    <a:lnTo>
                      <a:pt x="2221" y="1502"/>
                    </a:lnTo>
                    <a:lnTo>
                      <a:pt x="2221" y="1511"/>
                    </a:lnTo>
                    <a:lnTo>
                      <a:pt x="2205" y="1512"/>
                    </a:lnTo>
                    <a:lnTo>
                      <a:pt x="2210" y="1524"/>
                    </a:lnTo>
                    <a:lnTo>
                      <a:pt x="2198" y="1565"/>
                    </a:lnTo>
                    <a:lnTo>
                      <a:pt x="2192" y="1557"/>
                    </a:lnTo>
                    <a:lnTo>
                      <a:pt x="2187" y="1562"/>
                    </a:lnTo>
                    <a:lnTo>
                      <a:pt x="2175" y="1580"/>
                    </a:lnTo>
                    <a:lnTo>
                      <a:pt x="2162" y="1600"/>
                    </a:lnTo>
                    <a:lnTo>
                      <a:pt x="2147" y="1625"/>
                    </a:lnTo>
                    <a:lnTo>
                      <a:pt x="2133" y="1650"/>
                    </a:lnTo>
                    <a:lnTo>
                      <a:pt x="2130" y="1636"/>
                    </a:lnTo>
                    <a:lnTo>
                      <a:pt x="2117" y="1642"/>
                    </a:lnTo>
                    <a:lnTo>
                      <a:pt x="2124" y="1659"/>
                    </a:lnTo>
                    <a:lnTo>
                      <a:pt x="2111" y="1692"/>
                    </a:lnTo>
                    <a:lnTo>
                      <a:pt x="2110" y="1705"/>
                    </a:lnTo>
                    <a:lnTo>
                      <a:pt x="2102" y="1701"/>
                    </a:lnTo>
                    <a:lnTo>
                      <a:pt x="2100" y="1713"/>
                    </a:lnTo>
                    <a:lnTo>
                      <a:pt x="2088" y="1717"/>
                    </a:lnTo>
                    <a:lnTo>
                      <a:pt x="2071" y="1747"/>
                    </a:lnTo>
                    <a:lnTo>
                      <a:pt x="2051" y="1747"/>
                    </a:lnTo>
                    <a:lnTo>
                      <a:pt x="2044" y="1752"/>
                    </a:lnTo>
                    <a:lnTo>
                      <a:pt x="2048" y="1760"/>
                    </a:lnTo>
                    <a:lnTo>
                      <a:pt x="2044" y="1768"/>
                    </a:lnTo>
                    <a:lnTo>
                      <a:pt x="2029" y="1778"/>
                    </a:lnTo>
                    <a:lnTo>
                      <a:pt x="2026" y="1788"/>
                    </a:lnTo>
                    <a:lnTo>
                      <a:pt x="2023" y="1781"/>
                    </a:lnTo>
                    <a:lnTo>
                      <a:pt x="2018" y="1794"/>
                    </a:lnTo>
                    <a:lnTo>
                      <a:pt x="1995" y="1798"/>
                    </a:lnTo>
                    <a:lnTo>
                      <a:pt x="1972" y="1827"/>
                    </a:lnTo>
                    <a:lnTo>
                      <a:pt x="1947" y="1837"/>
                    </a:lnTo>
                    <a:lnTo>
                      <a:pt x="1935" y="1834"/>
                    </a:lnTo>
                    <a:lnTo>
                      <a:pt x="1926" y="1842"/>
                    </a:lnTo>
                    <a:lnTo>
                      <a:pt x="1913" y="1834"/>
                    </a:lnTo>
                    <a:lnTo>
                      <a:pt x="1896" y="1845"/>
                    </a:lnTo>
                    <a:lnTo>
                      <a:pt x="1893" y="1837"/>
                    </a:lnTo>
                    <a:lnTo>
                      <a:pt x="1887" y="1840"/>
                    </a:lnTo>
                    <a:lnTo>
                      <a:pt x="1887" y="1849"/>
                    </a:lnTo>
                    <a:lnTo>
                      <a:pt x="1884" y="1854"/>
                    </a:lnTo>
                    <a:close/>
                    <a:moveTo>
                      <a:pt x="1698" y="1970"/>
                    </a:moveTo>
                    <a:lnTo>
                      <a:pt x="1700" y="1966"/>
                    </a:lnTo>
                    <a:lnTo>
                      <a:pt x="1715" y="1973"/>
                    </a:lnTo>
                    <a:lnTo>
                      <a:pt x="1718" y="1989"/>
                    </a:lnTo>
                    <a:lnTo>
                      <a:pt x="1712" y="1998"/>
                    </a:lnTo>
                    <a:lnTo>
                      <a:pt x="1697" y="2032"/>
                    </a:lnTo>
                    <a:lnTo>
                      <a:pt x="1678" y="2049"/>
                    </a:lnTo>
                    <a:lnTo>
                      <a:pt x="1667" y="2052"/>
                    </a:lnTo>
                    <a:lnTo>
                      <a:pt x="1661" y="2063"/>
                    </a:lnTo>
                    <a:lnTo>
                      <a:pt x="1622" y="2049"/>
                    </a:lnTo>
                    <a:lnTo>
                      <a:pt x="1616" y="2038"/>
                    </a:lnTo>
                    <a:lnTo>
                      <a:pt x="1613" y="2009"/>
                    </a:lnTo>
                    <a:lnTo>
                      <a:pt x="1655" y="1975"/>
                    </a:lnTo>
                    <a:lnTo>
                      <a:pt x="1698" y="197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8" name="Freeform 114"/>
              <p:cNvSpPr>
                <a:spLocks noChangeAspect="1" noEditPoints="1"/>
              </p:cNvSpPr>
              <p:nvPr/>
            </p:nvSpPr>
            <p:spPr bwMode="gray">
              <a:xfrm>
                <a:off x="7197604" y="2008398"/>
                <a:ext cx="109641" cy="129528"/>
              </a:xfrm>
              <a:custGeom>
                <a:avLst/>
                <a:gdLst>
                  <a:gd name="T0" fmla="*/ 1 w 223"/>
                  <a:gd name="T1" fmla="*/ 1 h 305"/>
                  <a:gd name="T2" fmla="*/ 1 w 223"/>
                  <a:gd name="T3" fmla="*/ 2 h 305"/>
                  <a:gd name="T4" fmla="*/ 1 w 223"/>
                  <a:gd name="T5" fmla="*/ 2 h 305"/>
                  <a:gd name="T6" fmla="*/ 1 w 223"/>
                  <a:gd name="T7" fmla="*/ 2 h 305"/>
                  <a:gd name="T8" fmla="*/ 1 w 223"/>
                  <a:gd name="T9" fmla="*/ 2 h 305"/>
                  <a:gd name="T10" fmla="*/ 1 w 223"/>
                  <a:gd name="T11" fmla="*/ 3 h 305"/>
                  <a:gd name="T12" fmla="*/ 1 w 223"/>
                  <a:gd name="T13" fmla="*/ 3 h 305"/>
                  <a:gd name="T14" fmla="*/ 0 w 223"/>
                  <a:gd name="T15" fmla="*/ 3 h 305"/>
                  <a:gd name="T16" fmla="*/ 0 w 223"/>
                  <a:gd name="T17" fmla="*/ 3 h 305"/>
                  <a:gd name="T18" fmla="*/ 0 w 223"/>
                  <a:gd name="T19" fmla="*/ 4 h 305"/>
                  <a:gd name="T20" fmla="*/ 0 w 223"/>
                  <a:gd name="T21" fmla="*/ 3 h 305"/>
                  <a:gd name="T22" fmla="*/ 0 w 223"/>
                  <a:gd name="T23" fmla="*/ 3 h 305"/>
                  <a:gd name="T24" fmla="*/ 1 w 223"/>
                  <a:gd name="T25" fmla="*/ 3 h 305"/>
                  <a:gd name="T26" fmla="*/ 1 w 223"/>
                  <a:gd name="T27" fmla="*/ 4 h 305"/>
                  <a:gd name="T28" fmla="*/ 1 w 223"/>
                  <a:gd name="T29" fmla="*/ 5 h 305"/>
                  <a:gd name="T30" fmla="*/ 1 w 223"/>
                  <a:gd name="T31" fmla="*/ 5 h 305"/>
                  <a:gd name="T32" fmla="*/ 1 w 223"/>
                  <a:gd name="T33" fmla="*/ 5 h 305"/>
                  <a:gd name="T34" fmla="*/ 0 w 223"/>
                  <a:gd name="T35" fmla="*/ 6 h 305"/>
                  <a:gd name="T36" fmla="*/ 0 w 223"/>
                  <a:gd name="T37" fmla="*/ 7 h 305"/>
                  <a:gd name="T38" fmla="*/ 1 w 223"/>
                  <a:gd name="T39" fmla="*/ 6 h 305"/>
                  <a:gd name="T40" fmla="*/ 1 w 223"/>
                  <a:gd name="T41" fmla="*/ 7 h 305"/>
                  <a:gd name="T42" fmla="*/ 1 w 223"/>
                  <a:gd name="T43" fmla="*/ 7 h 305"/>
                  <a:gd name="T44" fmla="*/ 0 w 223"/>
                  <a:gd name="T45" fmla="*/ 7 h 305"/>
                  <a:gd name="T46" fmla="*/ 0 w 223"/>
                  <a:gd name="T47" fmla="*/ 7 h 305"/>
                  <a:gd name="T48" fmla="*/ 0 w 223"/>
                  <a:gd name="T49" fmla="*/ 7 h 305"/>
                  <a:gd name="T50" fmla="*/ 1 w 223"/>
                  <a:gd name="T51" fmla="*/ 7 h 305"/>
                  <a:gd name="T52" fmla="*/ 1 w 223"/>
                  <a:gd name="T53" fmla="*/ 7 h 305"/>
                  <a:gd name="T54" fmla="*/ 1 w 223"/>
                  <a:gd name="T55" fmla="*/ 7 h 305"/>
                  <a:gd name="T56" fmla="*/ 1 w 223"/>
                  <a:gd name="T57" fmla="*/ 7 h 305"/>
                  <a:gd name="T58" fmla="*/ 2 w 223"/>
                  <a:gd name="T59" fmla="*/ 7 h 305"/>
                  <a:gd name="T60" fmla="*/ 2 w 223"/>
                  <a:gd name="T61" fmla="*/ 7 h 305"/>
                  <a:gd name="T62" fmla="*/ 2 w 223"/>
                  <a:gd name="T63" fmla="*/ 7 h 305"/>
                  <a:gd name="T64" fmla="*/ 2 w 223"/>
                  <a:gd name="T65" fmla="*/ 7 h 305"/>
                  <a:gd name="T66" fmla="*/ 2 w 223"/>
                  <a:gd name="T67" fmla="*/ 7 h 305"/>
                  <a:gd name="T68" fmla="*/ 2 w 223"/>
                  <a:gd name="T69" fmla="*/ 7 h 305"/>
                  <a:gd name="T70" fmla="*/ 2 w 223"/>
                  <a:gd name="T71" fmla="*/ 7 h 305"/>
                  <a:gd name="T72" fmla="*/ 2 w 223"/>
                  <a:gd name="T73" fmla="*/ 6 h 305"/>
                  <a:gd name="T74" fmla="*/ 2 w 223"/>
                  <a:gd name="T75" fmla="*/ 6 h 305"/>
                  <a:gd name="T76" fmla="*/ 3 w 223"/>
                  <a:gd name="T77" fmla="*/ 6 h 305"/>
                  <a:gd name="T78" fmla="*/ 3 w 223"/>
                  <a:gd name="T79" fmla="*/ 7 h 305"/>
                  <a:gd name="T80" fmla="*/ 3 w 223"/>
                  <a:gd name="T81" fmla="*/ 6 h 305"/>
                  <a:gd name="T82" fmla="*/ 4 w 223"/>
                  <a:gd name="T83" fmla="*/ 6 h 305"/>
                  <a:gd name="T84" fmla="*/ 4 w 223"/>
                  <a:gd name="T85" fmla="*/ 5 h 305"/>
                  <a:gd name="T86" fmla="*/ 5 w 223"/>
                  <a:gd name="T87" fmla="*/ 4 h 305"/>
                  <a:gd name="T88" fmla="*/ 4 w 223"/>
                  <a:gd name="T89" fmla="*/ 4 h 305"/>
                  <a:gd name="T90" fmla="*/ 4 w 223"/>
                  <a:gd name="T91" fmla="*/ 3 h 305"/>
                  <a:gd name="T92" fmla="*/ 4 w 223"/>
                  <a:gd name="T93" fmla="*/ 2 h 305"/>
                  <a:gd name="T94" fmla="*/ 3 w 223"/>
                  <a:gd name="T95" fmla="*/ 0 h 305"/>
                  <a:gd name="T96" fmla="*/ 2 w 223"/>
                  <a:gd name="T97" fmla="*/ 1 h 305"/>
                  <a:gd name="T98" fmla="*/ 2 w 223"/>
                  <a:gd name="T99" fmla="*/ 1 h 305"/>
                  <a:gd name="T100" fmla="*/ 1 w 223"/>
                  <a:gd name="T101" fmla="*/ 1 h 305"/>
                  <a:gd name="T102" fmla="*/ 6 w 223"/>
                  <a:gd name="T103" fmla="*/ 2 h 305"/>
                  <a:gd name="T104" fmla="*/ 6 w 223"/>
                  <a:gd name="T105" fmla="*/ 2 h 305"/>
                  <a:gd name="T106" fmla="*/ 6 w 223"/>
                  <a:gd name="T107" fmla="*/ 2 h 305"/>
                  <a:gd name="T108" fmla="*/ 6 w 223"/>
                  <a:gd name="T109" fmla="*/ 2 h 305"/>
                  <a:gd name="T110" fmla="*/ 0 w 223"/>
                  <a:gd name="T111" fmla="*/ 9 h 305"/>
                  <a:gd name="T112" fmla="*/ 0 w 223"/>
                  <a:gd name="T113" fmla="*/ 9 h 305"/>
                  <a:gd name="T114" fmla="*/ 0 w 223"/>
                  <a:gd name="T115" fmla="*/ 9 h 305"/>
                  <a:gd name="T116" fmla="*/ 1 w 223"/>
                  <a:gd name="T117" fmla="*/ 9 h 305"/>
                  <a:gd name="T118" fmla="*/ 1 w 223"/>
                  <a:gd name="T119" fmla="*/ 9 h 305"/>
                  <a:gd name="T120" fmla="*/ 1 w 223"/>
                  <a:gd name="T121" fmla="*/ 9 h 305"/>
                  <a:gd name="T122" fmla="*/ 0 w 223"/>
                  <a:gd name="T123" fmla="*/ 9 h 3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305"/>
                  <a:gd name="T188" fmla="*/ 223 w 223"/>
                  <a:gd name="T189" fmla="*/ 305 h 3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305">
                    <a:moveTo>
                      <a:pt x="21" y="46"/>
                    </a:moveTo>
                    <a:lnTo>
                      <a:pt x="17" y="49"/>
                    </a:lnTo>
                    <a:lnTo>
                      <a:pt x="21" y="65"/>
                    </a:lnTo>
                    <a:lnTo>
                      <a:pt x="32" y="73"/>
                    </a:lnTo>
                    <a:lnTo>
                      <a:pt x="29" y="80"/>
                    </a:lnTo>
                    <a:lnTo>
                      <a:pt x="36" y="99"/>
                    </a:lnTo>
                    <a:lnTo>
                      <a:pt x="25" y="91"/>
                    </a:lnTo>
                    <a:lnTo>
                      <a:pt x="0" y="103"/>
                    </a:lnTo>
                    <a:lnTo>
                      <a:pt x="0" y="111"/>
                    </a:lnTo>
                    <a:lnTo>
                      <a:pt x="8" y="119"/>
                    </a:lnTo>
                    <a:lnTo>
                      <a:pt x="13" y="117"/>
                    </a:lnTo>
                    <a:lnTo>
                      <a:pt x="10" y="107"/>
                    </a:lnTo>
                    <a:lnTo>
                      <a:pt x="15" y="108"/>
                    </a:lnTo>
                    <a:lnTo>
                      <a:pt x="21" y="141"/>
                    </a:lnTo>
                    <a:lnTo>
                      <a:pt x="29" y="156"/>
                    </a:lnTo>
                    <a:lnTo>
                      <a:pt x="21" y="168"/>
                    </a:lnTo>
                    <a:lnTo>
                      <a:pt x="22" y="171"/>
                    </a:lnTo>
                    <a:lnTo>
                      <a:pt x="8" y="209"/>
                    </a:lnTo>
                    <a:lnTo>
                      <a:pt x="12" y="215"/>
                    </a:lnTo>
                    <a:lnTo>
                      <a:pt x="15" y="210"/>
                    </a:lnTo>
                    <a:lnTo>
                      <a:pt x="21" y="213"/>
                    </a:lnTo>
                    <a:lnTo>
                      <a:pt x="19" y="224"/>
                    </a:lnTo>
                    <a:lnTo>
                      <a:pt x="10" y="222"/>
                    </a:lnTo>
                    <a:lnTo>
                      <a:pt x="5" y="237"/>
                    </a:lnTo>
                    <a:lnTo>
                      <a:pt x="7" y="241"/>
                    </a:lnTo>
                    <a:lnTo>
                      <a:pt x="17" y="230"/>
                    </a:lnTo>
                    <a:lnTo>
                      <a:pt x="19" y="238"/>
                    </a:lnTo>
                    <a:lnTo>
                      <a:pt x="30" y="227"/>
                    </a:lnTo>
                    <a:lnTo>
                      <a:pt x="36" y="232"/>
                    </a:lnTo>
                    <a:lnTo>
                      <a:pt x="56" y="217"/>
                    </a:lnTo>
                    <a:lnTo>
                      <a:pt x="49" y="226"/>
                    </a:lnTo>
                    <a:lnTo>
                      <a:pt x="56" y="229"/>
                    </a:lnTo>
                    <a:lnTo>
                      <a:pt x="61" y="226"/>
                    </a:lnTo>
                    <a:lnTo>
                      <a:pt x="61" y="212"/>
                    </a:lnTo>
                    <a:lnTo>
                      <a:pt x="67" y="220"/>
                    </a:lnTo>
                    <a:lnTo>
                      <a:pt x="75" y="212"/>
                    </a:lnTo>
                    <a:lnTo>
                      <a:pt x="71" y="207"/>
                    </a:lnTo>
                    <a:lnTo>
                      <a:pt x="81" y="204"/>
                    </a:lnTo>
                    <a:lnTo>
                      <a:pt x="98" y="207"/>
                    </a:lnTo>
                    <a:lnTo>
                      <a:pt x="101" y="212"/>
                    </a:lnTo>
                    <a:lnTo>
                      <a:pt x="113" y="193"/>
                    </a:lnTo>
                    <a:lnTo>
                      <a:pt x="130" y="195"/>
                    </a:lnTo>
                    <a:lnTo>
                      <a:pt x="147" y="181"/>
                    </a:lnTo>
                    <a:lnTo>
                      <a:pt x="161" y="144"/>
                    </a:lnTo>
                    <a:lnTo>
                      <a:pt x="155" y="144"/>
                    </a:lnTo>
                    <a:lnTo>
                      <a:pt x="154" y="94"/>
                    </a:lnTo>
                    <a:lnTo>
                      <a:pt x="146" y="61"/>
                    </a:lnTo>
                    <a:lnTo>
                      <a:pt x="104" y="0"/>
                    </a:lnTo>
                    <a:lnTo>
                      <a:pt x="78" y="18"/>
                    </a:lnTo>
                    <a:lnTo>
                      <a:pt x="49" y="18"/>
                    </a:lnTo>
                    <a:lnTo>
                      <a:pt x="21" y="46"/>
                    </a:lnTo>
                    <a:close/>
                    <a:moveTo>
                      <a:pt x="219" y="57"/>
                    </a:moveTo>
                    <a:lnTo>
                      <a:pt x="219" y="63"/>
                    </a:lnTo>
                    <a:lnTo>
                      <a:pt x="223" y="60"/>
                    </a:lnTo>
                    <a:lnTo>
                      <a:pt x="219" y="57"/>
                    </a:lnTo>
                    <a:close/>
                    <a:moveTo>
                      <a:pt x="8" y="294"/>
                    </a:moveTo>
                    <a:lnTo>
                      <a:pt x="5" y="303"/>
                    </a:lnTo>
                    <a:lnTo>
                      <a:pt x="13" y="305"/>
                    </a:lnTo>
                    <a:lnTo>
                      <a:pt x="25" y="303"/>
                    </a:lnTo>
                    <a:lnTo>
                      <a:pt x="36" y="294"/>
                    </a:lnTo>
                    <a:lnTo>
                      <a:pt x="36" y="286"/>
                    </a:lnTo>
                    <a:lnTo>
                      <a:pt x="8" y="29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49" name="Freeform 115"/>
              <p:cNvSpPr>
                <a:spLocks noChangeAspect="1" noEditPoints="1"/>
              </p:cNvSpPr>
              <p:nvPr/>
            </p:nvSpPr>
            <p:spPr bwMode="gray">
              <a:xfrm>
                <a:off x="5327256" y="1975676"/>
                <a:ext cx="435340" cy="336773"/>
              </a:xfrm>
              <a:custGeom>
                <a:avLst/>
                <a:gdLst>
                  <a:gd name="T0" fmla="*/ 24 w 882"/>
                  <a:gd name="T1" fmla="*/ 21 h 805"/>
                  <a:gd name="T2" fmla="*/ 25 w 882"/>
                  <a:gd name="T3" fmla="*/ 20 h 805"/>
                  <a:gd name="T4" fmla="*/ 23 w 882"/>
                  <a:gd name="T5" fmla="*/ 18 h 805"/>
                  <a:gd name="T6" fmla="*/ 22 w 882"/>
                  <a:gd name="T7" fmla="*/ 16 h 805"/>
                  <a:gd name="T8" fmla="*/ 23 w 882"/>
                  <a:gd name="T9" fmla="*/ 14 h 805"/>
                  <a:gd name="T10" fmla="*/ 22 w 882"/>
                  <a:gd name="T11" fmla="*/ 13 h 805"/>
                  <a:gd name="T12" fmla="*/ 22 w 882"/>
                  <a:gd name="T13" fmla="*/ 10 h 805"/>
                  <a:gd name="T14" fmla="*/ 22 w 882"/>
                  <a:gd name="T15" fmla="*/ 10 h 805"/>
                  <a:gd name="T16" fmla="*/ 22 w 882"/>
                  <a:gd name="T17" fmla="*/ 9 h 805"/>
                  <a:gd name="T18" fmla="*/ 23 w 882"/>
                  <a:gd name="T19" fmla="*/ 7 h 805"/>
                  <a:gd name="T20" fmla="*/ 20 w 882"/>
                  <a:gd name="T21" fmla="*/ 4 h 805"/>
                  <a:gd name="T22" fmla="*/ 18 w 882"/>
                  <a:gd name="T23" fmla="*/ 3 h 805"/>
                  <a:gd name="T24" fmla="*/ 16 w 882"/>
                  <a:gd name="T25" fmla="*/ 3 h 805"/>
                  <a:gd name="T26" fmla="*/ 13 w 882"/>
                  <a:gd name="T27" fmla="*/ 4 h 805"/>
                  <a:gd name="T28" fmla="*/ 10 w 882"/>
                  <a:gd name="T29" fmla="*/ 6 h 805"/>
                  <a:gd name="T30" fmla="*/ 7 w 882"/>
                  <a:gd name="T31" fmla="*/ 4 h 805"/>
                  <a:gd name="T32" fmla="*/ 6 w 882"/>
                  <a:gd name="T33" fmla="*/ 2 h 805"/>
                  <a:gd name="T34" fmla="*/ 5 w 882"/>
                  <a:gd name="T35" fmla="*/ 1 h 805"/>
                  <a:gd name="T36" fmla="*/ 3 w 882"/>
                  <a:gd name="T37" fmla="*/ 2 h 805"/>
                  <a:gd name="T38" fmla="*/ 2 w 882"/>
                  <a:gd name="T39" fmla="*/ 2 h 805"/>
                  <a:gd name="T40" fmla="*/ 1 w 882"/>
                  <a:gd name="T41" fmla="*/ 0 h 805"/>
                  <a:gd name="T42" fmla="*/ 0 w 882"/>
                  <a:gd name="T43" fmla="*/ 2 h 805"/>
                  <a:gd name="T44" fmla="*/ 1 w 882"/>
                  <a:gd name="T45" fmla="*/ 4 h 805"/>
                  <a:gd name="T46" fmla="*/ 2 w 882"/>
                  <a:gd name="T47" fmla="*/ 6 h 805"/>
                  <a:gd name="T48" fmla="*/ 2 w 882"/>
                  <a:gd name="T49" fmla="*/ 7 h 805"/>
                  <a:gd name="T50" fmla="*/ 2 w 882"/>
                  <a:gd name="T51" fmla="*/ 9 h 805"/>
                  <a:gd name="T52" fmla="*/ 2 w 882"/>
                  <a:gd name="T53" fmla="*/ 10 h 805"/>
                  <a:gd name="T54" fmla="*/ 2 w 882"/>
                  <a:gd name="T55" fmla="*/ 11 h 805"/>
                  <a:gd name="T56" fmla="*/ 5 w 882"/>
                  <a:gd name="T57" fmla="*/ 14 h 805"/>
                  <a:gd name="T58" fmla="*/ 6 w 882"/>
                  <a:gd name="T59" fmla="*/ 16 h 805"/>
                  <a:gd name="T60" fmla="*/ 6 w 882"/>
                  <a:gd name="T61" fmla="*/ 15 h 805"/>
                  <a:gd name="T62" fmla="*/ 7 w 882"/>
                  <a:gd name="T63" fmla="*/ 16 h 805"/>
                  <a:gd name="T64" fmla="*/ 8 w 882"/>
                  <a:gd name="T65" fmla="*/ 16 h 805"/>
                  <a:gd name="T66" fmla="*/ 9 w 882"/>
                  <a:gd name="T67" fmla="*/ 17 h 805"/>
                  <a:gd name="T68" fmla="*/ 11 w 882"/>
                  <a:gd name="T69" fmla="*/ 20 h 805"/>
                  <a:gd name="T70" fmla="*/ 12 w 882"/>
                  <a:gd name="T71" fmla="*/ 21 h 805"/>
                  <a:gd name="T72" fmla="*/ 14 w 882"/>
                  <a:gd name="T73" fmla="*/ 21 h 805"/>
                  <a:gd name="T74" fmla="*/ 16 w 882"/>
                  <a:gd name="T75" fmla="*/ 20 h 805"/>
                  <a:gd name="T76" fmla="*/ 19 w 882"/>
                  <a:gd name="T77" fmla="*/ 23 h 805"/>
                  <a:gd name="T78" fmla="*/ 21 w 882"/>
                  <a:gd name="T79" fmla="*/ 23 h 805"/>
                  <a:gd name="T80" fmla="*/ 22 w 882"/>
                  <a:gd name="T81" fmla="*/ 23 h 805"/>
                  <a:gd name="T82" fmla="*/ 15 w 882"/>
                  <a:gd name="T83" fmla="*/ 21 h 805"/>
                  <a:gd name="T84" fmla="*/ 16 w 882"/>
                  <a:gd name="T85" fmla="*/ 21 h 8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82"/>
                  <a:gd name="T130" fmla="*/ 0 h 805"/>
                  <a:gd name="T131" fmla="*/ 882 w 882"/>
                  <a:gd name="T132" fmla="*/ 805 h 8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82" h="805">
                    <a:moveTo>
                      <a:pt x="806" y="805"/>
                    </a:moveTo>
                    <a:lnTo>
                      <a:pt x="817" y="757"/>
                    </a:lnTo>
                    <a:lnTo>
                      <a:pt x="835" y="738"/>
                    </a:lnTo>
                    <a:lnTo>
                      <a:pt x="869" y="728"/>
                    </a:lnTo>
                    <a:lnTo>
                      <a:pt x="881" y="715"/>
                    </a:lnTo>
                    <a:lnTo>
                      <a:pt x="882" y="704"/>
                    </a:lnTo>
                    <a:lnTo>
                      <a:pt x="862" y="697"/>
                    </a:lnTo>
                    <a:lnTo>
                      <a:pt x="859" y="650"/>
                    </a:lnTo>
                    <a:lnTo>
                      <a:pt x="806" y="621"/>
                    </a:lnTo>
                    <a:lnTo>
                      <a:pt x="789" y="585"/>
                    </a:lnTo>
                    <a:lnTo>
                      <a:pt x="771" y="567"/>
                    </a:lnTo>
                    <a:lnTo>
                      <a:pt x="774" y="564"/>
                    </a:lnTo>
                    <a:lnTo>
                      <a:pt x="785" y="542"/>
                    </a:lnTo>
                    <a:lnTo>
                      <a:pt x="803" y="520"/>
                    </a:lnTo>
                    <a:lnTo>
                      <a:pt x="808" y="492"/>
                    </a:lnTo>
                    <a:lnTo>
                      <a:pt x="794" y="471"/>
                    </a:lnTo>
                    <a:lnTo>
                      <a:pt x="774" y="467"/>
                    </a:lnTo>
                    <a:lnTo>
                      <a:pt x="766" y="458"/>
                    </a:lnTo>
                    <a:lnTo>
                      <a:pt x="766" y="418"/>
                    </a:lnTo>
                    <a:lnTo>
                      <a:pt x="757" y="395"/>
                    </a:lnTo>
                    <a:lnTo>
                      <a:pt x="766" y="364"/>
                    </a:lnTo>
                    <a:lnTo>
                      <a:pt x="766" y="355"/>
                    </a:lnTo>
                    <a:lnTo>
                      <a:pt x="754" y="350"/>
                    </a:lnTo>
                    <a:lnTo>
                      <a:pt x="754" y="335"/>
                    </a:lnTo>
                    <a:lnTo>
                      <a:pt x="754" y="327"/>
                    </a:lnTo>
                    <a:lnTo>
                      <a:pt x="772" y="318"/>
                    </a:lnTo>
                    <a:lnTo>
                      <a:pt x="772" y="307"/>
                    </a:lnTo>
                    <a:lnTo>
                      <a:pt x="783" y="288"/>
                    </a:lnTo>
                    <a:lnTo>
                      <a:pt x="789" y="245"/>
                    </a:lnTo>
                    <a:lnTo>
                      <a:pt x="791" y="234"/>
                    </a:lnTo>
                    <a:lnTo>
                      <a:pt x="785" y="188"/>
                    </a:lnTo>
                    <a:lnTo>
                      <a:pt x="763" y="188"/>
                    </a:lnTo>
                    <a:lnTo>
                      <a:pt x="709" y="154"/>
                    </a:lnTo>
                    <a:lnTo>
                      <a:pt x="698" y="132"/>
                    </a:lnTo>
                    <a:lnTo>
                      <a:pt x="659" y="127"/>
                    </a:lnTo>
                    <a:lnTo>
                      <a:pt x="615" y="108"/>
                    </a:lnTo>
                    <a:lnTo>
                      <a:pt x="596" y="90"/>
                    </a:lnTo>
                    <a:lnTo>
                      <a:pt x="566" y="90"/>
                    </a:lnTo>
                    <a:lnTo>
                      <a:pt x="559" y="101"/>
                    </a:lnTo>
                    <a:lnTo>
                      <a:pt x="519" y="101"/>
                    </a:lnTo>
                    <a:lnTo>
                      <a:pt x="478" y="135"/>
                    </a:lnTo>
                    <a:lnTo>
                      <a:pt x="451" y="138"/>
                    </a:lnTo>
                    <a:lnTo>
                      <a:pt x="458" y="172"/>
                    </a:lnTo>
                    <a:lnTo>
                      <a:pt x="424" y="174"/>
                    </a:lnTo>
                    <a:lnTo>
                      <a:pt x="347" y="189"/>
                    </a:lnTo>
                    <a:lnTo>
                      <a:pt x="302" y="169"/>
                    </a:lnTo>
                    <a:lnTo>
                      <a:pt x="279" y="142"/>
                    </a:lnTo>
                    <a:lnTo>
                      <a:pt x="256" y="144"/>
                    </a:lnTo>
                    <a:lnTo>
                      <a:pt x="229" y="130"/>
                    </a:lnTo>
                    <a:lnTo>
                      <a:pt x="219" y="78"/>
                    </a:lnTo>
                    <a:lnTo>
                      <a:pt x="203" y="78"/>
                    </a:lnTo>
                    <a:lnTo>
                      <a:pt x="177" y="59"/>
                    </a:lnTo>
                    <a:lnTo>
                      <a:pt x="192" y="47"/>
                    </a:lnTo>
                    <a:lnTo>
                      <a:pt x="186" y="19"/>
                    </a:lnTo>
                    <a:lnTo>
                      <a:pt x="172" y="10"/>
                    </a:lnTo>
                    <a:lnTo>
                      <a:pt x="141" y="24"/>
                    </a:lnTo>
                    <a:lnTo>
                      <a:pt x="118" y="56"/>
                    </a:lnTo>
                    <a:lnTo>
                      <a:pt x="107" y="54"/>
                    </a:lnTo>
                    <a:lnTo>
                      <a:pt x="88" y="58"/>
                    </a:lnTo>
                    <a:lnTo>
                      <a:pt x="84" y="54"/>
                    </a:lnTo>
                    <a:lnTo>
                      <a:pt x="59" y="53"/>
                    </a:lnTo>
                    <a:lnTo>
                      <a:pt x="28" y="8"/>
                    </a:lnTo>
                    <a:lnTo>
                      <a:pt x="22" y="0"/>
                    </a:lnTo>
                    <a:lnTo>
                      <a:pt x="13" y="20"/>
                    </a:lnTo>
                    <a:lnTo>
                      <a:pt x="0" y="27"/>
                    </a:lnTo>
                    <a:lnTo>
                      <a:pt x="7" y="49"/>
                    </a:lnTo>
                    <a:lnTo>
                      <a:pt x="7" y="116"/>
                    </a:lnTo>
                    <a:lnTo>
                      <a:pt x="29" y="137"/>
                    </a:lnTo>
                    <a:lnTo>
                      <a:pt x="31" y="150"/>
                    </a:lnTo>
                    <a:lnTo>
                      <a:pt x="34" y="180"/>
                    </a:lnTo>
                    <a:lnTo>
                      <a:pt x="53" y="201"/>
                    </a:lnTo>
                    <a:lnTo>
                      <a:pt x="59" y="220"/>
                    </a:lnTo>
                    <a:lnTo>
                      <a:pt x="68" y="228"/>
                    </a:lnTo>
                    <a:lnTo>
                      <a:pt x="101" y="234"/>
                    </a:lnTo>
                    <a:lnTo>
                      <a:pt x="88" y="251"/>
                    </a:lnTo>
                    <a:lnTo>
                      <a:pt x="93" y="268"/>
                    </a:lnTo>
                    <a:lnTo>
                      <a:pt x="75" y="294"/>
                    </a:lnTo>
                    <a:lnTo>
                      <a:pt x="75" y="299"/>
                    </a:lnTo>
                    <a:lnTo>
                      <a:pt x="65" y="308"/>
                    </a:lnTo>
                    <a:lnTo>
                      <a:pt x="56" y="336"/>
                    </a:lnTo>
                    <a:lnTo>
                      <a:pt x="58" y="350"/>
                    </a:lnTo>
                    <a:lnTo>
                      <a:pt x="70" y="353"/>
                    </a:lnTo>
                    <a:lnTo>
                      <a:pt x="85" y="376"/>
                    </a:lnTo>
                    <a:lnTo>
                      <a:pt x="85" y="386"/>
                    </a:lnTo>
                    <a:lnTo>
                      <a:pt x="146" y="424"/>
                    </a:lnTo>
                    <a:lnTo>
                      <a:pt x="163" y="460"/>
                    </a:lnTo>
                    <a:lnTo>
                      <a:pt x="160" y="499"/>
                    </a:lnTo>
                    <a:lnTo>
                      <a:pt x="172" y="506"/>
                    </a:lnTo>
                    <a:lnTo>
                      <a:pt x="178" y="530"/>
                    </a:lnTo>
                    <a:lnTo>
                      <a:pt x="206" y="551"/>
                    </a:lnTo>
                    <a:lnTo>
                      <a:pt x="207" y="543"/>
                    </a:lnTo>
                    <a:lnTo>
                      <a:pt x="214" y="543"/>
                    </a:lnTo>
                    <a:lnTo>
                      <a:pt x="212" y="526"/>
                    </a:lnTo>
                    <a:lnTo>
                      <a:pt x="217" y="525"/>
                    </a:lnTo>
                    <a:lnTo>
                      <a:pt x="228" y="530"/>
                    </a:lnTo>
                    <a:lnTo>
                      <a:pt x="232" y="545"/>
                    </a:lnTo>
                    <a:lnTo>
                      <a:pt x="248" y="557"/>
                    </a:lnTo>
                    <a:lnTo>
                      <a:pt x="265" y="547"/>
                    </a:lnTo>
                    <a:lnTo>
                      <a:pt x="270" y="550"/>
                    </a:lnTo>
                    <a:lnTo>
                      <a:pt x="283" y="576"/>
                    </a:lnTo>
                    <a:lnTo>
                      <a:pt x="290" y="579"/>
                    </a:lnTo>
                    <a:lnTo>
                      <a:pt x="297" y="599"/>
                    </a:lnTo>
                    <a:lnTo>
                      <a:pt x="314" y="613"/>
                    </a:lnTo>
                    <a:lnTo>
                      <a:pt x="337" y="667"/>
                    </a:lnTo>
                    <a:lnTo>
                      <a:pt x="381" y="682"/>
                    </a:lnTo>
                    <a:lnTo>
                      <a:pt x="396" y="704"/>
                    </a:lnTo>
                    <a:lnTo>
                      <a:pt x="430" y="715"/>
                    </a:lnTo>
                    <a:lnTo>
                      <a:pt x="427" y="720"/>
                    </a:lnTo>
                    <a:lnTo>
                      <a:pt x="435" y="728"/>
                    </a:lnTo>
                    <a:lnTo>
                      <a:pt x="452" y="726"/>
                    </a:lnTo>
                    <a:lnTo>
                      <a:pt x="483" y="738"/>
                    </a:lnTo>
                    <a:lnTo>
                      <a:pt x="515" y="726"/>
                    </a:lnTo>
                    <a:lnTo>
                      <a:pt x="528" y="715"/>
                    </a:lnTo>
                    <a:lnTo>
                      <a:pt x="568" y="704"/>
                    </a:lnTo>
                    <a:lnTo>
                      <a:pt x="588" y="715"/>
                    </a:lnTo>
                    <a:lnTo>
                      <a:pt x="611" y="777"/>
                    </a:lnTo>
                    <a:lnTo>
                      <a:pt x="667" y="783"/>
                    </a:lnTo>
                    <a:lnTo>
                      <a:pt x="690" y="794"/>
                    </a:lnTo>
                    <a:lnTo>
                      <a:pt x="695" y="788"/>
                    </a:lnTo>
                    <a:lnTo>
                      <a:pt x="720" y="796"/>
                    </a:lnTo>
                    <a:lnTo>
                      <a:pt x="749" y="797"/>
                    </a:lnTo>
                    <a:lnTo>
                      <a:pt x="754" y="792"/>
                    </a:lnTo>
                    <a:lnTo>
                      <a:pt x="774" y="804"/>
                    </a:lnTo>
                    <a:lnTo>
                      <a:pt x="806" y="805"/>
                    </a:lnTo>
                    <a:close/>
                    <a:moveTo>
                      <a:pt x="554" y="714"/>
                    </a:moveTo>
                    <a:lnTo>
                      <a:pt x="536" y="715"/>
                    </a:lnTo>
                    <a:lnTo>
                      <a:pt x="514" y="737"/>
                    </a:lnTo>
                    <a:lnTo>
                      <a:pt x="536" y="729"/>
                    </a:lnTo>
                    <a:lnTo>
                      <a:pt x="554" y="71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0" name="Freeform 116"/>
              <p:cNvSpPr>
                <a:spLocks noChangeAspect="1" noEditPoints="1"/>
              </p:cNvSpPr>
              <p:nvPr/>
            </p:nvSpPr>
            <p:spPr bwMode="gray">
              <a:xfrm>
                <a:off x="5485268" y="2291996"/>
                <a:ext cx="119315" cy="76353"/>
              </a:xfrm>
              <a:custGeom>
                <a:avLst/>
                <a:gdLst>
                  <a:gd name="T0" fmla="*/ 3 w 244"/>
                  <a:gd name="T1" fmla="*/ 3 h 180"/>
                  <a:gd name="T2" fmla="*/ 4 w 244"/>
                  <a:gd name="T3" fmla="*/ 3 h 180"/>
                  <a:gd name="T4" fmla="*/ 4 w 244"/>
                  <a:gd name="T5" fmla="*/ 3 h 180"/>
                  <a:gd name="T6" fmla="*/ 3 w 244"/>
                  <a:gd name="T7" fmla="*/ 3 h 180"/>
                  <a:gd name="T8" fmla="*/ 5 w 244"/>
                  <a:gd name="T9" fmla="*/ 5 h 180"/>
                  <a:gd name="T10" fmla="*/ 4 w 244"/>
                  <a:gd name="T11" fmla="*/ 5 h 180"/>
                  <a:gd name="T12" fmla="*/ 3 w 244"/>
                  <a:gd name="T13" fmla="*/ 5 h 180"/>
                  <a:gd name="T14" fmla="*/ 2 w 244"/>
                  <a:gd name="T15" fmla="*/ 5 h 180"/>
                  <a:gd name="T16" fmla="*/ 1 w 244"/>
                  <a:gd name="T17" fmla="*/ 5 h 180"/>
                  <a:gd name="T18" fmla="*/ 1 w 244"/>
                  <a:gd name="T19" fmla="*/ 3 h 180"/>
                  <a:gd name="T20" fmla="*/ 0 w 244"/>
                  <a:gd name="T21" fmla="*/ 3 h 180"/>
                  <a:gd name="T22" fmla="*/ 0 w 244"/>
                  <a:gd name="T23" fmla="*/ 2 h 180"/>
                  <a:gd name="T24" fmla="*/ 1 w 244"/>
                  <a:gd name="T25" fmla="*/ 2 h 180"/>
                  <a:gd name="T26" fmla="*/ 0 w 244"/>
                  <a:gd name="T27" fmla="*/ 3 h 180"/>
                  <a:gd name="T28" fmla="*/ 1 w 244"/>
                  <a:gd name="T29" fmla="*/ 3 h 180"/>
                  <a:gd name="T30" fmla="*/ 1 w 244"/>
                  <a:gd name="T31" fmla="*/ 3 h 180"/>
                  <a:gd name="T32" fmla="*/ 2 w 244"/>
                  <a:gd name="T33" fmla="*/ 3 h 180"/>
                  <a:gd name="T34" fmla="*/ 2 w 244"/>
                  <a:gd name="T35" fmla="*/ 3 h 180"/>
                  <a:gd name="T36" fmla="*/ 4 w 244"/>
                  <a:gd name="T37" fmla="*/ 3 h 180"/>
                  <a:gd name="T38" fmla="*/ 4 w 244"/>
                  <a:gd name="T39" fmla="*/ 3 h 180"/>
                  <a:gd name="T40" fmla="*/ 4 w 244"/>
                  <a:gd name="T41" fmla="*/ 2 h 180"/>
                  <a:gd name="T42" fmla="*/ 5 w 244"/>
                  <a:gd name="T43" fmla="*/ 2 h 180"/>
                  <a:gd name="T44" fmla="*/ 5 w 244"/>
                  <a:gd name="T45" fmla="*/ 2 h 180"/>
                  <a:gd name="T46" fmla="*/ 6 w 244"/>
                  <a:gd name="T47" fmla="*/ 1 h 180"/>
                  <a:gd name="T48" fmla="*/ 6 w 244"/>
                  <a:gd name="T49" fmla="*/ 0 h 180"/>
                  <a:gd name="T50" fmla="*/ 6 w 244"/>
                  <a:gd name="T51" fmla="*/ 1 h 180"/>
                  <a:gd name="T52" fmla="*/ 7 w 244"/>
                  <a:gd name="T53" fmla="*/ 1 h 180"/>
                  <a:gd name="T54" fmla="*/ 7 w 244"/>
                  <a:gd name="T55" fmla="*/ 2 h 180"/>
                  <a:gd name="T56" fmla="*/ 6 w 244"/>
                  <a:gd name="T57" fmla="*/ 2 h 180"/>
                  <a:gd name="T58" fmla="*/ 6 w 244"/>
                  <a:gd name="T59" fmla="*/ 2 h 180"/>
                  <a:gd name="T60" fmla="*/ 6 w 244"/>
                  <a:gd name="T61" fmla="*/ 2 h 180"/>
                  <a:gd name="T62" fmla="*/ 6 w 244"/>
                  <a:gd name="T63" fmla="*/ 3 h 180"/>
                  <a:gd name="T64" fmla="*/ 6 w 244"/>
                  <a:gd name="T65" fmla="*/ 3 h 180"/>
                  <a:gd name="T66" fmla="*/ 5 w 244"/>
                  <a:gd name="T67" fmla="*/ 4 h 180"/>
                  <a:gd name="T68" fmla="*/ 5 w 244"/>
                  <a:gd name="T69" fmla="*/ 5 h 180"/>
                  <a:gd name="T70" fmla="*/ 5 w 244"/>
                  <a:gd name="T71" fmla="*/ 5 h 1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4"/>
                  <a:gd name="T109" fmla="*/ 0 h 180"/>
                  <a:gd name="T110" fmla="*/ 244 w 244"/>
                  <a:gd name="T111" fmla="*/ 180 h 18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4" h="180">
                    <a:moveTo>
                      <a:pt x="121" y="97"/>
                    </a:moveTo>
                    <a:lnTo>
                      <a:pt x="134" y="95"/>
                    </a:lnTo>
                    <a:lnTo>
                      <a:pt x="127" y="90"/>
                    </a:lnTo>
                    <a:lnTo>
                      <a:pt x="121" y="97"/>
                    </a:lnTo>
                    <a:close/>
                    <a:moveTo>
                      <a:pt x="183" y="180"/>
                    </a:moveTo>
                    <a:lnTo>
                      <a:pt x="149" y="174"/>
                    </a:lnTo>
                    <a:lnTo>
                      <a:pt x="113" y="168"/>
                    </a:lnTo>
                    <a:lnTo>
                      <a:pt x="79" y="161"/>
                    </a:lnTo>
                    <a:lnTo>
                      <a:pt x="44" y="156"/>
                    </a:lnTo>
                    <a:lnTo>
                      <a:pt x="30" y="114"/>
                    </a:lnTo>
                    <a:lnTo>
                      <a:pt x="3" y="90"/>
                    </a:lnTo>
                    <a:lnTo>
                      <a:pt x="0" y="78"/>
                    </a:lnTo>
                    <a:lnTo>
                      <a:pt x="17" y="72"/>
                    </a:lnTo>
                    <a:lnTo>
                      <a:pt x="14" y="90"/>
                    </a:lnTo>
                    <a:lnTo>
                      <a:pt x="30" y="90"/>
                    </a:lnTo>
                    <a:lnTo>
                      <a:pt x="36" y="104"/>
                    </a:lnTo>
                    <a:lnTo>
                      <a:pt x="59" y="106"/>
                    </a:lnTo>
                    <a:lnTo>
                      <a:pt x="75" y="95"/>
                    </a:lnTo>
                    <a:lnTo>
                      <a:pt x="135" y="100"/>
                    </a:lnTo>
                    <a:lnTo>
                      <a:pt x="155" y="89"/>
                    </a:lnTo>
                    <a:lnTo>
                      <a:pt x="155" y="81"/>
                    </a:lnTo>
                    <a:lnTo>
                      <a:pt x="163" y="80"/>
                    </a:lnTo>
                    <a:lnTo>
                      <a:pt x="166" y="68"/>
                    </a:lnTo>
                    <a:lnTo>
                      <a:pt x="200" y="39"/>
                    </a:lnTo>
                    <a:lnTo>
                      <a:pt x="231" y="0"/>
                    </a:lnTo>
                    <a:lnTo>
                      <a:pt x="232" y="19"/>
                    </a:lnTo>
                    <a:lnTo>
                      <a:pt x="240" y="21"/>
                    </a:lnTo>
                    <a:lnTo>
                      <a:pt x="244" y="61"/>
                    </a:lnTo>
                    <a:lnTo>
                      <a:pt x="231" y="61"/>
                    </a:lnTo>
                    <a:lnTo>
                      <a:pt x="215" y="61"/>
                    </a:lnTo>
                    <a:lnTo>
                      <a:pt x="222" y="81"/>
                    </a:lnTo>
                    <a:lnTo>
                      <a:pt x="229" y="100"/>
                    </a:lnTo>
                    <a:lnTo>
                      <a:pt x="202" y="110"/>
                    </a:lnTo>
                    <a:lnTo>
                      <a:pt x="197" y="141"/>
                    </a:lnTo>
                    <a:lnTo>
                      <a:pt x="194" y="171"/>
                    </a:lnTo>
                    <a:lnTo>
                      <a:pt x="183" y="18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1" name="Freeform 117"/>
              <p:cNvSpPr>
                <a:spLocks noChangeAspect="1" noEditPoints="1"/>
              </p:cNvSpPr>
              <p:nvPr/>
            </p:nvSpPr>
            <p:spPr bwMode="gray">
              <a:xfrm>
                <a:off x="6323700" y="2283815"/>
                <a:ext cx="109641" cy="117257"/>
              </a:xfrm>
              <a:custGeom>
                <a:avLst/>
                <a:gdLst>
                  <a:gd name="T0" fmla="*/ 6 w 220"/>
                  <a:gd name="T1" fmla="*/ 8 h 280"/>
                  <a:gd name="T2" fmla="*/ 6 w 220"/>
                  <a:gd name="T3" fmla="*/ 7 h 280"/>
                  <a:gd name="T4" fmla="*/ 6 w 220"/>
                  <a:gd name="T5" fmla="*/ 7 h 280"/>
                  <a:gd name="T6" fmla="*/ 6 w 220"/>
                  <a:gd name="T7" fmla="*/ 7 h 280"/>
                  <a:gd name="T8" fmla="*/ 6 w 220"/>
                  <a:gd name="T9" fmla="*/ 7 h 280"/>
                  <a:gd name="T10" fmla="*/ 6 w 220"/>
                  <a:gd name="T11" fmla="*/ 5 h 280"/>
                  <a:gd name="T12" fmla="*/ 6 w 220"/>
                  <a:gd name="T13" fmla="*/ 4 h 280"/>
                  <a:gd name="T14" fmla="*/ 6 w 220"/>
                  <a:gd name="T15" fmla="*/ 4 h 280"/>
                  <a:gd name="T16" fmla="*/ 5 w 220"/>
                  <a:gd name="T17" fmla="*/ 4 h 280"/>
                  <a:gd name="T18" fmla="*/ 5 w 220"/>
                  <a:gd name="T19" fmla="*/ 5 h 280"/>
                  <a:gd name="T20" fmla="*/ 5 w 220"/>
                  <a:gd name="T21" fmla="*/ 5 h 280"/>
                  <a:gd name="T22" fmla="*/ 5 w 220"/>
                  <a:gd name="T23" fmla="*/ 5 h 280"/>
                  <a:gd name="T24" fmla="*/ 4 w 220"/>
                  <a:gd name="T25" fmla="*/ 4 h 280"/>
                  <a:gd name="T26" fmla="*/ 4 w 220"/>
                  <a:gd name="T27" fmla="*/ 4 h 280"/>
                  <a:gd name="T28" fmla="*/ 5 w 220"/>
                  <a:gd name="T29" fmla="*/ 3 h 280"/>
                  <a:gd name="T30" fmla="*/ 6 w 220"/>
                  <a:gd name="T31" fmla="*/ 2 h 280"/>
                  <a:gd name="T32" fmla="*/ 5 w 220"/>
                  <a:gd name="T33" fmla="*/ 2 h 280"/>
                  <a:gd name="T34" fmla="*/ 3 w 220"/>
                  <a:gd name="T35" fmla="*/ 2 h 280"/>
                  <a:gd name="T36" fmla="*/ 2 w 220"/>
                  <a:gd name="T37" fmla="*/ 2 h 280"/>
                  <a:gd name="T38" fmla="*/ 2 w 220"/>
                  <a:gd name="T39" fmla="*/ 0 h 280"/>
                  <a:gd name="T40" fmla="*/ 2 w 220"/>
                  <a:gd name="T41" fmla="*/ 1 h 280"/>
                  <a:gd name="T42" fmla="*/ 2 w 220"/>
                  <a:gd name="T43" fmla="*/ 1 h 280"/>
                  <a:gd name="T44" fmla="*/ 2 w 220"/>
                  <a:gd name="T45" fmla="*/ 1 h 280"/>
                  <a:gd name="T46" fmla="*/ 2 w 220"/>
                  <a:gd name="T47" fmla="*/ 0 h 280"/>
                  <a:gd name="T48" fmla="*/ 1 w 220"/>
                  <a:gd name="T49" fmla="*/ 0 h 280"/>
                  <a:gd name="T50" fmla="*/ 1 w 220"/>
                  <a:gd name="T51" fmla="*/ 1 h 280"/>
                  <a:gd name="T52" fmla="*/ 1 w 220"/>
                  <a:gd name="T53" fmla="*/ 0 h 280"/>
                  <a:gd name="T54" fmla="*/ 0 w 220"/>
                  <a:gd name="T55" fmla="*/ 1 h 280"/>
                  <a:gd name="T56" fmla="*/ 0 w 220"/>
                  <a:gd name="T57" fmla="*/ 1 h 280"/>
                  <a:gd name="T58" fmla="*/ 1 w 220"/>
                  <a:gd name="T59" fmla="*/ 2 h 280"/>
                  <a:gd name="T60" fmla="*/ 1 w 220"/>
                  <a:gd name="T61" fmla="*/ 2 h 280"/>
                  <a:gd name="T62" fmla="*/ 1 w 220"/>
                  <a:gd name="T63" fmla="*/ 2 h 280"/>
                  <a:gd name="T64" fmla="*/ 1 w 220"/>
                  <a:gd name="T65" fmla="*/ 2 h 280"/>
                  <a:gd name="T66" fmla="*/ 0 w 220"/>
                  <a:gd name="T67" fmla="*/ 2 h 280"/>
                  <a:gd name="T68" fmla="*/ 0 w 220"/>
                  <a:gd name="T69" fmla="*/ 2 h 280"/>
                  <a:gd name="T70" fmla="*/ 1 w 220"/>
                  <a:gd name="T71" fmla="*/ 3 h 280"/>
                  <a:gd name="T72" fmla="*/ 1 w 220"/>
                  <a:gd name="T73" fmla="*/ 4 h 280"/>
                  <a:gd name="T74" fmla="*/ 1 w 220"/>
                  <a:gd name="T75" fmla="*/ 5 h 280"/>
                  <a:gd name="T76" fmla="*/ 1 w 220"/>
                  <a:gd name="T77" fmla="*/ 6 h 280"/>
                  <a:gd name="T78" fmla="*/ 1 w 220"/>
                  <a:gd name="T79" fmla="*/ 6 h 280"/>
                  <a:gd name="T80" fmla="*/ 2 w 220"/>
                  <a:gd name="T81" fmla="*/ 7 h 280"/>
                  <a:gd name="T82" fmla="*/ 2 w 220"/>
                  <a:gd name="T83" fmla="*/ 7 h 280"/>
                  <a:gd name="T84" fmla="*/ 2 w 220"/>
                  <a:gd name="T85" fmla="*/ 7 h 280"/>
                  <a:gd name="T86" fmla="*/ 3 w 220"/>
                  <a:gd name="T87" fmla="*/ 6 h 280"/>
                  <a:gd name="T88" fmla="*/ 3 w 220"/>
                  <a:gd name="T89" fmla="*/ 7 h 280"/>
                  <a:gd name="T90" fmla="*/ 4 w 220"/>
                  <a:gd name="T91" fmla="*/ 6 h 280"/>
                  <a:gd name="T92" fmla="*/ 4 w 220"/>
                  <a:gd name="T93" fmla="*/ 6 h 280"/>
                  <a:gd name="T94" fmla="*/ 4 w 220"/>
                  <a:gd name="T95" fmla="*/ 5 h 280"/>
                  <a:gd name="T96" fmla="*/ 4 w 220"/>
                  <a:gd name="T97" fmla="*/ 6 h 280"/>
                  <a:gd name="T98" fmla="*/ 5 w 220"/>
                  <a:gd name="T99" fmla="*/ 6 h 280"/>
                  <a:gd name="T100" fmla="*/ 5 w 220"/>
                  <a:gd name="T101" fmla="*/ 6 h 280"/>
                  <a:gd name="T102" fmla="*/ 6 w 220"/>
                  <a:gd name="T103" fmla="*/ 6 h 280"/>
                  <a:gd name="T104" fmla="*/ 6 w 220"/>
                  <a:gd name="T105" fmla="*/ 8 h 280"/>
                  <a:gd name="T106" fmla="*/ 6 w 220"/>
                  <a:gd name="T107" fmla="*/ 8 h 280"/>
                  <a:gd name="T108" fmla="*/ 4 w 220"/>
                  <a:gd name="T109" fmla="*/ 6 h 280"/>
                  <a:gd name="T110" fmla="*/ 4 w 220"/>
                  <a:gd name="T111" fmla="*/ 6 h 280"/>
                  <a:gd name="T112" fmla="*/ 4 w 220"/>
                  <a:gd name="T113" fmla="*/ 6 h 280"/>
                  <a:gd name="T114" fmla="*/ 4 w 220"/>
                  <a:gd name="T115" fmla="*/ 6 h 280"/>
                  <a:gd name="T116" fmla="*/ 4 w 220"/>
                  <a:gd name="T117" fmla="*/ 6 h 280"/>
                  <a:gd name="T118" fmla="*/ 4 w 220"/>
                  <a:gd name="T119" fmla="*/ 6 h 2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0"/>
                  <a:gd name="T181" fmla="*/ 0 h 280"/>
                  <a:gd name="T182" fmla="*/ 220 w 220"/>
                  <a:gd name="T183" fmla="*/ 280 h 28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0" h="280">
                    <a:moveTo>
                      <a:pt x="203" y="280"/>
                    </a:moveTo>
                    <a:lnTo>
                      <a:pt x="204" y="258"/>
                    </a:lnTo>
                    <a:lnTo>
                      <a:pt x="210" y="255"/>
                    </a:lnTo>
                    <a:lnTo>
                      <a:pt x="220" y="258"/>
                    </a:lnTo>
                    <a:lnTo>
                      <a:pt x="218" y="231"/>
                    </a:lnTo>
                    <a:lnTo>
                      <a:pt x="212" y="179"/>
                    </a:lnTo>
                    <a:lnTo>
                      <a:pt x="196" y="138"/>
                    </a:lnTo>
                    <a:lnTo>
                      <a:pt x="190" y="138"/>
                    </a:lnTo>
                    <a:lnTo>
                      <a:pt x="182" y="150"/>
                    </a:lnTo>
                    <a:lnTo>
                      <a:pt x="172" y="175"/>
                    </a:lnTo>
                    <a:lnTo>
                      <a:pt x="162" y="162"/>
                    </a:lnTo>
                    <a:lnTo>
                      <a:pt x="153" y="161"/>
                    </a:lnTo>
                    <a:lnTo>
                      <a:pt x="147" y="131"/>
                    </a:lnTo>
                    <a:lnTo>
                      <a:pt x="149" y="125"/>
                    </a:lnTo>
                    <a:lnTo>
                      <a:pt x="179" y="102"/>
                    </a:lnTo>
                    <a:lnTo>
                      <a:pt x="203" y="72"/>
                    </a:lnTo>
                    <a:lnTo>
                      <a:pt x="170" y="62"/>
                    </a:lnTo>
                    <a:lnTo>
                      <a:pt x="98" y="62"/>
                    </a:lnTo>
                    <a:lnTo>
                      <a:pt x="85" y="50"/>
                    </a:lnTo>
                    <a:lnTo>
                      <a:pt x="76" y="14"/>
                    </a:lnTo>
                    <a:lnTo>
                      <a:pt x="69" y="26"/>
                    </a:lnTo>
                    <a:lnTo>
                      <a:pt x="60" y="21"/>
                    </a:lnTo>
                    <a:lnTo>
                      <a:pt x="57" y="25"/>
                    </a:lnTo>
                    <a:lnTo>
                      <a:pt x="49" y="4"/>
                    </a:lnTo>
                    <a:lnTo>
                      <a:pt x="43" y="3"/>
                    </a:lnTo>
                    <a:lnTo>
                      <a:pt x="40" y="20"/>
                    </a:lnTo>
                    <a:lnTo>
                      <a:pt x="26" y="0"/>
                    </a:lnTo>
                    <a:lnTo>
                      <a:pt x="8" y="31"/>
                    </a:lnTo>
                    <a:lnTo>
                      <a:pt x="14" y="46"/>
                    </a:lnTo>
                    <a:lnTo>
                      <a:pt x="32" y="50"/>
                    </a:lnTo>
                    <a:lnTo>
                      <a:pt x="35" y="62"/>
                    </a:lnTo>
                    <a:lnTo>
                      <a:pt x="18" y="63"/>
                    </a:lnTo>
                    <a:lnTo>
                      <a:pt x="15" y="71"/>
                    </a:lnTo>
                    <a:lnTo>
                      <a:pt x="5" y="74"/>
                    </a:lnTo>
                    <a:lnTo>
                      <a:pt x="0" y="85"/>
                    </a:lnTo>
                    <a:lnTo>
                      <a:pt x="28" y="110"/>
                    </a:lnTo>
                    <a:lnTo>
                      <a:pt x="26" y="144"/>
                    </a:lnTo>
                    <a:lnTo>
                      <a:pt x="35" y="167"/>
                    </a:lnTo>
                    <a:lnTo>
                      <a:pt x="34" y="189"/>
                    </a:lnTo>
                    <a:lnTo>
                      <a:pt x="40" y="201"/>
                    </a:lnTo>
                    <a:lnTo>
                      <a:pt x="47" y="244"/>
                    </a:lnTo>
                    <a:lnTo>
                      <a:pt x="79" y="233"/>
                    </a:lnTo>
                    <a:lnTo>
                      <a:pt x="82" y="240"/>
                    </a:lnTo>
                    <a:lnTo>
                      <a:pt x="96" y="223"/>
                    </a:lnTo>
                    <a:lnTo>
                      <a:pt x="108" y="236"/>
                    </a:lnTo>
                    <a:lnTo>
                      <a:pt x="125" y="215"/>
                    </a:lnTo>
                    <a:lnTo>
                      <a:pt x="122" y="194"/>
                    </a:lnTo>
                    <a:lnTo>
                      <a:pt x="133" y="179"/>
                    </a:lnTo>
                    <a:lnTo>
                      <a:pt x="145" y="192"/>
                    </a:lnTo>
                    <a:lnTo>
                      <a:pt x="166" y="187"/>
                    </a:lnTo>
                    <a:lnTo>
                      <a:pt x="170" y="192"/>
                    </a:lnTo>
                    <a:lnTo>
                      <a:pt x="186" y="215"/>
                    </a:lnTo>
                    <a:lnTo>
                      <a:pt x="196" y="269"/>
                    </a:lnTo>
                    <a:lnTo>
                      <a:pt x="203" y="280"/>
                    </a:lnTo>
                    <a:close/>
                    <a:moveTo>
                      <a:pt x="127" y="192"/>
                    </a:moveTo>
                    <a:lnTo>
                      <a:pt x="128" y="209"/>
                    </a:lnTo>
                    <a:lnTo>
                      <a:pt x="133" y="212"/>
                    </a:lnTo>
                    <a:lnTo>
                      <a:pt x="139" y="199"/>
                    </a:lnTo>
                    <a:lnTo>
                      <a:pt x="133" y="190"/>
                    </a:lnTo>
                    <a:lnTo>
                      <a:pt x="127" y="19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2" name="Freeform 118"/>
              <p:cNvSpPr>
                <a:spLocks noChangeAspect="1" noEditPoints="1"/>
              </p:cNvSpPr>
              <p:nvPr/>
            </p:nvSpPr>
            <p:spPr bwMode="gray">
              <a:xfrm>
                <a:off x="5506230" y="2319265"/>
                <a:ext cx="177361" cy="169068"/>
              </a:xfrm>
              <a:custGeom>
                <a:avLst/>
                <a:gdLst>
                  <a:gd name="T0" fmla="*/ 5 w 359"/>
                  <a:gd name="T1" fmla="*/ 4 h 407"/>
                  <a:gd name="T2" fmla="*/ 5 w 359"/>
                  <a:gd name="T3" fmla="*/ 5 h 407"/>
                  <a:gd name="T4" fmla="*/ 5 w 359"/>
                  <a:gd name="T5" fmla="*/ 5 h 407"/>
                  <a:gd name="T6" fmla="*/ 4 w 359"/>
                  <a:gd name="T7" fmla="*/ 6 h 407"/>
                  <a:gd name="T8" fmla="*/ 4 w 359"/>
                  <a:gd name="T9" fmla="*/ 7 h 407"/>
                  <a:gd name="T10" fmla="*/ 3 w 359"/>
                  <a:gd name="T11" fmla="*/ 7 h 407"/>
                  <a:gd name="T12" fmla="*/ 2 w 359"/>
                  <a:gd name="T13" fmla="*/ 8 h 407"/>
                  <a:gd name="T14" fmla="*/ 1 w 359"/>
                  <a:gd name="T15" fmla="*/ 8 h 407"/>
                  <a:gd name="T16" fmla="*/ 0 w 359"/>
                  <a:gd name="T17" fmla="*/ 8 h 407"/>
                  <a:gd name="T18" fmla="*/ 1 w 359"/>
                  <a:gd name="T19" fmla="*/ 10 h 407"/>
                  <a:gd name="T20" fmla="*/ 2 w 359"/>
                  <a:gd name="T21" fmla="*/ 12 h 407"/>
                  <a:gd name="T22" fmla="*/ 3 w 359"/>
                  <a:gd name="T23" fmla="*/ 11 h 407"/>
                  <a:gd name="T24" fmla="*/ 4 w 359"/>
                  <a:gd name="T25" fmla="*/ 11 h 407"/>
                  <a:gd name="T26" fmla="*/ 4 w 359"/>
                  <a:gd name="T27" fmla="*/ 11 h 407"/>
                  <a:gd name="T28" fmla="*/ 4 w 359"/>
                  <a:gd name="T29" fmla="*/ 10 h 407"/>
                  <a:gd name="T30" fmla="*/ 5 w 359"/>
                  <a:gd name="T31" fmla="*/ 10 h 407"/>
                  <a:gd name="T32" fmla="*/ 6 w 359"/>
                  <a:gd name="T33" fmla="*/ 10 h 407"/>
                  <a:gd name="T34" fmla="*/ 6 w 359"/>
                  <a:gd name="T35" fmla="*/ 9 h 407"/>
                  <a:gd name="T36" fmla="*/ 7 w 359"/>
                  <a:gd name="T37" fmla="*/ 8 h 407"/>
                  <a:gd name="T38" fmla="*/ 8 w 359"/>
                  <a:gd name="T39" fmla="*/ 8 h 407"/>
                  <a:gd name="T40" fmla="*/ 8 w 359"/>
                  <a:gd name="T41" fmla="*/ 7 h 407"/>
                  <a:gd name="T42" fmla="*/ 8 w 359"/>
                  <a:gd name="T43" fmla="*/ 6 h 407"/>
                  <a:gd name="T44" fmla="*/ 8 w 359"/>
                  <a:gd name="T45" fmla="*/ 6 h 407"/>
                  <a:gd name="T46" fmla="*/ 8 w 359"/>
                  <a:gd name="T47" fmla="*/ 6 h 407"/>
                  <a:gd name="T48" fmla="*/ 9 w 359"/>
                  <a:gd name="T49" fmla="*/ 6 h 407"/>
                  <a:gd name="T50" fmla="*/ 9 w 359"/>
                  <a:gd name="T51" fmla="*/ 5 h 407"/>
                  <a:gd name="T52" fmla="*/ 10 w 359"/>
                  <a:gd name="T53" fmla="*/ 4 h 407"/>
                  <a:gd name="T54" fmla="*/ 10 w 359"/>
                  <a:gd name="T55" fmla="*/ 3 h 407"/>
                  <a:gd name="T56" fmla="*/ 9 w 359"/>
                  <a:gd name="T57" fmla="*/ 3 h 407"/>
                  <a:gd name="T58" fmla="*/ 9 w 359"/>
                  <a:gd name="T59" fmla="*/ 2 h 407"/>
                  <a:gd name="T60" fmla="*/ 8 w 359"/>
                  <a:gd name="T61" fmla="*/ 2 h 407"/>
                  <a:gd name="T62" fmla="*/ 6 w 359"/>
                  <a:gd name="T63" fmla="*/ 1 h 407"/>
                  <a:gd name="T64" fmla="*/ 6 w 359"/>
                  <a:gd name="T65" fmla="*/ 0 h 407"/>
                  <a:gd name="T66" fmla="*/ 6 w 359"/>
                  <a:gd name="T67" fmla="*/ 0 h 407"/>
                  <a:gd name="T68" fmla="*/ 5 w 359"/>
                  <a:gd name="T69" fmla="*/ 0 h 407"/>
                  <a:gd name="T70" fmla="*/ 5 w 359"/>
                  <a:gd name="T71" fmla="*/ 0 h 407"/>
                  <a:gd name="T72" fmla="*/ 5 w 359"/>
                  <a:gd name="T73" fmla="*/ 1 h 407"/>
                  <a:gd name="T74" fmla="*/ 5 w 359"/>
                  <a:gd name="T75" fmla="*/ 1 h 407"/>
                  <a:gd name="T76" fmla="*/ 5 w 359"/>
                  <a:gd name="T77" fmla="*/ 2 h 407"/>
                  <a:gd name="T78" fmla="*/ 4 w 359"/>
                  <a:gd name="T79" fmla="*/ 2 h 407"/>
                  <a:gd name="T80" fmla="*/ 4 w 359"/>
                  <a:gd name="T81" fmla="*/ 3 h 407"/>
                  <a:gd name="T82" fmla="*/ 5 w 359"/>
                  <a:gd name="T83" fmla="*/ 4 h 407"/>
                  <a:gd name="T84" fmla="*/ 9 w 359"/>
                  <a:gd name="T85" fmla="*/ 6 h 407"/>
                  <a:gd name="T86" fmla="*/ 9 w 359"/>
                  <a:gd name="T87" fmla="*/ 6 h 407"/>
                  <a:gd name="T88" fmla="*/ 9 w 359"/>
                  <a:gd name="T89" fmla="*/ 6 h 407"/>
                  <a:gd name="T90" fmla="*/ 9 w 359"/>
                  <a:gd name="T91" fmla="*/ 6 h 407"/>
                  <a:gd name="T92" fmla="*/ 9 w 359"/>
                  <a:gd name="T93" fmla="*/ 6 h 4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59"/>
                  <a:gd name="T142" fmla="*/ 0 h 407"/>
                  <a:gd name="T143" fmla="*/ 359 w 359"/>
                  <a:gd name="T144" fmla="*/ 407 h 4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59" h="407">
                    <a:moveTo>
                      <a:pt x="171" y="144"/>
                    </a:moveTo>
                    <a:lnTo>
                      <a:pt x="162" y="170"/>
                    </a:lnTo>
                    <a:lnTo>
                      <a:pt x="156" y="193"/>
                    </a:lnTo>
                    <a:lnTo>
                      <a:pt x="147" y="218"/>
                    </a:lnTo>
                    <a:lnTo>
                      <a:pt x="139" y="243"/>
                    </a:lnTo>
                    <a:lnTo>
                      <a:pt x="105" y="254"/>
                    </a:lnTo>
                    <a:lnTo>
                      <a:pt x="69" y="266"/>
                    </a:lnTo>
                    <a:lnTo>
                      <a:pt x="35" y="278"/>
                    </a:lnTo>
                    <a:lnTo>
                      <a:pt x="0" y="291"/>
                    </a:lnTo>
                    <a:lnTo>
                      <a:pt x="24" y="349"/>
                    </a:lnTo>
                    <a:lnTo>
                      <a:pt x="48" y="407"/>
                    </a:lnTo>
                    <a:lnTo>
                      <a:pt x="99" y="388"/>
                    </a:lnTo>
                    <a:lnTo>
                      <a:pt x="136" y="390"/>
                    </a:lnTo>
                    <a:lnTo>
                      <a:pt x="151" y="376"/>
                    </a:lnTo>
                    <a:lnTo>
                      <a:pt x="151" y="362"/>
                    </a:lnTo>
                    <a:lnTo>
                      <a:pt x="164" y="347"/>
                    </a:lnTo>
                    <a:lnTo>
                      <a:pt x="204" y="340"/>
                    </a:lnTo>
                    <a:lnTo>
                      <a:pt x="221" y="303"/>
                    </a:lnTo>
                    <a:lnTo>
                      <a:pt x="238" y="291"/>
                    </a:lnTo>
                    <a:lnTo>
                      <a:pt x="266" y="288"/>
                    </a:lnTo>
                    <a:lnTo>
                      <a:pt x="264" y="238"/>
                    </a:lnTo>
                    <a:lnTo>
                      <a:pt x="276" y="224"/>
                    </a:lnTo>
                    <a:lnTo>
                      <a:pt x="286" y="213"/>
                    </a:lnTo>
                    <a:lnTo>
                      <a:pt x="292" y="221"/>
                    </a:lnTo>
                    <a:lnTo>
                      <a:pt x="300" y="220"/>
                    </a:lnTo>
                    <a:lnTo>
                      <a:pt x="317" y="190"/>
                    </a:lnTo>
                    <a:lnTo>
                      <a:pt x="351" y="149"/>
                    </a:lnTo>
                    <a:lnTo>
                      <a:pt x="359" y="122"/>
                    </a:lnTo>
                    <a:lnTo>
                      <a:pt x="334" y="104"/>
                    </a:lnTo>
                    <a:lnTo>
                      <a:pt x="308" y="66"/>
                    </a:lnTo>
                    <a:lnTo>
                      <a:pt x="261" y="53"/>
                    </a:lnTo>
                    <a:lnTo>
                      <a:pt x="224" y="34"/>
                    </a:lnTo>
                    <a:lnTo>
                      <a:pt x="204" y="11"/>
                    </a:lnTo>
                    <a:lnTo>
                      <a:pt x="200" y="0"/>
                    </a:lnTo>
                    <a:lnTo>
                      <a:pt x="185" y="0"/>
                    </a:lnTo>
                    <a:lnTo>
                      <a:pt x="171" y="0"/>
                    </a:lnTo>
                    <a:lnTo>
                      <a:pt x="178" y="20"/>
                    </a:lnTo>
                    <a:lnTo>
                      <a:pt x="185" y="39"/>
                    </a:lnTo>
                    <a:lnTo>
                      <a:pt x="158" y="49"/>
                    </a:lnTo>
                    <a:lnTo>
                      <a:pt x="153" y="80"/>
                    </a:lnTo>
                    <a:lnTo>
                      <a:pt x="150" y="110"/>
                    </a:lnTo>
                    <a:lnTo>
                      <a:pt x="171" y="144"/>
                    </a:lnTo>
                    <a:close/>
                    <a:moveTo>
                      <a:pt x="305" y="230"/>
                    </a:moveTo>
                    <a:lnTo>
                      <a:pt x="318" y="215"/>
                    </a:lnTo>
                    <a:lnTo>
                      <a:pt x="317" y="209"/>
                    </a:lnTo>
                    <a:lnTo>
                      <a:pt x="306" y="221"/>
                    </a:lnTo>
                    <a:lnTo>
                      <a:pt x="305" y="23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3" name="Freeform 119"/>
              <p:cNvSpPr>
                <a:spLocks noChangeAspect="1" noEditPoints="1"/>
              </p:cNvSpPr>
              <p:nvPr/>
            </p:nvSpPr>
            <p:spPr bwMode="gray">
              <a:xfrm>
                <a:off x="5291784" y="2439249"/>
                <a:ext cx="272491" cy="133618"/>
              </a:xfrm>
              <a:custGeom>
                <a:avLst/>
                <a:gdLst>
                  <a:gd name="T0" fmla="*/ 13 w 549"/>
                  <a:gd name="T1" fmla="*/ 0 h 320"/>
                  <a:gd name="T2" fmla="*/ 12 w 549"/>
                  <a:gd name="T3" fmla="*/ 0 h 320"/>
                  <a:gd name="T4" fmla="*/ 10 w 549"/>
                  <a:gd name="T5" fmla="*/ 1 h 320"/>
                  <a:gd name="T6" fmla="*/ 9 w 549"/>
                  <a:gd name="T7" fmla="*/ 1 h 320"/>
                  <a:gd name="T8" fmla="*/ 8 w 549"/>
                  <a:gd name="T9" fmla="*/ 1 h 320"/>
                  <a:gd name="T10" fmla="*/ 7 w 549"/>
                  <a:gd name="T11" fmla="*/ 2 h 320"/>
                  <a:gd name="T12" fmla="*/ 7 w 549"/>
                  <a:gd name="T13" fmla="*/ 3 h 320"/>
                  <a:gd name="T14" fmla="*/ 6 w 549"/>
                  <a:gd name="T15" fmla="*/ 4 h 320"/>
                  <a:gd name="T16" fmla="*/ 5 w 549"/>
                  <a:gd name="T17" fmla="*/ 5 h 320"/>
                  <a:gd name="T18" fmla="*/ 5 w 549"/>
                  <a:gd name="T19" fmla="*/ 3 h 320"/>
                  <a:gd name="T20" fmla="*/ 4 w 549"/>
                  <a:gd name="T21" fmla="*/ 3 h 320"/>
                  <a:gd name="T22" fmla="*/ 2 w 549"/>
                  <a:gd name="T23" fmla="*/ 2 h 320"/>
                  <a:gd name="T24" fmla="*/ 1 w 549"/>
                  <a:gd name="T25" fmla="*/ 3 h 320"/>
                  <a:gd name="T26" fmla="*/ 1 w 549"/>
                  <a:gd name="T27" fmla="*/ 3 h 320"/>
                  <a:gd name="T28" fmla="*/ 0 w 549"/>
                  <a:gd name="T29" fmla="*/ 3 h 320"/>
                  <a:gd name="T30" fmla="*/ 0 w 549"/>
                  <a:gd name="T31" fmla="*/ 4 h 320"/>
                  <a:gd name="T32" fmla="*/ 0 w 549"/>
                  <a:gd name="T33" fmla="*/ 4 h 320"/>
                  <a:gd name="T34" fmla="*/ 0 w 549"/>
                  <a:gd name="T35" fmla="*/ 5 h 320"/>
                  <a:gd name="T36" fmla="*/ 0 w 549"/>
                  <a:gd name="T37" fmla="*/ 5 h 320"/>
                  <a:gd name="T38" fmla="*/ 0 w 549"/>
                  <a:gd name="T39" fmla="*/ 5 h 320"/>
                  <a:gd name="T40" fmla="*/ 0 w 549"/>
                  <a:gd name="T41" fmla="*/ 6 h 320"/>
                  <a:gd name="T42" fmla="*/ 1 w 549"/>
                  <a:gd name="T43" fmla="*/ 7 h 320"/>
                  <a:gd name="T44" fmla="*/ 1 w 549"/>
                  <a:gd name="T45" fmla="*/ 7 h 320"/>
                  <a:gd name="T46" fmla="*/ 1 w 549"/>
                  <a:gd name="T47" fmla="*/ 8 h 320"/>
                  <a:gd name="T48" fmla="*/ 1 w 549"/>
                  <a:gd name="T49" fmla="*/ 9 h 320"/>
                  <a:gd name="T50" fmla="*/ 2 w 549"/>
                  <a:gd name="T51" fmla="*/ 9 h 320"/>
                  <a:gd name="T52" fmla="*/ 3 w 549"/>
                  <a:gd name="T53" fmla="*/ 9 h 320"/>
                  <a:gd name="T54" fmla="*/ 4 w 549"/>
                  <a:gd name="T55" fmla="*/ 8 h 320"/>
                  <a:gd name="T56" fmla="*/ 4 w 549"/>
                  <a:gd name="T57" fmla="*/ 8 h 320"/>
                  <a:gd name="T58" fmla="*/ 6 w 549"/>
                  <a:gd name="T59" fmla="*/ 8 h 320"/>
                  <a:gd name="T60" fmla="*/ 6 w 549"/>
                  <a:gd name="T61" fmla="*/ 8 h 320"/>
                  <a:gd name="T62" fmla="*/ 7 w 549"/>
                  <a:gd name="T63" fmla="*/ 7 h 320"/>
                  <a:gd name="T64" fmla="*/ 8 w 549"/>
                  <a:gd name="T65" fmla="*/ 7 h 320"/>
                  <a:gd name="T66" fmla="*/ 8 w 549"/>
                  <a:gd name="T67" fmla="*/ 7 h 320"/>
                  <a:gd name="T68" fmla="*/ 9 w 549"/>
                  <a:gd name="T69" fmla="*/ 6 h 320"/>
                  <a:gd name="T70" fmla="*/ 9 w 549"/>
                  <a:gd name="T71" fmla="*/ 6 h 320"/>
                  <a:gd name="T72" fmla="*/ 12 w 549"/>
                  <a:gd name="T73" fmla="*/ 5 h 320"/>
                  <a:gd name="T74" fmla="*/ 12 w 549"/>
                  <a:gd name="T75" fmla="*/ 5 h 320"/>
                  <a:gd name="T76" fmla="*/ 13 w 549"/>
                  <a:gd name="T77" fmla="*/ 5 h 320"/>
                  <a:gd name="T78" fmla="*/ 13 w 549"/>
                  <a:gd name="T79" fmla="*/ 4 h 320"/>
                  <a:gd name="T80" fmla="*/ 13 w 549"/>
                  <a:gd name="T81" fmla="*/ 4 h 320"/>
                  <a:gd name="T82" fmla="*/ 14 w 549"/>
                  <a:gd name="T83" fmla="*/ 3 h 320"/>
                  <a:gd name="T84" fmla="*/ 13 w 549"/>
                  <a:gd name="T85" fmla="*/ 2 h 320"/>
                  <a:gd name="T86" fmla="*/ 13 w 549"/>
                  <a:gd name="T87" fmla="*/ 0 h 320"/>
                  <a:gd name="T88" fmla="*/ 16 w 549"/>
                  <a:gd name="T89" fmla="*/ 9 h 320"/>
                  <a:gd name="T90" fmla="*/ 16 w 549"/>
                  <a:gd name="T91" fmla="*/ 9 h 320"/>
                  <a:gd name="T92" fmla="*/ 16 w 549"/>
                  <a:gd name="T93" fmla="*/ 9 h 320"/>
                  <a:gd name="T94" fmla="*/ 15 w 549"/>
                  <a:gd name="T95" fmla="*/ 9 h 320"/>
                  <a:gd name="T96" fmla="*/ 14 w 549"/>
                  <a:gd name="T97" fmla="*/ 9 h 320"/>
                  <a:gd name="T98" fmla="*/ 15 w 549"/>
                  <a:gd name="T99" fmla="*/ 9 h 320"/>
                  <a:gd name="T100" fmla="*/ 15 w 549"/>
                  <a:gd name="T101" fmla="*/ 9 h 320"/>
                  <a:gd name="T102" fmla="*/ 16 w 549"/>
                  <a:gd name="T103" fmla="*/ 9 h 320"/>
                  <a:gd name="T104" fmla="*/ 0 w 549"/>
                  <a:gd name="T105" fmla="*/ 7 h 320"/>
                  <a:gd name="T106" fmla="*/ 0 w 549"/>
                  <a:gd name="T107" fmla="*/ 7 h 320"/>
                  <a:gd name="T108" fmla="*/ 0 w 549"/>
                  <a:gd name="T109" fmla="*/ 7 h 320"/>
                  <a:gd name="T110" fmla="*/ 0 w 549"/>
                  <a:gd name="T111" fmla="*/ 7 h 32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9"/>
                  <a:gd name="T169" fmla="*/ 0 h 320"/>
                  <a:gd name="T170" fmla="*/ 549 w 549"/>
                  <a:gd name="T171" fmla="*/ 320 h 32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9" h="320">
                    <a:moveTo>
                      <a:pt x="432" y="0"/>
                    </a:moveTo>
                    <a:lnTo>
                      <a:pt x="396" y="9"/>
                    </a:lnTo>
                    <a:lnTo>
                      <a:pt x="359" y="17"/>
                    </a:lnTo>
                    <a:lnTo>
                      <a:pt x="322" y="26"/>
                    </a:lnTo>
                    <a:lnTo>
                      <a:pt x="285" y="34"/>
                    </a:lnTo>
                    <a:lnTo>
                      <a:pt x="256" y="66"/>
                    </a:lnTo>
                    <a:lnTo>
                      <a:pt x="227" y="99"/>
                    </a:lnTo>
                    <a:lnTo>
                      <a:pt x="198" y="131"/>
                    </a:lnTo>
                    <a:lnTo>
                      <a:pt x="170" y="162"/>
                    </a:lnTo>
                    <a:lnTo>
                      <a:pt x="170" y="110"/>
                    </a:lnTo>
                    <a:lnTo>
                      <a:pt x="127" y="97"/>
                    </a:lnTo>
                    <a:lnTo>
                      <a:pt x="85" y="82"/>
                    </a:lnTo>
                    <a:lnTo>
                      <a:pt x="37" y="94"/>
                    </a:lnTo>
                    <a:lnTo>
                      <a:pt x="19" y="108"/>
                    </a:lnTo>
                    <a:lnTo>
                      <a:pt x="12" y="121"/>
                    </a:lnTo>
                    <a:lnTo>
                      <a:pt x="3" y="124"/>
                    </a:lnTo>
                    <a:lnTo>
                      <a:pt x="7" y="150"/>
                    </a:lnTo>
                    <a:lnTo>
                      <a:pt x="2" y="158"/>
                    </a:lnTo>
                    <a:lnTo>
                      <a:pt x="5" y="176"/>
                    </a:lnTo>
                    <a:lnTo>
                      <a:pt x="0" y="178"/>
                    </a:lnTo>
                    <a:lnTo>
                      <a:pt x="11" y="190"/>
                    </a:lnTo>
                    <a:lnTo>
                      <a:pt x="20" y="238"/>
                    </a:lnTo>
                    <a:lnTo>
                      <a:pt x="28" y="247"/>
                    </a:lnTo>
                    <a:lnTo>
                      <a:pt x="29" y="278"/>
                    </a:lnTo>
                    <a:lnTo>
                      <a:pt x="41" y="300"/>
                    </a:lnTo>
                    <a:lnTo>
                      <a:pt x="59" y="303"/>
                    </a:lnTo>
                    <a:lnTo>
                      <a:pt x="105" y="298"/>
                    </a:lnTo>
                    <a:lnTo>
                      <a:pt x="132" y="285"/>
                    </a:lnTo>
                    <a:lnTo>
                      <a:pt x="147" y="268"/>
                    </a:lnTo>
                    <a:lnTo>
                      <a:pt x="192" y="268"/>
                    </a:lnTo>
                    <a:lnTo>
                      <a:pt x="214" y="263"/>
                    </a:lnTo>
                    <a:lnTo>
                      <a:pt x="241" y="243"/>
                    </a:lnTo>
                    <a:lnTo>
                      <a:pt x="273" y="243"/>
                    </a:lnTo>
                    <a:lnTo>
                      <a:pt x="283" y="235"/>
                    </a:lnTo>
                    <a:lnTo>
                      <a:pt x="299" y="215"/>
                    </a:lnTo>
                    <a:lnTo>
                      <a:pt x="320" y="204"/>
                    </a:lnTo>
                    <a:lnTo>
                      <a:pt x="402" y="181"/>
                    </a:lnTo>
                    <a:lnTo>
                      <a:pt x="418" y="170"/>
                    </a:lnTo>
                    <a:lnTo>
                      <a:pt x="444" y="164"/>
                    </a:lnTo>
                    <a:lnTo>
                      <a:pt x="442" y="148"/>
                    </a:lnTo>
                    <a:lnTo>
                      <a:pt x="449" y="136"/>
                    </a:lnTo>
                    <a:lnTo>
                      <a:pt x="480" y="116"/>
                    </a:lnTo>
                    <a:lnTo>
                      <a:pt x="456" y="58"/>
                    </a:lnTo>
                    <a:lnTo>
                      <a:pt x="432" y="0"/>
                    </a:lnTo>
                    <a:close/>
                    <a:moveTo>
                      <a:pt x="543" y="305"/>
                    </a:moveTo>
                    <a:lnTo>
                      <a:pt x="549" y="306"/>
                    </a:lnTo>
                    <a:lnTo>
                      <a:pt x="542" y="315"/>
                    </a:lnTo>
                    <a:lnTo>
                      <a:pt x="525" y="320"/>
                    </a:lnTo>
                    <a:lnTo>
                      <a:pt x="498" y="311"/>
                    </a:lnTo>
                    <a:lnTo>
                      <a:pt x="506" y="300"/>
                    </a:lnTo>
                    <a:lnTo>
                      <a:pt x="514" y="305"/>
                    </a:lnTo>
                    <a:lnTo>
                      <a:pt x="543" y="305"/>
                    </a:lnTo>
                    <a:close/>
                    <a:moveTo>
                      <a:pt x="2" y="243"/>
                    </a:moveTo>
                    <a:lnTo>
                      <a:pt x="7" y="244"/>
                    </a:lnTo>
                    <a:lnTo>
                      <a:pt x="5" y="239"/>
                    </a:lnTo>
                    <a:lnTo>
                      <a:pt x="2" y="24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4" name="Freeform 120"/>
              <p:cNvSpPr>
                <a:spLocks noChangeAspect="1" noEditPoints="1"/>
              </p:cNvSpPr>
              <p:nvPr/>
            </p:nvSpPr>
            <p:spPr bwMode="gray">
              <a:xfrm>
                <a:off x="4914490" y="1918411"/>
                <a:ext cx="425665" cy="156797"/>
              </a:xfrm>
              <a:custGeom>
                <a:avLst/>
                <a:gdLst>
                  <a:gd name="T0" fmla="*/ 23 w 866"/>
                  <a:gd name="T1" fmla="*/ 3 h 376"/>
                  <a:gd name="T2" fmla="*/ 23 w 866"/>
                  <a:gd name="T3" fmla="*/ 2 h 376"/>
                  <a:gd name="T4" fmla="*/ 20 w 866"/>
                  <a:gd name="T5" fmla="*/ 1 h 376"/>
                  <a:gd name="T6" fmla="*/ 17 w 866"/>
                  <a:gd name="T7" fmla="*/ 2 h 376"/>
                  <a:gd name="T8" fmla="*/ 15 w 866"/>
                  <a:gd name="T9" fmla="*/ 2 h 376"/>
                  <a:gd name="T10" fmla="*/ 13 w 866"/>
                  <a:gd name="T11" fmla="*/ 1 h 376"/>
                  <a:gd name="T12" fmla="*/ 12 w 866"/>
                  <a:gd name="T13" fmla="*/ 1 h 376"/>
                  <a:gd name="T14" fmla="*/ 10 w 866"/>
                  <a:gd name="T15" fmla="*/ 0 h 376"/>
                  <a:gd name="T16" fmla="*/ 4 w 866"/>
                  <a:gd name="T17" fmla="*/ 2 h 376"/>
                  <a:gd name="T18" fmla="*/ 5 w 866"/>
                  <a:gd name="T19" fmla="*/ 2 h 376"/>
                  <a:gd name="T20" fmla="*/ 4 w 866"/>
                  <a:gd name="T21" fmla="*/ 3 h 376"/>
                  <a:gd name="T22" fmla="*/ 3 w 866"/>
                  <a:gd name="T23" fmla="*/ 3 h 376"/>
                  <a:gd name="T24" fmla="*/ 2 w 866"/>
                  <a:gd name="T25" fmla="*/ 3 h 376"/>
                  <a:gd name="T26" fmla="*/ 0 w 866"/>
                  <a:gd name="T27" fmla="*/ 4 h 376"/>
                  <a:gd name="T28" fmla="*/ 1 w 866"/>
                  <a:gd name="T29" fmla="*/ 5 h 376"/>
                  <a:gd name="T30" fmla="*/ 2 w 866"/>
                  <a:gd name="T31" fmla="*/ 6 h 376"/>
                  <a:gd name="T32" fmla="*/ 1 w 866"/>
                  <a:gd name="T33" fmla="*/ 6 h 376"/>
                  <a:gd name="T34" fmla="*/ 2 w 866"/>
                  <a:gd name="T35" fmla="*/ 7 h 376"/>
                  <a:gd name="T36" fmla="*/ 2 w 866"/>
                  <a:gd name="T37" fmla="*/ 8 h 376"/>
                  <a:gd name="T38" fmla="*/ 2 w 866"/>
                  <a:gd name="T39" fmla="*/ 9 h 376"/>
                  <a:gd name="T40" fmla="*/ 3 w 866"/>
                  <a:gd name="T41" fmla="*/ 9 h 376"/>
                  <a:gd name="T42" fmla="*/ 3 w 866"/>
                  <a:gd name="T43" fmla="*/ 9 h 376"/>
                  <a:gd name="T44" fmla="*/ 3 w 866"/>
                  <a:gd name="T45" fmla="*/ 9 h 376"/>
                  <a:gd name="T46" fmla="*/ 4 w 866"/>
                  <a:gd name="T47" fmla="*/ 9 h 376"/>
                  <a:gd name="T48" fmla="*/ 5 w 866"/>
                  <a:gd name="T49" fmla="*/ 10 h 376"/>
                  <a:gd name="T50" fmla="*/ 6 w 866"/>
                  <a:gd name="T51" fmla="*/ 9 h 376"/>
                  <a:gd name="T52" fmla="*/ 9 w 866"/>
                  <a:gd name="T53" fmla="*/ 10 h 376"/>
                  <a:gd name="T54" fmla="*/ 11 w 866"/>
                  <a:gd name="T55" fmla="*/ 9 h 376"/>
                  <a:gd name="T56" fmla="*/ 12 w 866"/>
                  <a:gd name="T57" fmla="*/ 9 h 376"/>
                  <a:gd name="T58" fmla="*/ 13 w 866"/>
                  <a:gd name="T59" fmla="*/ 9 h 376"/>
                  <a:gd name="T60" fmla="*/ 13 w 866"/>
                  <a:gd name="T61" fmla="*/ 11 h 376"/>
                  <a:gd name="T62" fmla="*/ 14 w 866"/>
                  <a:gd name="T63" fmla="*/ 10 h 376"/>
                  <a:gd name="T64" fmla="*/ 14 w 866"/>
                  <a:gd name="T65" fmla="*/ 9 h 376"/>
                  <a:gd name="T66" fmla="*/ 16 w 866"/>
                  <a:gd name="T67" fmla="*/ 9 h 376"/>
                  <a:gd name="T68" fmla="*/ 19 w 866"/>
                  <a:gd name="T69" fmla="*/ 9 h 376"/>
                  <a:gd name="T70" fmla="*/ 21 w 866"/>
                  <a:gd name="T71" fmla="*/ 9 h 376"/>
                  <a:gd name="T72" fmla="*/ 23 w 866"/>
                  <a:gd name="T73" fmla="*/ 8 h 376"/>
                  <a:gd name="T74" fmla="*/ 24 w 866"/>
                  <a:gd name="T75" fmla="*/ 9 h 376"/>
                  <a:gd name="T76" fmla="*/ 24 w 866"/>
                  <a:gd name="T77" fmla="*/ 7 h 376"/>
                  <a:gd name="T78" fmla="*/ 24 w 866"/>
                  <a:gd name="T79" fmla="*/ 5 h 376"/>
                  <a:gd name="T80" fmla="*/ 2 w 866"/>
                  <a:gd name="T81" fmla="*/ 0 h 376"/>
                  <a:gd name="T82" fmla="*/ 1 w 866"/>
                  <a:gd name="T83" fmla="*/ 1 h 376"/>
                  <a:gd name="T84" fmla="*/ 0 w 866"/>
                  <a:gd name="T85" fmla="*/ 2 h 376"/>
                  <a:gd name="T86" fmla="*/ 1 w 866"/>
                  <a:gd name="T87" fmla="*/ 2 h 376"/>
                  <a:gd name="T88" fmla="*/ 2 w 866"/>
                  <a:gd name="T89" fmla="*/ 2 h 376"/>
                  <a:gd name="T90" fmla="*/ 3 w 866"/>
                  <a:gd name="T91" fmla="*/ 1 h 3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6"/>
                  <a:gd name="T139" fmla="*/ 0 h 376"/>
                  <a:gd name="T140" fmla="*/ 866 w 866"/>
                  <a:gd name="T141" fmla="*/ 376 h 3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6" h="376">
                    <a:moveTo>
                      <a:pt x="857" y="136"/>
                    </a:moveTo>
                    <a:lnTo>
                      <a:pt x="822" y="112"/>
                    </a:lnTo>
                    <a:lnTo>
                      <a:pt x="817" y="104"/>
                    </a:lnTo>
                    <a:lnTo>
                      <a:pt x="812" y="75"/>
                    </a:lnTo>
                    <a:lnTo>
                      <a:pt x="806" y="63"/>
                    </a:lnTo>
                    <a:lnTo>
                      <a:pt x="798" y="56"/>
                    </a:lnTo>
                    <a:lnTo>
                      <a:pt x="773" y="29"/>
                    </a:lnTo>
                    <a:lnTo>
                      <a:pt x="752" y="37"/>
                    </a:lnTo>
                    <a:lnTo>
                      <a:pt x="719" y="34"/>
                    </a:lnTo>
                    <a:lnTo>
                      <a:pt x="713" y="29"/>
                    </a:lnTo>
                    <a:lnTo>
                      <a:pt x="661" y="67"/>
                    </a:lnTo>
                    <a:lnTo>
                      <a:pt x="615" y="62"/>
                    </a:lnTo>
                    <a:lnTo>
                      <a:pt x="558" y="71"/>
                    </a:lnTo>
                    <a:lnTo>
                      <a:pt x="541" y="63"/>
                    </a:lnTo>
                    <a:lnTo>
                      <a:pt x="531" y="68"/>
                    </a:lnTo>
                    <a:lnTo>
                      <a:pt x="500" y="51"/>
                    </a:lnTo>
                    <a:lnTo>
                      <a:pt x="478" y="50"/>
                    </a:lnTo>
                    <a:lnTo>
                      <a:pt x="466" y="22"/>
                    </a:lnTo>
                    <a:lnTo>
                      <a:pt x="456" y="29"/>
                    </a:lnTo>
                    <a:lnTo>
                      <a:pt x="444" y="25"/>
                    </a:lnTo>
                    <a:lnTo>
                      <a:pt x="433" y="19"/>
                    </a:lnTo>
                    <a:lnTo>
                      <a:pt x="421" y="0"/>
                    </a:lnTo>
                    <a:lnTo>
                      <a:pt x="405" y="8"/>
                    </a:lnTo>
                    <a:lnTo>
                      <a:pt x="340" y="5"/>
                    </a:lnTo>
                    <a:lnTo>
                      <a:pt x="294" y="22"/>
                    </a:lnTo>
                    <a:lnTo>
                      <a:pt x="236" y="65"/>
                    </a:lnTo>
                    <a:lnTo>
                      <a:pt x="150" y="53"/>
                    </a:lnTo>
                    <a:lnTo>
                      <a:pt x="141" y="67"/>
                    </a:lnTo>
                    <a:lnTo>
                      <a:pt x="148" y="75"/>
                    </a:lnTo>
                    <a:lnTo>
                      <a:pt x="178" y="85"/>
                    </a:lnTo>
                    <a:lnTo>
                      <a:pt x="141" y="87"/>
                    </a:lnTo>
                    <a:lnTo>
                      <a:pt x="133" y="90"/>
                    </a:lnTo>
                    <a:lnTo>
                      <a:pt x="141" y="101"/>
                    </a:lnTo>
                    <a:lnTo>
                      <a:pt x="131" y="102"/>
                    </a:lnTo>
                    <a:lnTo>
                      <a:pt x="91" y="104"/>
                    </a:lnTo>
                    <a:lnTo>
                      <a:pt x="91" y="99"/>
                    </a:lnTo>
                    <a:lnTo>
                      <a:pt x="80" y="95"/>
                    </a:lnTo>
                    <a:lnTo>
                      <a:pt x="83" y="107"/>
                    </a:lnTo>
                    <a:lnTo>
                      <a:pt x="58" y="101"/>
                    </a:lnTo>
                    <a:lnTo>
                      <a:pt x="36" y="104"/>
                    </a:lnTo>
                    <a:lnTo>
                      <a:pt x="17" y="126"/>
                    </a:lnTo>
                    <a:lnTo>
                      <a:pt x="9" y="135"/>
                    </a:lnTo>
                    <a:lnTo>
                      <a:pt x="6" y="156"/>
                    </a:lnTo>
                    <a:lnTo>
                      <a:pt x="40" y="153"/>
                    </a:lnTo>
                    <a:lnTo>
                      <a:pt x="32" y="173"/>
                    </a:lnTo>
                    <a:lnTo>
                      <a:pt x="45" y="195"/>
                    </a:lnTo>
                    <a:lnTo>
                      <a:pt x="37" y="207"/>
                    </a:lnTo>
                    <a:lnTo>
                      <a:pt x="51" y="220"/>
                    </a:lnTo>
                    <a:lnTo>
                      <a:pt x="29" y="220"/>
                    </a:lnTo>
                    <a:lnTo>
                      <a:pt x="20" y="206"/>
                    </a:lnTo>
                    <a:lnTo>
                      <a:pt x="19" y="224"/>
                    </a:lnTo>
                    <a:lnTo>
                      <a:pt x="14" y="229"/>
                    </a:lnTo>
                    <a:lnTo>
                      <a:pt x="53" y="244"/>
                    </a:lnTo>
                    <a:lnTo>
                      <a:pt x="58" y="252"/>
                    </a:lnTo>
                    <a:lnTo>
                      <a:pt x="49" y="263"/>
                    </a:lnTo>
                    <a:lnTo>
                      <a:pt x="54" y="269"/>
                    </a:lnTo>
                    <a:lnTo>
                      <a:pt x="66" y="266"/>
                    </a:lnTo>
                    <a:lnTo>
                      <a:pt x="58" y="280"/>
                    </a:lnTo>
                    <a:lnTo>
                      <a:pt x="71" y="290"/>
                    </a:lnTo>
                    <a:lnTo>
                      <a:pt x="63" y="299"/>
                    </a:lnTo>
                    <a:lnTo>
                      <a:pt x="65" y="303"/>
                    </a:lnTo>
                    <a:lnTo>
                      <a:pt x="102" y="299"/>
                    </a:lnTo>
                    <a:lnTo>
                      <a:pt x="108" y="300"/>
                    </a:lnTo>
                    <a:lnTo>
                      <a:pt x="71" y="319"/>
                    </a:lnTo>
                    <a:lnTo>
                      <a:pt x="68" y="324"/>
                    </a:lnTo>
                    <a:lnTo>
                      <a:pt x="96" y="316"/>
                    </a:lnTo>
                    <a:lnTo>
                      <a:pt x="97" y="325"/>
                    </a:lnTo>
                    <a:lnTo>
                      <a:pt x="107" y="316"/>
                    </a:lnTo>
                    <a:lnTo>
                      <a:pt x="119" y="314"/>
                    </a:lnTo>
                    <a:lnTo>
                      <a:pt x="133" y="324"/>
                    </a:lnTo>
                    <a:lnTo>
                      <a:pt x="138" y="319"/>
                    </a:lnTo>
                    <a:lnTo>
                      <a:pt x="144" y="320"/>
                    </a:lnTo>
                    <a:lnTo>
                      <a:pt x="147" y="337"/>
                    </a:lnTo>
                    <a:lnTo>
                      <a:pt x="155" y="344"/>
                    </a:lnTo>
                    <a:lnTo>
                      <a:pt x="180" y="351"/>
                    </a:lnTo>
                    <a:lnTo>
                      <a:pt x="209" y="342"/>
                    </a:lnTo>
                    <a:lnTo>
                      <a:pt x="215" y="311"/>
                    </a:lnTo>
                    <a:lnTo>
                      <a:pt x="231" y="310"/>
                    </a:lnTo>
                    <a:lnTo>
                      <a:pt x="277" y="328"/>
                    </a:lnTo>
                    <a:lnTo>
                      <a:pt x="300" y="354"/>
                    </a:lnTo>
                    <a:lnTo>
                      <a:pt x="317" y="359"/>
                    </a:lnTo>
                    <a:lnTo>
                      <a:pt x="373" y="341"/>
                    </a:lnTo>
                    <a:lnTo>
                      <a:pt x="391" y="319"/>
                    </a:lnTo>
                    <a:lnTo>
                      <a:pt x="399" y="316"/>
                    </a:lnTo>
                    <a:lnTo>
                      <a:pt x="441" y="328"/>
                    </a:lnTo>
                    <a:lnTo>
                      <a:pt x="447" y="327"/>
                    </a:lnTo>
                    <a:lnTo>
                      <a:pt x="447" y="319"/>
                    </a:lnTo>
                    <a:lnTo>
                      <a:pt x="463" y="311"/>
                    </a:lnTo>
                    <a:lnTo>
                      <a:pt x="472" y="319"/>
                    </a:lnTo>
                    <a:lnTo>
                      <a:pt x="459" y="333"/>
                    </a:lnTo>
                    <a:lnTo>
                      <a:pt x="456" y="373"/>
                    </a:lnTo>
                    <a:lnTo>
                      <a:pt x="464" y="376"/>
                    </a:lnTo>
                    <a:lnTo>
                      <a:pt x="467" y="370"/>
                    </a:lnTo>
                    <a:lnTo>
                      <a:pt x="478" y="359"/>
                    </a:lnTo>
                    <a:lnTo>
                      <a:pt x="478" y="350"/>
                    </a:lnTo>
                    <a:lnTo>
                      <a:pt x="493" y="345"/>
                    </a:lnTo>
                    <a:lnTo>
                      <a:pt x="484" y="333"/>
                    </a:lnTo>
                    <a:lnTo>
                      <a:pt x="492" y="311"/>
                    </a:lnTo>
                    <a:lnTo>
                      <a:pt x="509" y="317"/>
                    </a:lnTo>
                    <a:lnTo>
                      <a:pt x="510" y="322"/>
                    </a:lnTo>
                    <a:lnTo>
                      <a:pt x="529" y="322"/>
                    </a:lnTo>
                    <a:lnTo>
                      <a:pt x="569" y="307"/>
                    </a:lnTo>
                    <a:lnTo>
                      <a:pt x="586" y="317"/>
                    </a:lnTo>
                    <a:lnTo>
                      <a:pt x="608" y="322"/>
                    </a:lnTo>
                    <a:lnTo>
                      <a:pt x="679" y="295"/>
                    </a:lnTo>
                    <a:lnTo>
                      <a:pt x="725" y="297"/>
                    </a:lnTo>
                    <a:lnTo>
                      <a:pt x="747" y="283"/>
                    </a:lnTo>
                    <a:lnTo>
                      <a:pt x="752" y="293"/>
                    </a:lnTo>
                    <a:lnTo>
                      <a:pt x="755" y="299"/>
                    </a:lnTo>
                    <a:lnTo>
                      <a:pt x="781" y="274"/>
                    </a:lnTo>
                    <a:lnTo>
                      <a:pt x="800" y="282"/>
                    </a:lnTo>
                    <a:lnTo>
                      <a:pt x="839" y="282"/>
                    </a:lnTo>
                    <a:lnTo>
                      <a:pt x="848" y="291"/>
                    </a:lnTo>
                    <a:lnTo>
                      <a:pt x="859" y="293"/>
                    </a:lnTo>
                    <a:lnTo>
                      <a:pt x="866" y="286"/>
                    </a:lnTo>
                    <a:lnTo>
                      <a:pt x="864" y="273"/>
                    </a:lnTo>
                    <a:lnTo>
                      <a:pt x="842" y="252"/>
                    </a:lnTo>
                    <a:lnTo>
                      <a:pt x="842" y="185"/>
                    </a:lnTo>
                    <a:lnTo>
                      <a:pt x="835" y="163"/>
                    </a:lnTo>
                    <a:lnTo>
                      <a:pt x="848" y="156"/>
                    </a:lnTo>
                    <a:lnTo>
                      <a:pt x="857" y="136"/>
                    </a:lnTo>
                    <a:close/>
                    <a:moveTo>
                      <a:pt x="91" y="12"/>
                    </a:moveTo>
                    <a:lnTo>
                      <a:pt x="66" y="14"/>
                    </a:lnTo>
                    <a:lnTo>
                      <a:pt x="51" y="5"/>
                    </a:lnTo>
                    <a:lnTo>
                      <a:pt x="14" y="19"/>
                    </a:lnTo>
                    <a:lnTo>
                      <a:pt x="25" y="31"/>
                    </a:lnTo>
                    <a:lnTo>
                      <a:pt x="25" y="41"/>
                    </a:lnTo>
                    <a:lnTo>
                      <a:pt x="14" y="48"/>
                    </a:lnTo>
                    <a:lnTo>
                      <a:pt x="9" y="73"/>
                    </a:lnTo>
                    <a:lnTo>
                      <a:pt x="0" y="85"/>
                    </a:lnTo>
                    <a:lnTo>
                      <a:pt x="9" y="92"/>
                    </a:lnTo>
                    <a:lnTo>
                      <a:pt x="37" y="88"/>
                    </a:lnTo>
                    <a:lnTo>
                      <a:pt x="9" y="105"/>
                    </a:lnTo>
                    <a:lnTo>
                      <a:pt x="9" y="122"/>
                    </a:lnTo>
                    <a:lnTo>
                      <a:pt x="71" y="68"/>
                    </a:lnTo>
                    <a:lnTo>
                      <a:pt x="136" y="67"/>
                    </a:lnTo>
                    <a:lnTo>
                      <a:pt x="139" y="51"/>
                    </a:lnTo>
                    <a:lnTo>
                      <a:pt x="99" y="34"/>
                    </a:lnTo>
                    <a:lnTo>
                      <a:pt x="94" y="28"/>
                    </a:lnTo>
                    <a:lnTo>
                      <a:pt x="91" y="1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5" name="Freeform 121"/>
              <p:cNvSpPr>
                <a:spLocks noChangeAspect="1"/>
              </p:cNvSpPr>
              <p:nvPr/>
            </p:nvSpPr>
            <p:spPr bwMode="gray">
              <a:xfrm>
                <a:off x="8642286" y="3745434"/>
                <a:ext cx="11287" cy="8181"/>
              </a:xfrm>
              <a:custGeom>
                <a:avLst/>
                <a:gdLst>
                  <a:gd name="T0" fmla="*/ 1 w 23"/>
                  <a:gd name="T1" fmla="*/ 0 h 20"/>
                  <a:gd name="T2" fmla="*/ 1 w 23"/>
                  <a:gd name="T3" fmla="*/ 1 h 20"/>
                  <a:gd name="T4" fmla="*/ 0 w 23"/>
                  <a:gd name="T5" fmla="*/ 1 h 20"/>
                  <a:gd name="T6" fmla="*/ 0 w 23"/>
                  <a:gd name="T7" fmla="*/ 0 h 20"/>
                  <a:gd name="T8" fmla="*/ 0 w 23"/>
                  <a:gd name="T9" fmla="*/ 0 h 20"/>
                  <a:gd name="T10" fmla="*/ 1 w 23"/>
                  <a:gd name="T11" fmla="*/ 0 h 20"/>
                  <a:gd name="T12" fmla="*/ 0 60000 65536"/>
                  <a:gd name="T13" fmla="*/ 0 60000 65536"/>
                  <a:gd name="T14" fmla="*/ 0 60000 65536"/>
                  <a:gd name="T15" fmla="*/ 0 60000 65536"/>
                  <a:gd name="T16" fmla="*/ 0 60000 65536"/>
                  <a:gd name="T17" fmla="*/ 0 60000 65536"/>
                  <a:gd name="T18" fmla="*/ 0 w 23"/>
                  <a:gd name="T19" fmla="*/ 0 h 20"/>
                  <a:gd name="T20" fmla="*/ 23 w 2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3" h="20">
                    <a:moveTo>
                      <a:pt x="23" y="0"/>
                    </a:moveTo>
                    <a:lnTo>
                      <a:pt x="22" y="16"/>
                    </a:lnTo>
                    <a:lnTo>
                      <a:pt x="12" y="20"/>
                    </a:lnTo>
                    <a:lnTo>
                      <a:pt x="8" y="5"/>
                    </a:lnTo>
                    <a:lnTo>
                      <a:pt x="0" y="3"/>
                    </a:lnTo>
                    <a:lnTo>
                      <a:pt x="23"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6" name="Freeform 122"/>
              <p:cNvSpPr>
                <a:spLocks noChangeAspect="1"/>
              </p:cNvSpPr>
              <p:nvPr/>
            </p:nvSpPr>
            <p:spPr bwMode="gray">
              <a:xfrm>
                <a:off x="5099913" y="2172012"/>
                <a:ext cx="8062" cy="9545"/>
              </a:xfrm>
              <a:custGeom>
                <a:avLst/>
                <a:gdLst>
                  <a:gd name="T0" fmla="*/ 0 w 17"/>
                  <a:gd name="T1" fmla="*/ 1 h 20"/>
                  <a:gd name="T2" fmla="*/ 0 w 17"/>
                  <a:gd name="T3" fmla="*/ 1 h 20"/>
                  <a:gd name="T4" fmla="*/ 0 w 17"/>
                  <a:gd name="T5" fmla="*/ 1 h 20"/>
                  <a:gd name="T6" fmla="*/ 0 w 17"/>
                  <a:gd name="T7" fmla="*/ 0 h 20"/>
                  <a:gd name="T8" fmla="*/ 0 w 17"/>
                  <a:gd name="T9" fmla="*/ 0 h 20"/>
                  <a:gd name="T10" fmla="*/ 0 w 17"/>
                  <a:gd name="T11" fmla="*/ 0 h 20"/>
                  <a:gd name="T12" fmla="*/ 0 w 17"/>
                  <a:gd name="T13" fmla="*/ 1 h 20"/>
                  <a:gd name="T14" fmla="*/ 0 60000 65536"/>
                  <a:gd name="T15" fmla="*/ 0 60000 65536"/>
                  <a:gd name="T16" fmla="*/ 0 60000 65536"/>
                  <a:gd name="T17" fmla="*/ 0 60000 65536"/>
                  <a:gd name="T18" fmla="*/ 0 60000 65536"/>
                  <a:gd name="T19" fmla="*/ 0 60000 65536"/>
                  <a:gd name="T20" fmla="*/ 0 60000 65536"/>
                  <a:gd name="T21" fmla="*/ 0 w 17"/>
                  <a:gd name="T22" fmla="*/ 0 h 20"/>
                  <a:gd name="T23" fmla="*/ 17 w 17"/>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0">
                    <a:moveTo>
                      <a:pt x="3" y="20"/>
                    </a:moveTo>
                    <a:lnTo>
                      <a:pt x="9" y="17"/>
                    </a:lnTo>
                    <a:lnTo>
                      <a:pt x="9" y="14"/>
                    </a:lnTo>
                    <a:lnTo>
                      <a:pt x="17" y="3"/>
                    </a:lnTo>
                    <a:lnTo>
                      <a:pt x="13" y="0"/>
                    </a:lnTo>
                    <a:lnTo>
                      <a:pt x="0" y="12"/>
                    </a:lnTo>
                    <a:lnTo>
                      <a:pt x="3" y="2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7" name="Freeform 123"/>
              <p:cNvSpPr>
                <a:spLocks noChangeAspect="1"/>
              </p:cNvSpPr>
              <p:nvPr/>
            </p:nvSpPr>
            <p:spPr bwMode="gray">
              <a:xfrm>
                <a:off x="4695208" y="3240957"/>
                <a:ext cx="374070" cy="278144"/>
              </a:xfrm>
              <a:custGeom>
                <a:avLst/>
                <a:gdLst>
                  <a:gd name="T0" fmla="*/ 2 w 755"/>
                  <a:gd name="T1" fmla="*/ 10 h 664"/>
                  <a:gd name="T2" fmla="*/ 2 w 755"/>
                  <a:gd name="T3" fmla="*/ 10 h 664"/>
                  <a:gd name="T4" fmla="*/ 1 w 755"/>
                  <a:gd name="T5" fmla="*/ 9 h 664"/>
                  <a:gd name="T6" fmla="*/ 0 w 755"/>
                  <a:gd name="T7" fmla="*/ 10 h 664"/>
                  <a:gd name="T8" fmla="*/ 2 w 755"/>
                  <a:gd name="T9" fmla="*/ 15 h 664"/>
                  <a:gd name="T10" fmla="*/ 2 w 755"/>
                  <a:gd name="T11" fmla="*/ 16 h 664"/>
                  <a:gd name="T12" fmla="*/ 2 w 755"/>
                  <a:gd name="T13" fmla="*/ 17 h 664"/>
                  <a:gd name="T14" fmla="*/ 2 w 755"/>
                  <a:gd name="T15" fmla="*/ 17 h 664"/>
                  <a:gd name="T16" fmla="*/ 2 w 755"/>
                  <a:gd name="T17" fmla="*/ 18 h 664"/>
                  <a:gd name="T18" fmla="*/ 3 w 755"/>
                  <a:gd name="T19" fmla="*/ 18 h 664"/>
                  <a:gd name="T20" fmla="*/ 3 w 755"/>
                  <a:gd name="T21" fmla="*/ 19 h 664"/>
                  <a:gd name="T22" fmla="*/ 4 w 755"/>
                  <a:gd name="T23" fmla="*/ 19 h 664"/>
                  <a:gd name="T24" fmla="*/ 5 w 755"/>
                  <a:gd name="T25" fmla="*/ 19 h 664"/>
                  <a:gd name="T26" fmla="*/ 7 w 755"/>
                  <a:gd name="T27" fmla="*/ 19 h 664"/>
                  <a:gd name="T28" fmla="*/ 8 w 755"/>
                  <a:gd name="T29" fmla="*/ 18 h 664"/>
                  <a:gd name="T30" fmla="*/ 9 w 755"/>
                  <a:gd name="T31" fmla="*/ 18 h 664"/>
                  <a:gd name="T32" fmla="*/ 11 w 755"/>
                  <a:gd name="T33" fmla="*/ 18 h 664"/>
                  <a:gd name="T34" fmla="*/ 12 w 755"/>
                  <a:gd name="T35" fmla="*/ 18 h 664"/>
                  <a:gd name="T36" fmla="*/ 13 w 755"/>
                  <a:gd name="T37" fmla="*/ 18 h 664"/>
                  <a:gd name="T38" fmla="*/ 14 w 755"/>
                  <a:gd name="T39" fmla="*/ 18 h 664"/>
                  <a:gd name="T40" fmla="*/ 18 w 755"/>
                  <a:gd name="T41" fmla="*/ 14 h 664"/>
                  <a:gd name="T42" fmla="*/ 20 w 755"/>
                  <a:gd name="T43" fmla="*/ 11 h 664"/>
                  <a:gd name="T44" fmla="*/ 22 w 755"/>
                  <a:gd name="T45" fmla="*/ 7 h 664"/>
                  <a:gd name="T46" fmla="*/ 21 w 755"/>
                  <a:gd name="T47" fmla="*/ 6 h 664"/>
                  <a:gd name="T48" fmla="*/ 20 w 755"/>
                  <a:gd name="T49" fmla="*/ 1 h 664"/>
                  <a:gd name="T50" fmla="*/ 19 w 755"/>
                  <a:gd name="T51" fmla="*/ 0 h 664"/>
                  <a:gd name="T52" fmla="*/ 18 w 755"/>
                  <a:gd name="T53" fmla="*/ 0 h 664"/>
                  <a:gd name="T54" fmla="*/ 16 w 755"/>
                  <a:gd name="T55" fmla="*/ 1 h 664"/>
                  <a:gd name="T56" fmla="*/ 14 w 755"/>
                  <a:gd name="T57" fmla="*/ 2 h 664"/>
                  <a:gd name="T58" fmla="*/ 13 w 755"/>
                  <a:gd name="T59" fmla="*/ 4 h 664"/>
                  <a:gd name="T60" fmla="*/ 11 w 755"/>
                  <a:gd name="T61" fmla="*/ 5 h 664"/>
                  <a:gd name="T62" fmla="*/ 9 w 755"/>
                  <a:gd name="T63" fmla="*/ 5 h 664"/>
                  <a:gd name="T64" fmla="*/ 7 w 755"/>
                  <a:gd name="T65" fmla="*/ 7 h 664"/>
                  <a:gd name="T66" fmla="*/ 6 w 755"/>
                  <a:gd name="T67" fmla="*/ 6 h 664"/>
                  <a:gd name="T68" fmla="*/ 6 w 755"/>
                  <a:gd name="T69" fmla="*/ 5 h 664"/>
                  <a:gd name="T70" fmla="*/ 5 w 755"/>
                  <a:gd name="T71" fmla="*/ 6 h 664"/>
                  <a:gd name="T72" fmla="*/ 5 w 755"/>
                  <a:gd name="T73" fmla="*/ 10 h 6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55"/>
                  <a:gd name="T112" fmla="*/ 0 h 664"/>
                  <a:gd name="T113" fmla="*/ 755 w 755"/>
                  <a:gd name="T114" fmla="*/ 664 h 6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55" h="664">
                    <a:moveTo>
                      <a:pt x="118" y="354"/>
                    </a:moveTo>
                    <a:lnTo>
                      <a:pt x="59" y="354"/>
                    </a:lnTo>
                    <a:lnTo>
                      <a:pt x="49" y="344"/>
                    </a:lnTo>
                    <a:lnTo>
                      <a:pt x="49" y="331"/>
                    </a:lnTo>
                    <a:lnTo>
                      <a:pt x="27" y="316"/>
                    </a:lnTo>
                    <a:lnTo>
                      <a:pt x="16" y="319"/>
                    </a:lnTo>
                    <a:lnTo>
                      <a:pt x="8" y="333"/>
                    </a:lnTo>
                    <a:lnTo>
                      <a:pt x="0" y="337"/>
                    </a:lnTo>
                    <a:lnTo>
                      <a:pt x="44" y="441"/>
                    </a:lnTo>
                    <a:lnTo>
                      <a:pt x="81" y="509"/>
                    </a:lnTo>
                    <a:lnTo>
                      <a:pt x="84" y="545"/>
                    </a:lnTo>
                    <a:lnTo>
                      <a:pt x="76" y="559"/>
                    </a:lnTo>
                    <a:lnTo>
                      <a:pt x="66" y="554"/>
                    </a:lnTo>
                    <a:lnTo>
                      <a:pt x="62" y="568"/>
                    </a:lnTo>
                    <a:lnTo>
                      <a:pt x="70" y="574"/>
                    </a:lnTo>
                    <a:lnTo>
                      <a:pt x="69" y="580"/>
                    </a:lnTo>
                    <a:lnTo>
                      <a:pt x="90" y="610"/>
                    </a:lnTo>
                    <a:lnTo>
                      <a:pt x="86" y="630"/>
                    </a:lnTo>
                    <a:lnTo>
                      <a:pt x="92" y="647"/>
                    </a:lnTo>
                    <a:lnTo>
                      <a:pt x="95" y="630"/>
                    </a:lnTo>
                    <a:lnTo>
                      <a:pt x="109" y="630"/>
                    </a:lnTo>
                    <a:lnTo>
                      <a:pt x="107" y="645"/>
                    </a:lnTo>
                    <a:lnTo>
                      <a:pt x="127" y="647"/>
                    </a:lnTo>
                    <a:lnTo>
                      <a:pt x="130" y="656"/>
                    </a:lnTo>
                    <a:lnTo>
                      <a:pt x="140" y="662"/>
                    </a:lnTo>
                    <a:lnTo>
                      <a:pt x="164" y="664"/>
                    </a:lnTo>
                    <a:lnTo>
                      <a:pt x="180" y="652"/>
                    </a:lnTo>
                    <a:lnTo>
                      <a:pt x="247" y="645"/>
                    </a:lnTo>
                    <a:lnTo>
                      <a:pt x="248" y="638"/>
                    </a:lnTo>
                    <a:lnTo>
                      <a:pt x="265" y="628"/>
                    </a:lnTo>
                    <a:lnTo>
                      <a:pt x="279" y="627"/>
                    </a:lnTo>
                    <a:lnTo>
                      <a:pt x="307" y="631"/>
                    </a:lnTo>
                    <a:lnTo>
                      <a:pt x="332" y="625"/>
                    </a:lnTo>
                    <a:lnTo>
                      <a:pt x="386" y="635"/>
                    </a:lnTo>
                    <a:lnTo>
                      <a:pt x="393" y="625"/>
                    </a:lnTo>
                    <a:lnTo>
                      <a:pt x="426" y="630"/>
                    </a:lnTo>
                    <a:lnTo>
                      <a:pt x="423" y="616"/>
                    </a:lnTo>
                    <a:lnTo>
                      <a:pt x="430" y="611"/>
                    </a:lnTo>
                    <a:lnTo>
                      <a:pt x="474" y="610"/>
                    </a:lnTo>
                    <a:lnTo>
                      <a:pt x="492" y="599"/>
                    </a:lnTo>
                    <a:lnTo>
                      <a:pt x="557" y="546"/>
                    </a:lnTo>
                    <a:lnTo>
                      <a:pt x="601" y="494"/>
                    </a:lnTo>
                    <a:lnTo>
                      <a:pt x="628" y="471"/>
                    </a:lnTo>
                    <a:lnTo>
                      <a:pt x="689" y="367"/>
                    </a:lnTo>
                    <a:lnTo>
                      <a:pt x="737" y="325"/>
                    </a:lnTo>
                    <a:lnTo>
                      <a:pt x="755" y="237"/>
                    </a:lnTo>
                    <a:lnTo>
                      <a:pt x="720" y="235"/>
                    </a:lnTo>
                    <a:lnTo>
                      <a:pt x="717" y="188"/>
                    </a:lnTo>
                    <a:lnTo>
                      <a:pt x="712" y="110"/>
                    </a:lnTo>
                    <a:lnTo>
                      <a:pt x="695" y="29"/>
                    </a:lnTo>
                    <a:lnTo>
                      <a:pt x="679" y="14"/>
                    </a:lnTo>
                    <a:lnTo>
                      <a:pt x="662" y="8"/>
                    </a:lnTo>
                    <a:lnTo>
                      <a:pt x="630" y="8"/>
                    </a:lnTo>
                    <a:lnTo>
                      <a:pt x="602" y="0"/>
                    </a:lnTo>
                    <a:lnTo>
                      <a:pt x="594" y="3"/>
                    </a:lnTo>
                    <a:lnTo>
                      <a:pt x="540" y="34"/>
                    </a:lnTo>
                    <a:lnTo>
                      <a:pt x="509" y="57"/>
                    </a:lnTo>
                    <a:lnTo>
                      <a:pt x="484" y="88"/>
                    </a:lnTo>
                    <a:lnTo>
                      <a:pt x="469" y="108"/>
                    </a:lnTo>
                    <a:lnTo>
                      <a:pt x="434" y="141"/>
                    </a:lnTo>
                    <a:lnTo>
                      <a:pt x="417" y="175"/>
                    </a:lnTo>
                    <a:lnTo>
                      <a:pt x="381" y="183"/>
                    </a:lnTo>
                    <a:lnTo>
                      <a:pt x="338" y="167"/>
                    </a:lnTo>
                    <a:lnTo>
                      <a:pt x="316" y="169"/>
                    </a:lnTo>
                    <a:lnTo>
                      <a:pt x="262" y="232"/>
                    </a:lnTo>
                    <a:lnTo>
                      <a:pt x="234" y="240"/>
                    </a:lnTo>
                    <a:lnTo>
                      <a:pt x="197" y="234"/>
                    </a:lnTo>
                    <a:lnTo>
                      <a:pt x="193" y="226"/>
                    </a:lnTo>
                    <a:lnTo>
                      <a:pt x="202" y="198"/>
                    </a:lnTo>
                    <a:lnTo>
                      <a:pt x="200" y="180"/>
                    </a:lnTo>
                    <a:lnTo>
                      <a:pt x="157" y="133"/>
                    </a:lnTo>
                    <a:lnTo>
                      <a:pt x="157" y="189"/>
                    </a:lnTo>
                    <a:lnTo>
                      <a:pt x="157" y="247"/>
                    </a:lnTo>
                    <a:lnTo>
                      <a:pt x="157" y="328"/>
                    </a:lnTo>
                    <a:lnTo>
                      <a:pt x="118" y="35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8" name="Freeform 124"/>
              <p:cNvSpPr>
                <a:spLocks noChangeAspect="1"/>
              </p:cNvSpPr>
              <p:nvPr/>
            </p:nvSpPr>
            <p:spPr bwMode="gray">
              <a:xfrm>
                <a:off x="4820973" y="2965541"/>
                <a:ext cx="269266" cy="193610"/>
              </a:xfrm>
              <a:custGeom>
                <a:avLst/>
                <a:gdLst>
                  <a:gd name="T0" fmla="*/ 8 w 539"/>
                  <a:gd name="T1" fmla="*/ 12 h 464"/>
                  <a:gd name="T2" fmla="*/ 9 w 539"/>
                  <a:gd name="T3" fmla="*/ 11 h 464"/>
                  <a:gd name="T4" fmla="*/ 9 w 539"/>
                  <a:gd name="T5" fmla="*/ 11 h 464"/>
                  <a:gd name="T6" fmla="*/ 11 w 539"/>
                  <a:gd name="T7" fmla="*/ 10 h 464"/>
                  <a:gd name="T8" fmla="*/ 11 w 539"/>
                  <a:gd name="T9" fmla="*/ 10 h 464"/>
                  <a:gd name="T10" fmla="*/ 12 w 539"/>
                  <a:gd name="T11" fmla="*/ 9 h 464"/>
                  <a:gd name="T12" fmla="*/ 14 w 539"/>
                  <a:gd name="T13" fmla="*/ 8 h 464"/>
                  <a:gd name="T14" fmla="*/ 15 w 539"/>
                  <a:gd name="T15" fmla="*/ 8 h 464"/>
                  <a:gd name="T16" fmla="*/ 15 w 539"/>
                  <a:gd name="T17" fmla="*/ 7 h 464"/>
                  <a:gd name="T18" fmla="*/ 16 w 539"/>
                  <a:gd name="T19" fmla="*/ 6 h 464"/>
                  <a:gd name="T20" fmla="*/ 15 w 539"/>
                  <a:gd name="T21" fmla="*/ 5 h 464"/>
                  <a:gd name="T22" fmla="*/ 16 w 539"/>
                  <a:gd name="T23" fmla="*/ 3 h 464"/>
                  <a:gd name="T24" fmla="*/ 15 w 539"/>
                  <a:gd name="T25" fmla="*/ 2 h 464"/>
                  <a:gd name="T26" fmla="*/ 15 w 539"/>
                  <a:gd name="T27" fmla="*/ 2 h 464"/>
                  <a:gd name="T28" fmla="*/ 13 w 539"/>
                  <a:gd name="T29" fmla="*/ 1 h 464"/>
                  <a:gd name="T30" fmla="*/ 12 w 539"/>
                  <a:gd name="T31" fmla="*/ 1 h 464"/>
                  <a:gd name="T32" fmla="*/ 12 w 539"/>
                  <a:gd name="T33" fmla="*/ 0 h 464"/>
                  <a:gd name="T34" fmla="*/ 10 w 539"/>
                  <a:gd name="T35" fmla="*/ 1 h 464"/>
                  <a:gd name="T36" fmla="*/ 9 w 539"/>
                  <a:gd name="T37" fmla="*/ 1 h 464"/>
                  <a:gd name="T38" fmla="*/ 10 w 539"/>
                  <a:gd name="T39" fmla="*/ 2 h 464"/>
                  <a:gd name="T40" fmla="*/ 9 w 539"/>
                  <a:gd name="T41" fmla="*/ 5 h 464"/>
                  <a:gd name="T42" fmla="*/ 11 w 539"/>
                  <a:gd name="T43" fmla="*/ 6 h 464"/>
                  <a:gd name="T44" fmla="*/ 10 w 539"/>
                  <a:gd name="T45" fmla="*/ 6 h 464"/>
                  <a:gd name="T46" fmla="*/ 9 w 539"/>
                  <a:gd name="T47" fmla="*/ 6 h 464"/>
                  <a:gd name="T48" fmla="*/ 8 w 539"/>
                  <a:gd name="T49" fmla="*/ 6 h 464"/>
                  <a:gd name="T50" fmla="*/ 7 w 539"/>
                  <a:gd name="T51" fmla="*/ 5 h 464"/>
                  <a:gd name="T52" fmla="*/ 5 w 539"/>
                  <a:gd name="T53" fmla="*/ 5 h 464"/>
                  <a:gd name="T54" fmla="*/ 3 w 539"/>
                  <a:gd name="T55" fmla="*/ 4 h 464"/>
                  <a:gd name="T56" fmla="*/ 3 w 539"/>
                  <a:gd name="T57" fmla="*/ 4 h 464"/>
                  <a:gd name="T58" fmla="*/ 2 w 539"/>
                  <a:gd name="T59" fmla="*/ 6 h 464"/>
                  <a:gd name="T60" fmla="*/ 2 w 539"/>
                  <a:gd name="T61" fmla="*/ 6 h 464"/>
                  <a:gd name="T62" fmla="*/ 0 w 539"/>
                  <a:gd name="T63" fmla="*/ 6 h 464"/>
                  <a:gd name="T64" fmla="*/ 0 w 539"/>
                  <a:gd name="T65" fmla="*/ 9 h 464"/>
                  <a:gd name="T66" fmla="*/ 0 w 539"/>
                  <a:gd name="T67" fmla="*/ 11 h 464"/>
                  <a:gd name="T68" fmla="*/ 3 w 539"/>
                  <a:gd name="T69" fmla="*/ 13 h 464"/>
                  <a:gd name="T70" fmla="*/ 4 w 539"/>
                  <a:gd name="T71" fmla="*/ 13 h 464"/>
                  <a:gd name="T72" fmla="*/ 6 w 539"/>
                  <a:gd name="T73" fmla="*/ 13 h 464"/>
                  <a:gd name="T74" fmla="*/ 7 w 539"/>
                  <a:gd name="T75" fmla="*/ 13 h 4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39"/>
                  <a:gd name="T115" fmla="*/ 0 h 464"/>
                  <a:gd name="T116" fmla="*/ 539 w 539"/>
                  <a:gd name="T117" fmla="*/ 464 h 4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39" h="464">
                    <a:moveTo>
                      <a:pt x="227" y="456"/>
                    </a:moveTo>
                    <a:lnTo>
                      <a:pt x="261" y="408"/>
                    </a:lnTo>
                    <a:lnTo>
                      <a:pt x="273" y="406"/>
                    </a:lnTo>
                    <a:lnTo>
                      <a:pt x="288" y="392"/>
                    </a:lnTo>
                    <a:lnTo>
                      <a:pt x="305" y="392"/>
                    </a:lnTo>
                    <a:lnTo>
                      <a:pt x="307" y="386"/>
                    </a:lnTo>
                    <a:lnTo>
                      <a:pt x="308" y="366"/>
                    </a:lnTo>
                    <a:lnTo>
                      <a:pt x="354" y="347"/>
                    </a:lnTo>
                    <a:lnTo>
                      <a:pt x="367" y="352"/>
                    </a:lnTo>
                    <a:lnTo>
                      <a:pt x="381" y="349"/>
                    </a:lnTo>
                    <a:lnTo>
                      <a:pt x="370" y="323"/>
                    </a:lnTo>
                    <a:lnTo>
                      <a:pt x="405" y="312"/>
                    </a:lnTo>
                    <a:lnTo>
                      <a:pt x="441" y="299"/>
                    </a:lnTo>
                    <a:lnTo>
                      <a:pt x="481" y="284"/>
                    </a:lnTo>
                    <a:lnTo>
                      <a:pt x="515" y="275"/>
                    </a:lnTo>
                    <a:lnTo>
                      <a:pt x="505" y="270"/>
                    </a:lnTo>
                    <a:lnTo>
                      <a:pt x="497" y="258"/>
                    </a:lnTo>
                    <a:lnTo>
                      <a:pt x="508" y="235"/>
                    </a:lnTo>
                    <a:lnTo>
                      <a:pt x="509" y="211"/>
                    </a:lnTo>
                    <a:lnTo>
                      <a:pt x="531" y="201"/>
                    </a:lnTo>
                    <a:lnTo>
                      <a:pt x="520" y="188"/>
                    </a:lnTo>
                    <a:lnTo>
                      <a:pt x="520" y="157"/>
                    </a:lnTo>
                    <a:lnTo>
                      <a:pt x="526" y="126"/>
                    </a:lnTo>
                    <a:lnTo>
                      <a:pt x="539" y="117"/>
                    </a:lnTo>
                    <a:lnTo>
                      <a:pt x="522" y="75"/>
                    </a:lnTo>
                    <a:lnTo>
                      <a:pt x="517" y="69"/>
                    </a:lnTo>
                    <a:lnTo>
                      <a:pt x="509" y="69"/>
                    </a:lnTo>
                    <a:lnTo>
                      <a:pt x="508" y="57"/>
                    </a:lnTo>
                    <a:lnTo>
                      <a:pt x="452" y="37"/>
                    </a:lnTo>
                    <a:lnTo>
                      <a:pt x="434" y="20"/>
                    </a:lnTo>
                    <a:lnTo>
                      <a:pt x="422" y="18"/>
                    </a:lnTo>
                    <a:lnTo>
                      <a:pt x="415" y="29"/>
                    </a:lnTo>
                    <a:lnTo>
                      <a:pt x="396" y="18"/>
                    </a:lnTo>
                    <a:lnTo>
                      <a:pt x="395" y="0"/>
                    </a:lnTo>
                    <a:lnTo>
                      <a:pt x="333" y="15"/>
                    </a:lnTo>
                    <a:lnTo>
                      <a:pt x="325" y="20"/>
                    </a:lnTo>
                    <a:lnTo>
                      <a:pt x="324" y="32"/>
                    </a:lnTo>
                    <a:lnTo>
                      <a:pt x="317" y="41"/>
                    </a:lnTo>
                    <a:lnTo>
                      <a:pt x="317" y="52"/>
                    </a:lnTo>
                    <a:lnTo>
                      <a:pt x="319" y="84"/>
                    </a:lnTo>
                    <a:lnTo>
                      <a:pt x="319" y="105"/>
                    </a:lnTo>
                    <a:lnTo>
                      <a:pt x="302" y="168"/>
                    </a:lnTo>
                    <a:lnTo>
                      <a:pt x="322" y="190"/>
                    </a:lnTo>
                    <a:lnTo>
                      <a:pt x="354" y="190"/>
                    </a:lnTo>
                    <a:lnTo>
                      <a:pt x="356" y="239"/>
                    </a:lnTo>
                    <a:lnTo>
                      <a:pt x="344" y="230"/>
                    </a:lnTo>
                    <a:lnTo>
                      <a:pt x="334" y="233"/>
                    </a:lnTo>
                    <a:lnTo>
                      <a:pt x="317" y="228"/>
                    </a:lnTo>
                    <a:lnTo>
                      <a:pt x="294" y="211"/>
                    </a:lnTo>
                    <a:lnTo>
                      <a:pt x="282" y="191"/>
                    </a:lnTo>
                    <a:lnTo>
                      <a:pt x="251" y="181"/>
                    </a:lnTo>
                    <a:lnTo>
                      <a:pt x="234" y="165"/>
                    </a:lnTo>
                    <a:lnTo>
                      <a:pt x="195" y="173"/>
                    </a:lnTo>
                    <a:lnTo>
                      <a:pt x="158" y="156"/>
                    </a:lnTo>
                    <a:lnTo>
                      <a:pt x="146" y="135"/>
                    </a:lnTo>
                    <a:lnTo>
                      <a:pt x="115" y="145"/>
                    </a:lnTo>
                    <a:lnTo>
                      <a:pt x="107" y="122"/>
                    </a:lnTo>
                    <a:lnTo>
                      <a:pt x="93" y="125"/>
                    </a:lnTo>
                    <a:lnTo>
                      <a:pt x="96" y="131"/>
                    </a:lnTo>
                    <a:lnTo>
                      <a:pt x="88" y="215"/>
                    </a:lnTo>
                    <a:lnTo>
                      <a:pt x="101" y="225"/>
                    </a:lnTo>
                    <a:lnTo>
                      <a:pt x="67" y="225"/>
                    </a:lnTo>
                    <a:lnTo>
                      <a:pt x="33" y="225"/>
                    </a:lnTo>
                    <a:lnTo>
                      <a:pt x="0" y="225"/>
                    </a:lnTo>
                    <a:lnTo>
                      <a:pt x="0" y="258"/>
                    </a:lnTo>
                    <a:lnTo>
                      <a:pt x="0" y="293"/>
                    </a:lnTo>
                    <a:lnTo>
                      <a:pt x="0" y="340"/>
                    </a:lnTo>
                    <a:lnTo>
                      <a:pt x="2" y="394"/>
                    </a:lnTo>
                    <a:lnTo>
                      <a:pt x="54" y="443"/>
                    </a:lnTo>
                    <a:lnTo>
                      <a:pt x="96" y="433"/>
                    </a:lnTo>
                    <a:lnTo>
                      <a:pt x="129" y="439"/>
                    </a:lnTo>
                    <a:lnTo>
                      <a:pt x="144" y="453"/>
                    </a:lnTo>
                    <a:lnTo>
                      <a:pt x="178" y="460"/>
                    </a:lnTo>
                    <a:lnTo>
                      <a:pt x="203" y="457"/>
                    </a:lnTo>
                    <a:lnTo>
                      <a:pt x="212" y="464"/>
                    </a:lnTo>
                    <a:lnTo>
                      <a:pt x="222" y="462"/>
                    </a:lnTo>
                    <a:lnTo>
                      <a:pt x="227" y="45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59" name="Freeform 125"/>
              <p:cNvSpPr>
                <a:spLocks noChangeAspect="1"/>
              </p:cNvSpPr>
              <p:nvPr/>
            </p:nvSpPr>
            <p:spPr bwMode="gray">
              <a:xfrm>
                <a:off x="5004783" y="3009171"/>
                <a:ext cx="245080" cy="332682"/>
              </a:xfrm>
              <a:custGeom>
                <a:avLst/>
                <a:gdLst>
                  <a:gd name="T0" fmla="*/ 7 w 490"/>
                  <a:gd name="T1" fmla="*/ 3 h 794"/>
                  <a:gd name="T2" fmla="*/ 8 w 490"/>
                  <a:gd name="T3" fmla="*/ 2 h 794"/>
                  <a:gd name="T4" fmla="*/ 9 w 490"/>
                  <a:gd name="T5" fmla="*/ 2 h 794"/>
                  <a:gd name="T6" fmla="*/ 11 w 490"/>
                  <a:gd name="T7" fmla="*/ 2 h 794"/>
                  <a:gd name="T8" fmla="*/ 11 w 490"/>
                  <a:gd name="T9" fmla="*/ 1 h 794"/>
                  <a:gd name="T10" fmla="*/ 12 w 490"/>
                  <a:gd name="T11" fmla="*/ 1 h 794"/>
                  <a:gd name="T12" fmla="*/ 14 w 490"/>
                  <a:gd name="T13" fmla="*/ 0 h 794"/>
                  <a:gd name="T14" fmla="*/ 15 w 490"/>
                  <a:gd name="T15" fmla="*/ 0 h 794"/>
                  <a:gd name="T16" fmla="*/ 15 w 490"/>
                  <a:gd name="T17" fmla="*/ 1 h 794"/>
                  <a:gd name="T18" fmla="*/ 14 w 490"/>
                  <a:gd name="T19" fmla="*/ 3 h 794"/>
                  <a:gd name="T20" fmla="*/ 14 w 490"/>
                  <a:gd name="T21" fmla="*/ 4 h 794"/>
                  <a:gd name="T22" fmla="*/ 15 w 490"/>
                  <a:gd name="T23" fmla="*/ 5 h 794"/>
                  <a:gd name="T24" fmla="*/ 15 w 490"/>
                  <a:gd name="T25" fmla="*/ 6 h 794"/>
                  <a:gd name="T26" fmla="*/ 15 w 490"/>
                  <a:gd name="T27" fmla="*/ 6 h 794"/>
                  <a:gd name="T28" fmla="*/ 15 w 490"/>
                  <a:gd name="T29" fmla="*/ 7 h 794"/>
                  <a:gd name="T30" fmla="*/ 14 w 490"/>
                  <a:gd name="T31" fmla="*/ 8 h 794"/>
                  <a:gd name="T32" fmla="*/ 13 w 490"/>
                  <a:gd name="T33" fmla="*/ 8 h 794"/>
                  <a:gd name="T34" fmla="*/ 12 w 490"/>
                  <a:gd name="T35" fmla="*/ 9 h 794"/>
                  <a:gd name="T36" fmla="*/ 11 w 490"/>
                  <a:gd name="T37" fmla="*/ 9 h 794"/>
                  <a:gd name="T38" fmla="*/ 9 w 490"/>
                  <a:gd name="T39" fmla="*/ 10 h 794"/>
                  <a:gd name="T40" fmla="*/ 9 w 490"/>
                  <a:gd name="T41" fmla="*/ 11 h 794"/>
                  <a:gd name="T42" fmla="*/ 8 w 490"/>
                  <a:gd name="T43" fmla="*/ 12 h 794"/>
                  <a:gd name="T44" fmla="*/ 8 w 490"/>
                  <a:gd name="T45" fmla="*/ 11 h 794"/>
                  <a:gd name="T46" fmla="*/ 7 w 490"/>
                  <a:gd name="T47" fmla="*/ 13 h 794"/>
                  <a:gd name="T48" fmla="*/ 6 w 490"/>
                  <a:gd name="T49" fmla="*/ 14 h 794"/>
                  <a:gd name="T50" fmla="*/ 7 w 490"/>
                  <a:gd name="T51" fmla="*/ 15 h 794"/>
                  <a:gd name="T52" fmla="*/ 7 w 490"/>
                  <a:gd name="T53" fmla="*/ 16 h 794"/>
                  <a:gd name="T54" fmla="*/ 7 w 490"/>
                  <a:gd name="T55" fmla="*/ 18 h 794"/>
                  <a:gd name="T56" fmla="*/ 7 w 490"/>
                  <a:gd name="T57" fmla="*/ 19 h 794"/>
                  <a:gd name="T58" fmla="*/ 7 w 490"/>
                  <a:gd name="T59" fmla="*/ 19 h 794"/>
                  <a:gd name="T60" fmla="*/ 7 w 490"/>
                  <a:gd name="T61" fmla="*/ 20 h 794"/>
                  <a:gd name="T62" fmla="*/ 4 w 490"/>
                  <a:gd name="T63" fmla="*/ 21 h 794"/>
                  <a:gd name="T64" fmla="*/ 4 w 490"/>
                  <a:gd name="T65" fmla="*/ 22 h 794"/>
                  <a:gd name="T66" fmla="*/ 4 w 490"/>
                  <a:gd name="T67" fmla="*/ 23 h 794"/>
                  <a:gd name="T68" fmla="*/ 3 w 490"/>
                  <a:gd name="T69" fmla="*/ 22 h 794"/>
                  <a:gd name="T70" fmla="*/ 2 w 490"/>
                  <a:gd name="T71" fmla="*/ 17 h 794"/>
                  <a:gd name="T72" fmla="*/ 3 w 490"/>
                  <a:gd name="T73" fmla="*/ 16 h 794"/>
                  <a:gd name="T74" fmla="*/ 4 w 490"/>
                  <a:gd name="T75" fmla="*/ 12 h 794"/>
                  <a:gd name="T76" fmla="*/ 4 w 490"/>
                  <a:gd name="T77" fmla="*/ 10 h 794"/>
                  <a:gd name="T78" fmla="*/ 3 w 490"/>
                  <a:gd name="T79" fmla="*/ 8 h 794"/>
                  <a:gd name="T80" fmla="*/ 0 w 490"/>
                  <a:gd name="T81" fmla="*/ 8 h 794"/>
                  <a:gd name="T82" fmla="*/ 0 w 490"/>
                  <a:gd name="T83" fmla="*/ 6 h 794"/>
                  <a:gd name="T84" fmla="*/ 2 w 490"/>
                  <a:gd name="T85" fmla="*/ 6 h 794"/>
                  <a:gd name="T86" fmla="*/ 4 w 490"/>
                  <a:gd name="T87" fmla="*/ 5 h 794"/>
                  <a:gd name="T88" fmla="*/ 6 w 490"/>
                  <a:gd name="T89" fmla="*/ 6 h 794"/>
                  <a:gd name="T90" fmla="*/ 6 w 490"/>
                  <a:gd name="T91" fmla="*/ 7 h 794"/>
                  <a:gd name="T92" fmla="*/ 6 w 490"/>
                  <a:gd name="T93" fmla="*/ 8 h 794"/>
                  <a:gd name="T94" fmla="*/ 7 w 490"/>
                  <a:gd name="T95" fmla="*/ 9 h 794"/>
                  <a:gd name="T96" fmla="*/ 7 w 490"/>
                  <a:gd name="T97" fmla="*/ 9 h 794"/>
                  <a:gd name="T98" fmla="*/ 7 w 490"/>
                  <a:gd name="T99" fmla="*/ 8 h 794"/>
                  <a:gd name="T100" fmla="*/ 8 w 490"/>
                  <a:gd name="T101" fmla="*/ 7 h 794"/>
                  <a:gd name="T102" fmla="*/ 8 w 490"/>
                  <a:gd name="T103" fmla="*/ 6 h 794"/>
                  <a:gd name="T104" fmla="*/ 7 w 490"/>
                  <a:gd name="T105" fmla="*/ 4 h 79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0"/>
                  <a:gd name="T160" fmla="*/ 0 h 794"/>
                  <a:gd name="T161" fmla="*/ 490 w 490"/>
                  <a:gd name="T162" fmla="*/ 794 h 79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0" h="794">
                    <a:moveTo>
                      <a:pt x="223" y="147"/>
                    </a:moveTo>
                    <a:lnTo>
                      <a:pt x="216" y="96"/>
                    </a:lnTo>
                    <a:lnTo>
                      <a:pt x="228" y="54"/>
                    </a:lnTo>
                    <a:lnTo>
                      <a:pt x="263" y="56"/>
                    </a:lnTo>
                    <a:lnTo>
                      <a:pt x="277" y="51"/>
                    </a:lnTo>
                    <a:lnTo>
                      <a:pt x="296" y="62"/>
                    </a:lnTo>
                    <a:lnTo>
                      <a:pt x="319" y="54"/>
                    </a:lnTo>
                    <a:lnTo>
                      <a:pt x="351" y="54"/>
                    </a:lnTo>
                    <a:lnTo>
                      <a:pt x="365" y="42"/>
                    </a:lnTo>
                    <a:lnTo>
                      <a:pt x="385" y="39"/>
                    </a:lnTo>
                    <a:lnTo>
                      <a:pt x="398" y="46"/>
                    </a:lnTo>
                    <a:lnTo>
                      <a:pt x="413" y="44"/>
                    </a:lnTo>
                    <a:lnTo>
                      <a:pt x="460" y="28"/>
                    </a:lnTo>
                    <a:lnTo>
                      <a:pt x="481" y="8"/>
                    </a:lnTo>
                    <a:lnTo>
                      <a:pt x="482" y="0"/>
                    </a:lnTo>
                    <a:lnTo>
                      <a:pt x="486" y="8"/>
                    </a:lnTo>
                    <a:lnTo>
                      <a:pt x="490" y="14"/>
                    </a:lnTo>
                    <a:lnTo>
                      <a:pt x="490" y="29"/>
                    </a:lnTo>
                    <a:lnTo>
                      <a:pt x="475" y="65"/>
                    </a:lnTo>
                    <a:lnTo>
                      <a:pt x="478" y="113"/>
                    </a:lnTo>
                    <a:lnTo>
                      <a:pt x="473" y="119"/>
                    </a:lnTo>
                    <a:lnTo>
                      <a:pt x="478" y="125"/>
                    </a:lnTo>
                    <a:lnTo>
                      <a:pt x="478" y="180"/>
                    </a:lnTo>
                    <a:lnTo>
                      <a:pt x="484" y="180"/>
                    </a:lnTo>
                    <a:lnTo>
                      <a:pt x="487" y="184"/>
                    </a:lnTo>
                    <a:lnTo>
                      <a:pt x="484" y="192"/>
                    </a:lnTo>
                    <a:lnTo>
                      <a:pt x="490" y="195"/>
                    </a:lnTo>
                    <a:lnTo>
                      <a:pt x="490" y="201"/>
                    </a:lnTo>
                    <a:lnTo>
                      <a:pt x="475" y="227"/>
                    </a:lnTo>
                    <a:lnTo>
                      <a:pt x="482" y="229"/>
                    </a:lnTo>
                    <a:lnTo>
                      <a:pt x="481" y="242"/>
                    </a:lnTo>
                    <a:lnTo>
                      <a:pt x="455" y="269"/>
                    </a:lnTo>
                    <a:lnTo>
                      <a:pt x="441" y="277"/>
                    </a:lnTo>
                    <a:lnTo>
                      <a:pt x="447" y="281"/>
                    </a:lnTo>
                    <a:lnTo>
                      <a:pt x="443" y="289"/>
                    </a:lnTo>
                    <a:lnTo>
                      <a:pt x="416" y="305"/>
                    </a:lnTo>
                    <a:lnTo>
                      <a:pt x="411" y="313"/>
                    </a:lnTo>
                    <a:lnTo>
                      <a:pt x="376" y="323"/>
                    </a:lnTo>
                    <a:lnTo>
                      <a:pt x="339" y="340"/>
                    </a:lnTo>
                    <a:lnTo>
                      <a:pt x="314" y="359"/>
                    </a:lnTo>
                    <a:lnTo>
                      <a:pt x="313" y="367"/>
                    </a:lnTo>
                    <a:lnTo>
                      <a:pt x="297" y="373"/>
                    </a:lnTo>
                    <a:lnTo>
                      <a:pt x="305" y="378"/>
                    </a:lnTo>
                    <a:lnTo>
                      <a:pt x="283" y="403"/>
                    </a:lnTo>
                    <a:lnTo>
                      <a:pt x="280" y="403"/>
                    </a:lnTo>
                    <a:lnTo>
                      <a:pt x="277" y="393"/>
                    </a:lnTo>
                    <a:lnTo>
                      <a:pt x="271" y="407"/>
                    </a:lnTo>
                    <a:lnTo>
                      <a:pt x="223" y="452"/>
                    </a:lnTo>
                    <a:lnTo>
                      <a:pt x="213" y="454"/>
                    </a:lnTo>
                    <a:lnTo>
                      <a:pt x="211" y="487"/>
                    </a:lnTo>
                    <a:lnTo>
                      <a:pt x="226" y="501"/>
                    </a:lnTo>
                    <a:lnTo>
                      <a:pt x="228" y="506"/>
                    </a:lnTo>
                    <a:lnTo>
                      <a:pt x="243" y="565"/>
                    </a:lnTo>
                    <a:lnTo>
                      <a:pt x="246" y="562"/>
                    </a:lnTo>
                    <a:lnTo>
                      <a:pt x="250" y="565"/>
                    </a:lnTo>
                    <a:lnTo>
                      <a:pt x="249" y="616"/>
                    </a:lnTo>
                    <a:lnTo>
                      <a:pt x="237" y="655"/>
                    </a:lnTo>
                    <a:lnTo>
                      <a:pt x="238" y="664"/>
                    </a:lnTo>
                    <a:lnTo>
                      <a:pt x="249" y="648"/>
                    </a:lnTo>
                    <a:lnTo>
                      <a:pt x="245" y="662"/>
                    </a:lnTo>
                    <a:lnTo>
                      <a:pt x="228" y="687"/>
                    </a:lnTo>
                    <a:lnTo>
                      <a:pt x="216" y="696"/>
                    </a:lnTo>
                    <a:lnTo>
                      <a:pt x="162" y="715"/>
                    </a:lnTo>
                    <a:lnTo>
                      <a:pt x="127" y="737"/>
                    </a:lnTo>
                    <a:lnTo>
                      <a:pt x="111" y="757"/>
                    </a:lnTo>
                    <a:lnTo>
                      <a:pt x="122" y="770"/>
                    </a:lnTo>
                    <a:lnTo>
                      <a:pt x="131" y="761"/>
                    </a:lnTo>
                    <a:lnTo>
                      <a:pt x="128" y="794"/>
                    </a:lnTo>
                    <a:lnTo>
                      <a:pt x="93" y="792"/>
                    </a:lnTo>
                    <a:lnTo>
                      <a:pt x="90" y="745"/>
                    </a:lnTo>
                    <a:lnTo>
                      <a:pt x="85" y="667"/>
                    </a:lnTo>
                    <a:lnTo>
                      <a:pt x="68" y="586"/>
                    </a:lnTo>
                    <a:lnTo>
                      <a:pt x="73" y="562"/>
                    </a:lnTo>
                    <a:lnTo>
                      <a:pt x="94" y="542"/>
                    </a:lnTo>
                    <a:lnTo>
                      <a:pt x="130" y="455"/>
                    </a:lnTo>
                    <a:lnTo>
                      <a:pt x="122" y="408"/>
                    </a:lnTo>
                    <a:lnTo>
                      <a:pt x="135" y="373"/>
                    </a:lnTo>
                    <a:lnTo>
                      <a:pt x="135" y="334"/>
                    </a:lnTo>
                    <a:lnTo>
                      <a:pt x="128" y="294"/>
                    </a:lnTo>
                    <a:lnTo>
                      <a:pt x="119" y="288"/>
                    </a:lnTo>
                    <a:lnTo>
                      <a:pt x="59" y="264"/>
                    </a:lnTo>
                    <a:lnTo>
                      <a:pt x="11" y="260"/>
                    </a:lnTo>
                    <a:lnTo>
                      <a:pt x="11" y="246"/>
                    </a:lnTo>
                    <a:lnTo>
                      <a:pt x="0" y="220"/>
                    </a:lnTo>
                    <a:lnTo>
                      <a:pt x="35" y="209"/>
                    </a:lnTo>
                    <a:lnTo>
                      <a:pt x="71" y="196"/>
                    </a:lnTo>
                    <a:lnTo>
                      <a:pt x="111" y="181"/>
                    </a:lnTo>
                    <a:lnTo>
                      <a:pt x="145" y="172"/>
                    </a:lnTo>
                    <a:lnTo>
                      <a:pt x="165" y="196"/>
                    </a:lnTo>
                    <a:lnTo>
                      <a:pt x="201" y="192"/>
                    </a:lnTo>
                    <a:lnTo>
                      <a:pt x="207" y="196"/>
                    </a:lnTo>
                    <a:lnTo>
                      <a:pt x="211" y="230"/>
                    </a:lnTo>
                    <a:lnTo>
                      <a:pt x="198" y="260"/>
                    </a:lnTo>
                    <a:lnTo>
                      <a:pt x="204" y="276"/>
                    </a:lnTo>
                    <a:lnTo>
                      <a:pt x="237" y="306"/>
                    </a:lnTo>
                    <a:lnTo>
                      <a:pt x="233" y="317"/>
                    </a:lnTo>
                    <a:lnTo>
                      <a:pt x="243" y="317"/>
                    </a:lnTo>
                    <a:lnTo>
                      <a:pt x="245" y="302"/>
                    </a:lnTo>
                    <a:lnTo>
                      <a:pt x="240" y="289"/>
                    </a:lnTo>
                    <a:lnTo>
                      <a:pt x="243" y="276"/>
                    </a:lnTo>
                    <a:lnTo>
                      <a:pt x="267" y="263"/>
                    </a:lnTo>
                    <a:lnTo>
                      <a:pt x="272" y="238"/>
                    </a:lnTo>
                    <a:lnTo>
                      <a:pt x="267" y="227"/>
                    </a:lnTo>
                    <a:lnTo>
                      <a:pt x="272" y="212"/>
                    </a:lnTo>
                    <a:lnTo>
                      <a:pt x="267" y="196"/>
                    </a:lnTo>
                    <a:lnTo>
                      <a:pt x="223" y="14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0" name="Freeform 126"/>
              <p:cNvSpPr>
                <a:spLocks noChangeAspect="1"/>
              </p:cNvSpPr>
              <p:nvPr/>
            </p:nvSpPr>
            <p:spPr bwMode="gray">
              <a:xfrm>
                <a:off x="5069277" y="2991446"/>
                <a:ext cx="70944" cy="149980"/>
              </a:xfrm>
              <a:custGeom>
                <a:avLst/>
                <a:gdLst>
                  <a:gd name="T0" fmla="*/ 3 w 145"/>
                  <a:gd name="T1" fmla="*/ 5 h 363"/>
                  <a:gd name="T2" fmla="*/ 3 w 145"/>
                  <a:gd name="T3" fmla="*/ 6 h 363"/>
                  <a:gd name="T4" fmla="*/ 3 w 145"/>
                  <a:gd name="T5" fmla="*/ 6 h 363"/>
                  <a:gd name="T6" fmla="*/ 3 w 145"/>
                  <a:gd name="T7" fmla="*/ 7 h 363"/>
                  <a:gd name="T8" fmla="*/ 3 w 145"/>
                  <a:gd name="T9" fmla="*/ 6 h 363"/>
                  <a:gd name="T10" fmla="*/ 2 w 145"/>
                  <a:gd name="T11" fmla="*/ 6 h 363"/>
                  <a:gd name="T12" fmla="*/ 2 w 145"/>
                  <a:gd name="T13" fmla="*/ 6 h 363"/>
                  <a:gd name="T14" fmla="*/ 2 w 145"/>
                  <a:gd name="T15" fmla="*/ 6 h 363"/>
                  <a:gd name="T16" fmla="*/ 2 w 145"/>
                  <a:gd name="T17" fmla="*/ 5 h 363"/>
                  <a:gd name="T18" fmla="*/ 2 w 145"/>
                  <a:gd name="T19" fmla="*/ 5 h 363"/>
                  <a:gd name="T20" fmla="*/ 2 w 145"/>
                  <a:gd name="T21" fmla="*/ 4 h 363"/>
                  <a:gd name="T22" fmla="*/ 2 w 145"/>
                  <a:gd name="T23" fmla="*/ 3 h 363"/>
                  <a:gd name="T24" fmla="*/ 2 w 145"/>
                  <a:gd name="T25" fmla="*/ 2 h 363"/>
                  <a:gd name="T26" fmla="*/ 2 w 145"/>
                  <a:gd name="T27" fmla="*/ 1 h 363"/>
                  <a:gd name="T28" fmla="*/ 2 w 145"/>
                  <a:gd name="T29" fmla="*/ 0 h 363"/>
                  <a:gd name="T30" fmla="*/ 1 w 145"/>
                  <a:gd name="T31" fmla="*/ 0 h 363"/>
                  <a:gd name="T32" fmla="*/ 1 w 145"/>
                  <a:gd name="T33" fmla="*/ 0 h 363"/>
                  <a:gd name="T34" fmla="*/ 0 w 145"/>
                  <a:gd name="T35" fmla="*/ 0 h 363"/>
                  <a:gd name="T36" fmla="*/ 0 w 145"/>
                  <a:gd name="T37" fmla="*/ 0 h 363"/>
                  <a:gd name="T38" fmla="*/ 1 w 145"/>
                  <a:gd name="T39" fmla="*/ 0 h 363"/>
                  <a:gd name="T40" fmla="*/ 1 w 145"/>
                  <a:gd name="T41" fmla="*/ 1 h 363"/>
                  <a:gd name="T42" fmla="*/ 1 w 145"/>
                  <a:gd name="T43" fmla="*/ 2 h 363"/>
                  <a:gd name="T44" fmla="*/ 1 w 145"/>
                  <a:gd name="T45" fmla="*/ 2 h 363"/>
                  <a:gd name="T46" fmla="*/ 1 w 145"/>
                  <a:gd name="T47" fmla="*/ 3 h 363"/>
                  <a:gd name="T48" fmla="*/ 1 w 145"/>
                  <a:gd name="T49" fmla="*/ 4 h 363"/>
                  <a:gd name="T50" fmla="*/ 1 w 145"/>
                  <a:gd name="T51" fmla="*/ 4 h 363"/>
                  <a:gd name="T52" fmla="*/ 0 w 145"/>
                  <a:gd name="T53" fmla="*/ 4 h 363"/>
                  <a:gd name="T54" fmla="*/ 0 w 145"/>
                  <a:gd name="T55" fmla="*/ 5 h 363"/>
                  <a:gd name="T56" fmla="*/ 0 w 145"/>
                  <a:gd name="T57" fmla="*/ 5 h 363"/>
                  <a:gd name="T58" fmla="*/ 0 w 145"/>
                  <a:gd name="T59" fmla="*/ 6 h 363"/>
                  <a:gd name="T60" fmla="*/ 1 w 145"/>
                  <a:gd name="T61" fmla="*/ 6 h 363"/>
                  <a:gd name="T62" fmla="*/ 1 w 145"/>
                  <a:gd name="T63" fmla="*/ 7 h 363"/>
                  <a:gd name="T64" fmla="*/ 2 w 145"/>
                  <a:gd name="T65" fmla="*/ 7 h 363"/>
                  <a:gd name="T66" fmla="*/ 2 w 145"/>
                  <a:gd name="T67" fmla="*/ 7 h 363"/>
                  <a:gd name="T68" fmla="*/ 2 w 145"/>
                  <a:gd name="T69" fmla="*/ 8 h 363"/>
                  <a:gd name="T70" fmla="*/ 2 w 145"/>
                  <a:gd name="T71" fmla="*/ 8 h 363"/>
                  <a:gd name="T72" fmla="*/ 2 w 145"/>
                  <a:gd name="T73" fmla="*/ 9 h 363"/>
                  <a:gd name="T74" fmla="*/ 3 w 145"/>
                  <a:gd name="T75" fmla="*/ 10 h 363"/>
                  <a:gd name="T76" fmla="*/ 3 w 145"/>
                  <a:gd name="T77" fmla="*/ 10 h 363"/>
                  <a:gd name="T78" fmla="*/ 3 w 145"/>
                  <a:gd name="T79" fmla="*/ 10 h 363"/>
                  <a:gd name="T80" fmla="*/ 3 w 145"/>
                  <a:gd name="T81" fmla="*/ 10 h 363"/>
                  <a:gd name="T82" fmla="*/ 3 w 145"/>
                  <a:gd name="T83" fmla="*/ 9 h 363"/>
                  <a:gd name="T84" fmla="*/ 3 w 145"/>
                  <a:gd name="T85" fmla="*/ 9 h 363"/>
                  <a:gd name="T86" fmla="*/ 4 w 145"/>
                  <a:gd name="T87" fmla="*/ 8 h 363"/>
                  <a:gd name="T88" fmla="*/ 4 w 145"/>
                  <a:gd name="T89" fmla="*/ 8 h 363"/>
                  <a:gd name="T90" fmla="*/ 4 w 145"/>
                  <a:gd name="T91" fmla="*/ 8 h 363"/>
                  <a:gd name="T92" fmla="*/ 4 w 145"/>
                  <a:gd name="T93" fmla="*/ 7 h 363"/>
                  <a:gd name="T94" fmla="*/ 4 w 145"/>
                  <a:gd name="T95" fmla="*/ 7 h 363"/>
                  <a:gd name="T96" fmla="*/ 3 w 145"/>
                  <a:gd name="T97" fmla="*/ 5 h 36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5"/>
                  <a:gd name="T148" fmla="*/ 0 h 363"/>
                  <a:gd name="T149" fmla="*/ 145 w 145"/>
                  <a:gd name="T150" fmla="*/ 363 h 36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5" h="363">
                    <a:moveTo>
                      <a:pt x="96" y="193"/>
                    </a:moveTo>
                    <a:lnTo>
                      <a:pt x="96" y="204"/>
                    </a:lnTo>
                    <a:lnTo>
                      <a:pt x="105" y="209"/>
                    </a:lnTo>
                    <a:lnTo>
                      <a:pt x="113" y="236"/>
                    </a:lnTo>
                    <a:lnTo>
                      <a:pt x="96" y="219"/>
                    </a:lnTo>
                    <a:lnTo>
                      <a:pt x="93" y="227"/>
                    </a:lnTo>
                    <a:lnTo>
                      <a:pt x="82" y="224"/>
                    </a:lnTo>
                    <a:lnTo>
                      <a:pt x="82" y="205"/>
                    </a:lnTo>
                    <a:lnTo>
                      <a:pt x="74" y="193"/>
                    </a:lnTo>
                    <a:lnTo>
                      <a:pt x="68" y="158"/>
                    </a:lnTo>
                    <a:lnTo>
                      <a:pt x="57" y="137"/>
                    </a:lnTo>
                    <a:lnTo>
                      <a:pt x="69" y="108"/>
                    </a:lnTo>
                    <a:lnTo>
                      <a:pt x="68" y="48"/>
                    </a:lnTo>
                    <a:lnTo>
                      <a:pt x="52" y="26"/>
                    </a:lnTo>
                    <a:lnTo>
                      <a:pt x="55" y="12"/>
                    </a:lnTo>
                    <a:lnTo>
                      <a:pt x="46" y="7"/>
                    </a:lnTo>
                    <a:lnTo>
                      <a:pt x="34" y="10"/>
                    </a:lnTo>
                    <a:lnTo>
                      <a:pt x="11" y="0"/>
                    </a:lnTo>
                    <a:lnTo>
                      <a:pt x="12" y="12"/>
                    </a:lnTo>
                    <a:lnTo>
                      <a:pt x="20" y="12"/>
                    </a:lnTo>
                    <a:lnTo>
                      <a:pt x="25" y="18"/>
                    </a:lnTo>
                    <a:lnTo>
                      <a:pt x="42" y="60"/>
                    </a:lnTo>
                    <a:lnTo>
                      <a:pt x="29" y="69"/>
                    </a:lnTo>
                    <a:lnTo>
                      <a:pt x="23" y="100"/>
                    </a:lnTo>
                    <a:lnTo>
                      <a:pt x="23" y="131"/>
                    </a:lnTo>
                    <a:lnTo>
                      <a:pt x="34" y="144"/>
                    </a:lnTo>
                    <a:lnTo>
                      <a:pt x="12" y="154"/>
                    </a:lnTo>
                    <a:lnTo>
                      <a:pt x="11" y="178"/>
                    </a:lnTo>
                    <a:lnTo>
                      <a:pt x="0" y="201"/>
                    </a:lnTo>
                    <a:lnTo>
                      <a:pt x="8" y="213"/>
                    </a:lnTo>
                    <a:lnTo>
                      <a:pt x="18" y="218"/>
                    </a:lnTo>
                    <a:lnTo>
                      <a:pt x="38" y="242"/>
                    </a:lnTo>
                    <a:lnTo>
                      <a:pt x="74" y="238"/>
                    </a:lnTo>
                    <a:lnTo>
                      <a:pt x="80" y="242"/>
                    </a:lnTo>
                    <a:lnTo>
                      <a:pt x="84" y="276"/>
                    </a:lnTo>
                    <a:lnTo>
                      <a:pt x="71" y="306"/>
                    </a:lnTo>
                    <a:lnTo>
                      <a:pt x="77" y="322"/>
                    </a:lnTo>
                    <a:lnTo>
                      <a:pt x="110" y="352"/>
                    </a:lnTo>
                    <a:lnTo>
                      <a:pt x="106" y="363"/>
                    </a:lnTo>
                    <a:lnTo>
                      <a:pt x="116" y="363"/>
                    </a:lnTo>
                    <a:lnTo>
                      <a:pt x="118" y="348"/>
                    </a:lnTo>
                    <a:lnTo>
                      <a:pt x="113" y="335"/>
                    </a:lnTo>
                    <a:lnTo>
                      <a:pt x="116" y="322"/>
                    </a:lnTo>
                    <a:lnTo>
                      <a:pt x="140" y="309"/>
                    </a:lnTo>
                    <a:lnTo>
                      <a:pt x="145" y="284"/>
                    </a:lnTo>
                    <a:lnTo>
                      <a:pt x="140" y="273"/>
                    </a:lnTo>
                    <a:lnTo>
                      <a:pt x="145" y="258"/>
                    </a:lnTo>
                    <a:lnTo>
                      <a:pt x="140" y="242"/>
                    </a:lnTo>
                    <a:lnTo>
                      <a:pt x="96" y="19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1" name="Freeform 127"/>
              <p:cNvSpPr>
                <a:spLocks noChangeAspect="1"/>
              </p:cNvSpPr>
              <p:nvPr/>
            </p:nvSpPr>
            <p:spPr bwMode="gray">
              <a:xfrm>
                <a:off x="5095075" y="2720119"/>
                <a:ext cx="182198" cy="178612"/>
              </a:xfrm>
              <a:custGeom>
                <a:avLst/>
                <a:gdLst>
                  <a:gd name="T0" fmla="*/ 0 w 366"/>
                  <a:gd name="T1" fmla="*/ 7 h 423"/>
                  <a:gd name="T2" fmla="*/ 0 w 366"/>
                  <a:gd name="T3" fmla="*/ 7 h 423"/>
                  <a:gd name="T4" fmla="*/ 0 w 366"/>
                  <a:gd name="T5" fmla="*/ 7 h 423"/>
                  <a:gd name="T6" fmla="*/ 1 w 366"/>
                  <a:gd name="T7" fmla="*/ 7 h 423"/>
                  <a:gd name="T8" fmla="*/ 1 w 366"/>
                  <a:gd name="T9" fmla="*/ 7 h 423"/>
                  <a:gd name="T10" fmla="*/ 1 w 366"/>
                  <a:gd name="T11" fmla="*/ 7 h 423"/>
                  <a:gd name="T12" fmla="*/ 1 w 366"/>
                  <a:gd name="T13" fmla="*/ 7 h 423"/>
                  <a:gd name="T14" fmla="*/ 1 w 366"/>
                  <a:gd name="T15" fmla="*/ 7 h 423"/>
                  <a:gd name="T16" fmla="*/ 1 w 366"/>
                  <a:gd name="T17" fmla="*/ 7 h 423"/>
                  <a:gd name="T18" fmla="*/ 1 w 366"/>
                  <a:gd name="T19" fmla="*/ 7 h 423"/>
                  <a:gd name="T20" fmla="*/ 0 w 366"/>
                  <a:gd name="T21" fmla="*/ 7 h 423"/>
                  <a:gd name="T22" fmla="*/ 0 w 366"/>
                  <a:gd name="T23" fmla="*/ 7 h 423"/>
                  <a:gd name="T24" fmla="*/ 0 w 366"/>
                  <a:gd name="T25" fmla="*/ 6 h 423"/>
                  <a:gd name="T26" fmla="*/ 0 w 366"/>
                  <a:gd name="T27" fmla="*/ 6 h 423"/>
                  <a:gd name="T28" fmla="*/ 1 w 366"/>
                  <a:gd name="T29" fmla="*/ 4 h 423"/>
                  <a:gd name="T30" fmla="*/ 2 w 366"/>
                  <a:gd name="T31" fmla="*/ 3 h 423"/>
                  <a:gd name="T32" fmla="*/ 1 w 366"/>
                  <a:gd name="T33" fmla="*/ 2 h 423"/>
                  <a:gd name="T34" fmla="*/ 1 w 366"/>
                  <a:gd name="T35" fmla="*/ 2 h 423"/>
                  <a:gd name="T36" fmla="*/ 1 w 366"/>
                  <a:gd name="T37" fmla="*/ 1 h 423"/>
                  <a:gd name="T38" fmla="*/ 0 w 366"/>
                  <a:gd name="T39" fmla="*/ 1 h 423"/>
                  <a:gd name="T40" fmla="*/ 1 w 366"/>
                  <a:gd name="T41" fmla="*/ 0 h 423"/>
                  <a:gd name="T42" fmla="*/ 2 w 366"/>
                  <a:gd name="T43" fmla="*/ 0 h 423"/>
                  <a:gd name="T44" fmla="*/ 4 w 366"/>
                  <a:gd name="T45" fmla="*/ 0 h 423"/>
                  <a:gd name="T46" fmla="*/ 5 w 366"/>
                  <a:gd name="T47" fmla="*/ 1 h 423"/>
                  <a:gd name="T48" fmla="*/ 7 w 366"/>
                  <a:gd name="T49" fmla="*/ 2 h 423"/>
                  <a:gd name="T50" fmla="*/ 7 w 366"/>
                  <a:gd name="T51" fmla="*/ 2 h 423"/>
                  <a:gd name="T52" fmla="*/ 8 w 366"/>
                  <a:gd name="T53" fmla="*/ 1 h 423"/>
                  <a:gd name="T54" fmla="*/ 8 w 366"/>
                  <a:gd name="T55" fmla="*/ 1 h 423"/>
                  <a:gd name="T56" fmla="*/ 9 w 366"/>
                  <a:gd name="T57" fmla="*/ 1 h 423"/>
                  <a:gd name="T58" fmla="*/ 10 w 366"/>
                  <a:gd name="T59" fmla="*/ 1 h 423"/>
                  <a:gd name="T60" fmla="*/ 11 w 366"/>
                  <a:gd name="T61" fmla="*/ 1 h 423"/>
                  <a:gd name="T62" fmla="*/ 10 w 366"/>
                  <a:gd name="T63" fmla="*/ 2 h 423"/>
                  <a:gd name="T64" fmla="*/ 10 w 366"/>
                  <a:gd name="T65" fmla="*/ 2 h 423"/>
                  <a:gd name="T66" fmla="*/ 10 w 366"/>
                  <a:gd name="T67" fmla="*/ 4 h 423"/>
                  <a:gd name="T68" fmla="*/ 10 w 366"/>
                  <a:gd name="T69" fmla="*/ 5 h 423"/>
                  <a:gd name="T70" fmla="*/ 10 w 366"/>
                  <a:gd name="T71" fmla="*/ 6 h 423"/>
                  <a:gd name="T72" fmla="*/ 10 w 366"/>
                  <a:gd name="T73" fmla="*/ 7 h 423"/>
                  <a:gd name="T74" fmla="*/ 10 w 366"/>
                  <a:gd name="T75" fmla="*/ 9 h 423"/>
                  <a:gd name="T76" fmla="*/ 10 w 366"/>
                  <a:gd name="T77" fmla="*/ 9 h 423"/>
                  <a:gd name="T78" fmla="*/ 10 w 366"/>
                  <a:gd name="T79" fmla="*/ 9 h 423"/>
                  <a:gd name="T80" fmla="*/ 9 w 366"/>
                  <a:gd name="T81" fmla="*/ 10 h 423"/>
                  <a:gd name="T82" fmla="*/ 9 w 366"/>
                  <a:gd name="T83" fmla="*/ 10 h 423"/>
                  <a:gd name="T84" fmla="*/ 9 w 366"/>
                  <a:gd name="T85" fmla="*/ 10 h 423"/>
                  <a:gd name="T86" fmla="*/ 8 w 366"/>
                  <a:gd name="T87" fmla="*/ 12 h 423"/>
                  <a:gd name="T88" fmla="*/ 7 w 366"/>
                  <a:gd name="T89" fmla="*/ 13 h 423"/>
                  <a:gd name="T90" fmla="*/ 6 w 366"/>
                  <a:gd name="T91" fmla="*/ 11 h 423"/>
                  <a:gd name="T92" fmla="*/ 5 w 366"/>
                  <a:gd name="T93" fmla="*/ 10 h 423"/>
                  <a:gd name="T94" fmla="*/ 0 w 366"/>
                  <a:gd name="T95" fmla="*/ 7 h 4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6"/>
                  <a:gd name="T145" fmla="*/ 0 h 423"/>
                  <a:gd name="T146" fmla="*/ 366 w 366"/>
                  <a:gd name="T147" fmla="*/ 423 h 4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6" h="423">
                    <a:moveTo>
                      <a:pt x="13" y="256"/>
                    </a:moveTo>
                    <a:lnTo>
                      <a:pt x="5" y="247"/>
                    </a:lnTo>
                    <a:lnTo>
                      <a:pt x="13" y="237"/>
                    </a:lnTo>
                    <a:lnTo>
                      <a:pt x="22" y="237"/>
                    </a:lnTo>
                    <a:lnTo>
                      <a:pt x="29" y="231"/>
                    </a:lnTo>
                    <a:lnTo>
                      <a:pt x="39" y="227"/>
                    </a:lnTo>
                    <a:lnTo>
                      <a:pt x="39" y="223"/>
                    </a:lnTo>
                    <a:lnTo>
                      <a:pt x="29" y="222"/>
                    </a:lnTo>
                    <a:lnTo>
                      <a:pt x="21" y="223"/>
                    </a:lnTo>
                    <a:lnTo>
                      <a:pt x="16" y="227"/>
                    </a:lnTo>
                    <a:lnTo>
                      <a:pt x="10" y="227"/>
                    </a:lnTo>
                    <a:lnTo>
                      <a:pt x="7" y="220"/>
                    </a:lnTo>
                    <a:lnTo>
                      <a:pt x="2" y="214"/>
                    </a:lnTo>
                    <a:lnTo>
                      <a:pt x="2" y="202"/>
                    </a:lnTo>
                    <a:lnTo>
                      <a:pt x="46" y="143"/>
                    </a:lnTo>
                    <a:lnTo>
                      <a:pt x="50" y="113"/>
                    </a:lnTo>
                    <a:lnTo>
                      <a:pt x="46" y="84"/>
                    </a:lnTo>
                    <a:lnTo>
                      <a:pt x="25" y="67"/>
                    </a:lnTo>
                    <a:lnTo>
                      <a:pt x="17" y="30"/>
                    </a:lnTo>
                    <a:lnTo>
                      <a:pt x="0" y="24"/>
                    </a:lnTo>
                    <a:lnTo>
                      <a:pt x="24" y="2"/>
                    </a:lnTo>
                    <a:lnTo>
                      <a:pt x="87" y="0"/>
                    </a:lnTo>
                    <a:lnTo>
                      <a:pt x="124" y="4"/>
                    </a:lnTo>
                    <a:lnTo>
                      <a:pt x="180" y="39"/>
                    </a:lnTo>
                    <a:lnTo>
                      <a:pt x="229" y="51"/>
                    </a:lnTo>
                    <a:lnTo>
                      <a:pt x="249" y="51"/>
                    </a:lnTo>
                    <a:lnTo>
                      <a:pt x="270" y="41"/>
                    </a:lnTo>
                    <a:lnTo>
                      <a:pt x="283" y="27"/>
                    </a:lnTo>
                    <a:lnTo>
                      <a:pt x="315" y="19"/>
                    </a:lnTo>
                    <a:lnTo>
                      <a:pt x="342" y="33"/>
                    </a:lnTo>
                    <a:lnTo>
                      <a:pt x="366" y="33"/>
                    </a:lnTo>
                    <a:lnTo>
                      <a:pt x="347" y="62"/>
                    </a:lnTo>
                    <a:lnTo>
                      <a:pt x="325" y="83"/>
                    </a:lnTo>
                    <a:lnTo>
                      <a:pt x="325" y="126"/>
                    </a:lnTo>
                    <a:lnTo>
                      <a:pt x="325" y="168"/>
                    </a:lnTo>
                    <a:lnTo>
                      <a:pt x="325" y="210"/>
                    </a:lnTo>
                    <a:lnTo>
                      <a:pt x="325" y="253"/>
                    </a:lnTo>
                    <a:lnTo>
                      <a:pt x="350" y="287"/>
                    </a:lnTo>
                    <a:lnTo>
                      <a:pt x="339" y="299"/>
                    </a:lnTo>
                    <a:lnTo>
                      <a:pt x="327" y="304"/>
                    </a:lnTo>
                    <a:lnTo>
                      <a:pt x="319" y="322"/>
                    </a:lnTo>
                    <a:lnTo>
                      <a:pt x="304" y="328"/>
                    </a:lnTo>
                    <a:lnTo>
                      <a:pt x="296" y="335"/>
                    </a:lnTo>
                    <a:lnTo>
                      <a:pt x="265" y="409"/>
                    </a:lnTo>
                    <a:lnTo>
                      <a:pt x="249" y="423"/>
                    </a:lnTo>
                    <a:lnTo>
                      <a:pt x="185" y="384"/>
                    </a:lnTo>
                    <a:lnTo>
                      <a:pt x="175" y="349"/>
                    </a:lnTo>
                    <a:lnTo>
                      <a:pt x="13" y="25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2" name="Freeform 128"/>
              <p:cNvSpPr>
                <a:spLocks noChangeAspect="1"/>
              </p:cNvSpPr>
              <p:nvPr/>
            </p:nvSpPr>
            <p:spPr bwMode="gray">
              <a:xfrm>
                <a:off x="4583955" y="2920546"/>
                <a:ext cx="288614" cy="241331"/>
              </a:xfrm>
              <a:custGeom>
                <a:avLst/>
                <a:gdLst>
                  <a:gd name="T0" fmla="*/ 8 w 582"/>
                  <a:gd name="T1" fmla="*/ 16 h 574"/>
                  <a:gd name="T2" fmla="*/ 5 w 582"/>
                  <a:gd name="T3" fmla="*/ 16 h 574"/>
                  <a:gd name="T4" fmla="*/ 2 w 582"/>
                  <a:gd name="T5" fmla="*/ 15 h 574"/>
                  <a:gd name="T6" fmla="*/ 2 w 582"/>
                  <a:gd name="T7" fmla="*/ 15 h 574"/>
                  <a:gd name="T8" fmla="*/ 1 w 582"/>
                  <a:gd name="T9" fmla="*/ 15 h 574"/>
                  <a:gd name="T10" fmla="*/ 0 w 582"/>
                  <a:gd name="T11" fmla="*/ 15 h 574"/>
                  <a:gd name="T12" fmla="*/ 0 w 582"/>
                  <a:gd name="T13" fmla="*/ 14 h 574"/>
                  <a:gd name="T14" fmla="*/ 1 w 582"/>
                  <a:gd name="T15" fmla="*/ 13 h 574"/>
                  <a:gd name="T16" fmla="*/ 1 w 582"/>
                  <a:gd name="T17" fmla="*/ 10 h 574"/>
                  <a:gd name="T18" fmla="*/ 2 w 582"/>
                  <a:gd name="T19" fmla="*/ 10 h 574"/>
                  <a:gd name="T20" fmla="*/ 3 w 582"/>
                  <a:gd name="T21" fmla="*/ 9 h 574"/>
                  <a:gd name="T22" fmla="*/ 3 w 582"/>
                  <a:gd name="T23" fmla="*/ 7 h 574"/>
                  <a:gd name="T24" fmla="*/ 3 w 582"/>
                  <a:gd name="T25" fmla="*/ 6 h 574"/>
                  <a:gd name="T26" fmla="*/ 2 w 582"/>
                  <a:gd name="T27" fmla="*/ 5 h 574"/>
                  <a:gd name="T28" fmla="*/ 2 w 582"/>
                  <a:gd name="T29" fmla="*/ 3 h 574"/>
                  <a:gd name="T30" fmla="*/ 1 w 582"/>
                  <a:gd name="T31" fmla="*/ 1 h 574"/>
                  <a:gd name="T32" fmla="*/ 3 w 582"/>
                  <a:gd name="T33" fmla="*/ 0 h 574"/>
                  <a:gd name="T34" fmla="*/ 5 w 582"/>
                  <a:gd name="T35" fmla="*/ 0 h 574"/>
                  <a:gd name="T36" fmla="*/ 7 w 582"/>
                  <a:gd name="T37" fmla="*/ 0 h 574"/>
                  <a:gd name="T38" fmla="*/ 8 w 582"/>
                  <a:gd name="T39" fmla="*/ 3 h 574"/>
                  <a:gd name="T40" fmla="*/ 10 w 582"/>
                  <a:gd name="T41" fmla="*/ 3 h 574"/>
                  <a:gd name="T42" fmla="*/ 11 w 582"/>
                  <a:gd name="T43" fmla="*/ 2 h 574"/>
                  <a:gd name="T44" fmla="*/ 12 w 582"/>
                  <a:gd name="T45" fmla="*/ 2 h 574"/>
                  <a:gd name="T46" fmla="*/ 14 w 582"/>
                  <a:gd name="T47" fmla="*/ 2 h 574"/>
                  <a:gd name="T48" fmla="*/ 14 w 582"/>
                  <a:gd name="T49" fmla="*/ 5 h 574"/>
                  <a:gd name="T50" fmla="*/ 14 w 582"/>
                  <a:gd name="T51" fmla="*/ 7 h 574"/>
                  <a:gd name="T52" fmla="*/ 15 w 582"/>
                  <a:gd name="T53" fmla="*/ 7 h 574"/>
                  <a:gd name="T54" fmla="*/ 17 w 582"/>
                  <a:gd name="T55" fmla="*/ 7 h 574"/>
                  <a:gd name="T56" fmla="*/ 17 w 582"/>
                  <a:gd name="T57" fmla="*/ 7 h 574"/>
                  <a:gd name="T58" fmla="*/ 17 w 582"/>
                  <a:gd name="T59" fmla="*/ 10 h 574"/>
                  <a:gd name="T60" fmla="*/ 15 w 582"/>
                  <a:gd name="T61" fmla="*/ 10 h 574"/>
                  <a:gd name="T62" fmla="*/ 14 w 582"/>
                  <a:gd name="T63" fmla="*/ 11 h 574"/>
                  <a:gd name="T64" fmla="*/ 14 w 582"/>
                  <a:gd name="T65" fmla="*/ 13 h 574"/>
                  <a:gd name="T66" fmla="*/ 16 w 582"/>
                  <a:gd name="T67" fmla="*/ 16 h 574"/>
                  <a:gd name="T68" fmla="*/ 11 w 582"/>
                  <a:gd name="T69" fmla="*/ 16 h 574"/>
                  <a:gd name="T70" fmla="*/ 10 w 582"/>
                  <a:gd name="T71" fmla="*/ 16 h 5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82"/>
                  <a:gd name="T109" fmla="*/ 0 h 574"/>
                  <a:gd name="T110" fmla="*/ 582 w 582"/>
                  <a:gd name="T111" fmla="*/ 574 h 5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82" h="574">
                    <a:moveTo>
                      <a:pt x="310" y="540"/>
                    </a:moveTo>
                    <a:lnTo>
                      <a:pt x="260" y="540"/>
                    </a:lnTo>
                    <a:lnTo>
                      <a:pt x="207" y="540"/>
                    </a:lnTo>
                    <a:lnTo>
                      <a:pt x="156" y="540"/>
                    </a:lnTo>
                    <a:lnTo>
                      <a:pt x="105" y="540"/>
                    </a:lnTo>
                    <a:lnTo>
                      <a:pt x="78" y="518"/>
                    </a:lnTo>
                    <a:lnTo>
                      <a:pt x="71" y="518"/>
                    </a:lnTo>
                    <a:lnTo>
                      <a:pt x="51" y="518"/>
                    </a:lnTo>
                    <a:lnTo>
                      <a:pt x="29" y="532"/>
                    </a:lnTo>
                    <a:lnTo>
                      <a:pt x="20" y="526"/>
                    </a:lnTo>
                    <a:lnTo>
                      <a:pt x="2" y="539"/>
                    </a:lnTo>
                    <a:lnTo>
                      <a:pt x="0" y="506"/>
                    </a:lnTo>
                    <a:lnTo>
                      <a:pt x="5" y="515"/>
                    </a:lnTo>
                    <a:lnTo>
                      <a:pt x="5" y="472"/>
                    </a:lnTo>
                    <a:lnTo>
                      <a:pt x="12" y="466"/>
                    </a:lnTo>
                    <a:lnTo>
                      <a:pt x="20" y="438"/>
                    </a:lnTo>
                    <a:lnTo>
                      <a:pt x="36" y="371"/>
                    </a:lnTo>
                    <a:lnTo>
                      <a:pt x="45" y="350"/>
                    </a:lnTo>
                    <a:lnTo>
                      <a:pt x="58" y="337"/>
                    </a:lnTo>
                    <a:lnTo>
                      <a:pt x="58" y="327"/>
                    </a:lnTo>
                    <a:lnTo>
                      <a:pt x="75" y="319"/>
                    </a:lnTo>
                    <a:lnTo>
                      <a:pt x="90" y="299"/>
                    </a:lnTo>
                    <a:lnTo>
                      <a:pt x="96" y="277"/>
                    </a:lnTo>
                    <a:lnTo>
                      <a:pt x="99" y="243"/>
                    </a:lnTo>
                    <a:lnTo>
                      <a:pt x="102" y="235"/>
                    </a:lnTo>
                    <a:lnTo>
                      <a:pt x="99" y="220"/>
                    </a:lnTo>
                    <a:lnTo>
                      <a:pt x="78" y="195"/>
                    </a:lnTo>
                    <a:lnTo>
                      <a:pt x="68" y="156"/>
                    </a:lnTo>
                    <a:lnTo>
                      <a:pt x="78" y="139"/>
                    </a:lnTo>
                    <a:lnTo>
                      <a:pt x="75" y="114"/>
                    </a:lnTo>
                    <a:lnTo>
                      <a:pt x="56" y="58"/>
                    </a:lnTo>
                    <a:lnTo>
                      <a:pt x="33" y="20"/>
                    </a:lnTo>
                    <a:lnTo>
                      <a:pt x="78" y="2"/>
                    </a:lnTo>
                    <a:lnTo>
                      <a:pt x="112" y="2"/>
                    </a:lnTo>
                    <a:lnTo>
                      <a:pt x="146" y="0"/>
                    </a:lnTo>
                    <a:lnTo>
                      <a:pt x="180" y="0"/>
                    </a:lnTo>
                    <a:lnTo>
                      <a:pt x="215" y="0"/>
                    </a:lnTo>
                    <a:lnTo>
                      <a:pt x="231" y="14"/>
                    </a:lnTo>
                    <a:lnTo>
                      <a:pt x="246" y="70"/>
                    </a:lnTo>
                    <a:lnTo>
                      <a:pt x="274" y="104"/>
                    </a:lnTo>
                    <a:lnTo>
                      <a:pt x="285" y="107"/>
                    </a:lnTo>
                    <a:lnTo>
                      <a:pt x="325" y="99"/>
                    </a:lnTo>
                    <a:lnTo>
                      <a:pt x="356" y="101"/>
                    </a:lnTo>
                    <a:lnTo>
                      <a:pt x="367" y="54"/>
                    </a:lnTo>
                    <a:lnTo>
                      <a:pt x="424" y="50"/>
                    </a:lnTo>
                    <a:lnTo>
                      <a:pt x="424" y="68"/>
                    </a:lnTo>
                    <a:lnTo>
                      <a:pt x="464" y="68"/>
                    </a:lnTo>
                    <a:lnTo>
                      <a:pt x="469" y="79"/>
                    </a:lnTo>
                    <a:lnTo>
                      <a:pt x="475" y="142"/>
                    </a:lnTo>
                    <a:lnTo>
                      <a:pt x="471" y="168"/>
                    </a:lnTo>
                    <a:lnTo>
                      <a:pt x="484" y="220"/>
                    </a:lnTo>
                    <a:lnTo>
                      <a:pt x="480" y="246"/>
                    </a:lnTo>
                    <a:lnTo>
                      <a:pt x="493" y="254"/>
                    </a:lnTo>
                    <a:lnTo>
                      <a:pt x="503" y="241"/>
                    </a:lnTo>
                    <a:lnTo>
                      <a:pt x="532" y="240"/>
                    </a:lnTo>
                    <a:lnTo>
                      <a:pt x="565" y="240"/>
                    </a:lnTo>
                    <a:lnTo>
                      <a:pt x="574" y="234"/>
                    </a:lnTo>
                    <a:lnTo>
                      <a:pt x="577" y="240"/>
                    </a:lnTo>
                    <a:lnTo>
                      <a:pt x="569" y="324"/>
                    </a:lnTo>
                    <a:lnTo>
                      <a:pt x="582" y="334"/>
                    </a:lnTo>
                    <a:lnTo>
                      <a:pt x="548" y="334"/>
                    </a:lnTo>
                    <a:lnTo>
                      <a:pt x="514" y="334"/>
                    </a:lnTo>
                    <a:lnTo>
                      <a:pt x="481" y="334"/>
                    </a:lnTo>
                    <a:lnTo>
                      <a:pt x="481" y="368"/>
                    </a:lnTo>
                    <a:lnTo>
                      <a:pt x="481" y="402"/>
                    </a:lnTo>
                    <a:lnTo>
                      <a:pt x="481" y="449"/>
                    </a:lnTo>
                    <a:lnTo>
                      <a:pt x="483" y="503"/>
                    </a:lnTo>
                    <a:lnTo>
                      <a:pt x="535" y="552"/>
                    </a:lnTo>
                    <a:lnTo>
                      <a:pt x="454" y="574"/>
                    </a:lnTo>
                    <a:lnTo>
                      <a:pt x="390" y="560"/>
                    </a:lnTo>
                    <a:lnTo>
                      <a:pt x="344" y="562"/>
                    </a:lnTo>
                    <a:lnTo>
                      <a:pt x="328" y="557"/>
                    </a:lnTo>
                    <a:lnTo>
                      <a:pt x="310" y="54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3" name="Freeform 129"/>
              <p:cNvSpPr>
                <a:spLocks noChangeAspect="1"/>
              </p:cNvSpPr>
              <p:nvPr/>
            </p:nvSpPr>
            <p:spPr bwMode="gray">
              <a:xfrm>
                <a:off x="4891917" y="3111429"/>
                <a:ext cx="182198" cy="141799"/>
              </a:xfrm>
              <a:custGeom>
                <a:avLst/>
                <a:gdLst>
                  <a:gd name="T0" fmla="*/ 3 w 361"/>
                  <a:gd name="T1" fmla="*/ 3 h 342"/>
                  <a:gd name="T2" fmla="*/ 3 w 361"/>
                  <a:gd name="T3" fmla="*/ 3 h 342"/>
                  <a:gd name="T4" fmla="*/ 3 w 361"/>
                  <a:gd name="T5" fmla="*/ 2 h 342"/>
                  <a:gd name="T6" fmla="*/ 4 w 361"/>
                  <a:gd name="T7" fmla="*/ 2 h 342"/>
                  <a:gd name="T8" fmla="*/ 4 w 361"/>
                  <a:gd name="T9" fmla="*/ 2 h 342"/>
                  <a:gd name="T10" fmla="*/ 5 w 361"/>
                  <a:gd name="T11" fmla="*/ 2 h 342"/>
                  <a:gd name="T12" fmla="*/ 5 w 361"/>
                  <a:gd name="T13" fmla="*/ 2 h 342"/>
                  <a:gd name="T14" fmla="*/ 5 w 361"/>
                  <a:gd name="T15" fmla="*/ 2 h 342"/>
                  <a:gd name="T16" fmla="*/ 5 w 361"/>
                  <a:gd name="T17" fmla="*/ 1 h 342"/>
                  <a:gd name="T18" fmla="*/ 5 w 361"/>
                  <a:gd name="T19" fmla="*/ 1 h 342"/>
                  <a:gd name="T20" fmla="*/ 5 w 361"/>
                  <a:gd name="T21" fmla="*/ 1 h 342"/>
                  <a:gd name="T22" fmla="*/ 7 w 361"/>
                  <a:gd name="T23" fmla="*/ 0 h 342"/>
                  <a:gd name="T24" fmla="*/ 7 w 361"/>
                  <a:gd name="T25" fmla="*/ 0 h 342"/>
                  <a:gd name="T26" fmla="*/ 7 w 361"/>
                  <a:gd name="T27" fmla="*/ 0 h 342"/>
                  <a:gd name="T28" fmla="*/ 7 w 361"/>
                  <a:gd name="T29" fmla="*/ 1 h 342"/>
                  <a:gd name="T30" fmla="*/ 9 w 361"/>
                  <a:gd name="T31" fmla="*/ 1 h 342"/>
                  <a:gd name="T32" fmla="*/ 11 w 361"/>
                  <a:gd name="T33" fmla="*/ 1 h 342"/>
                  <a:gd name="T34" fmla="*/ 11 w 361"/>
                  <a:gd name="T35" fmla="*/ 2 h 342"/>
                  <a:gd name="T36" fmla="*/ 11 w 361"/>
                  <a:gd name="T37" fmla="*/ 2 h 342"/>
                  <a:gd name="T38" fmla="*/ 11 w 361"/>
                  <a:gd name="T39" fmla="*/ 4 h 342"/>
                  <a:gd name="T40" fmla="*/ 11 w 361"/>
                  <a:gd name="T41" fmla="*/ 5 h 342"/>
                  <a:gd name="T42" fmla="*/ 11 w 361"/>
                  <a:gd name="T43" fmla="*/ 6 h 342"/>
                  <a:gd name="T44" fmla="*/ 10 w 361"/>
                  <a:gd name="T45" fmla="*/ 9 h 342"/>
                  <a:gd name="T46" fmla="*/ 9 w 361"/>
                  <a:gd name="T47" fmla="*/ 9 h 342"/>
                  <a:gd name="T48" fmla="*/ 9 w 361"/>
                  <a:gd name="T49" fmla="*/ 10 h 342"/>
                  <a:gd name="T50" fmla="*/ 8 w 361"/>
                  <a:gd name="T51" fmla="*/ 9 h 342"/>
                  <a:gd name="T52" fmla="*/ 8 w 361"/>
                  <a:gd name="T53" fmla="*/ 9 h 342"/>
                  <a:gd name="T54" fmla="*/ 7 w 361"/>
                  <a:gd name="T55" fmla="*/ 9 h 342"/>
                  <a:gd name="T56" fmla="*/ 6 w 361"/>
                  <a:gd name="T57" fmla="*/ 9 h 342"/>
                  <a:gd name="T58" fmla="*/ 6 w 361"/>
                  <a:gd name="T59" fmla="*/ 9 h 342"/>
                  <a:gd name="T60" fmla="*/ 5 w 361"/>
                  <a:gd name="T61" fmla="*/ 9 h 342"/>
                  <a:gd name="T62" fmla="*/ 4 w 361"/>
                  <a:gd name="T63" fmla="*/ 9 h 342"/>
                  <a:gd name="T64" fmla="*/ 4 w 361"/>
                  <a:gd name="T65" fmla="*/ 8 h 342"/>
                  <a:gd name="T66" fmla="*/ 4 w 361"/>
                  <a:gd name="T67" fmla="*/ 7 h 342"/>
                  <a:gd name="T68" fmla="*/ 3 w 361"/>
                  <a:gd name="T69" fmla="*/ 6 h 342"/>
                  <a:gd name="T70" fmla="*/ 2 w 361"/>
                  <a:gd name="T71" fmla="*/ 6 h 342"/>
                  <a:gd name="T72" fmla="*/ 1 w 361"/>
                  <a:gd name="T73" fmla="*/ 5 h 342"/>
                  <a:gd name="T74" fmla="*/ 1 w 361"/>
                  <a:gd name="T75" fmla="*/ 4 h 342"/>
                  <a:gd name="T76" fmla="*/ 0 w 361"/>
                  <a:gd name="T77" fmla="*/ 3 h 342"/>
                  <a:gd name="T78" fmla="*/ 0 w 361"/>
                  <a:gd name="T79" fmla="*/ 3 h 342"/>
                  <a:gd name="T80" fmla="*/ 1 w 361"/>
                  <a:gd name="T81" fmla="*/ 3 h 342"/>
                  <a:gd name="T82" fmla="*/ 2 w 361"/>
                  <a:gd name="T83" fmla="*/ 3 h 342"/>
                  <a:gd name="T84" fmla="*/ 2 w 361"/>
                  <a:gd name="T85" fmla="*/ 3 h 342"/>
                  <a:gd name="T86" fmla="*/ 3 w 361"/>
                  <a:gd name="T87" fmla="*/ 3 h 342"/>
                  <a:gd name="T88" fmla="*/ 3 w 361"/>
                  <a:gd name="T89" fmla="*/ 3 h 34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1"/>
                  <a:gd name="T136" fmla="*/ 0 h 342"/>
                  <a:gd name="T137" fmla="*/ 361 w 361"/>
                  <a:gd name="T138" fmla="*/ 342 h 34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1" h="342">
                    <a:moveTo>
                      <a:pt x="83" y="109"/>
                    </a:moveTo>
                    <a:lnTo>
                      <a:pt x="95" y="104"/>
                    </a:lnTo>
                    <a:lnTo>
                      <a:pt x="115" y="83"/>
                    </a:lnTo>
                    <a:lnTo>
                      <a:pt x="132" y="73"/>
                    </a:lnTo>
                    <a:lnTo>
                      <a:pt x="133" y="64"/>
                    </a:lnTo>
                    <a:lnTo>
                      <a:pt x="150" y="58"/>
                    </a:lnTo>
                    <a:lnTo>
                      <a:pt x="164" y="61"/>
                    </a:lnTo>
                    <a:lnTo>
                      <a:pt x="172" y="52"/>
                    </a:lnTo>
                    <a:lnTo>
                      <a:pt x="161" y="45"/>
                    </a:lnTo>
                    <a:lnTo>
                      <a:pt x="163" y="39"/>
                    </a:lnTo>
                    <a:lnTo>
                      <a:pt x="164" y="19"/>
                    </a:lnTo>
                    <a:lnTo>
                      <a:pt x="210" y="0"/>
                    </a:lnTo>
                    <a:lnTo>
                      <a:pt x="223" y="5"/>
                    </a:lnTo>
                    <a:lnTo>
                      <a:pt x="237" y="2"/>
                    </a:lnTo>
                    <a:lnTo>
                      <a:pt x="237" y="16"/>
                    </a:lnTo>
                    <a:lnTo>
                      <a:pt x="285" y="20"/>
                    </a:lnTo>
                    <a:lnTo>
                      <a:pt x="345" y="44"/>
                    </a:lnTo>
                    <a:lnTo>
                      <a:pt x="354" y="50"/>
                    </a:lnTo>
                    <a:lnTo>
                      <a:pt x="361" y="90"/>
                    </a:lnTo>
                    <a:lnTo>
                      <a:pt x="361" y="129"/>
                    </a:lnTo>
                    <a:lnTo>
                      <a:pt x="348" y="164"/>
                    </a:lnTo>
                    <a:lnTo>
                      <a:pt x="356" y="211"/>
                    </a:lnTo>
                    <a:lnTo>
                      <a:pt x="320" y="298"/>
                    </a:lnTo>
                    <a:lnTo>
                      <a:pt x="299" y="318"/>
                    </a:lnTo>
                    <a:lnTo>
                      <a:pt x="294" y="342"/>
                    </a:lnTo>
                    <a:lnTo>
                      <a:pt x="278" y="327"/>
                    </a:lnTo>
                    <a:lnTo>
                      <a:pt x="261" y="321"/>
                    </a:lnTo>
                    <a:lnTo>
                      <a:pt x="229" y="321"/>
                    </a:lnTo>
                    <a:lnTo>
                      <a:pt x="201" y="313"/>
                    </a:lnTo>
                    <a:lnTo>
                      <a:pt x="193" y="316"/>
                    </a:lnTo>
                    <a:lnTo>
                      <a:pt x="163" y="301"/>
                    </a:lnTo>
                    <a:lnTo>
                      <a:pt x="141" y="299"/>
                    </a:lnTo>
                    <a:lnTo>
                      <a:pt x="127" y="288"/>
                    </a:lnTo>
                    <a:lnTo>
                      <a:pt x="119" y="242"/>
                    </a:lnTo>
                    <a:lnTo>
                      <a:pt x="79" y="211"/>
                    </a:lnTo>
                    <a:lnTo>
                      <a:pt x="67" y="208"/>
                    </a:lnTo>
                    <a:lnTo>
                      <a:pt x="41" y="183"/>
                    </a:lnTo>
                    <a:lnTo>
                      <a:pt x="22" y="146"/>
                    </a:lnTo>
                    <a:lnTo>
                      <a:pt x="3" y="118"/>
                    </a:lnTo>
                    <a:lnTo>
                      <a:pt x="0" y="106"/>
                    </a:lnTo>
                    <a:lnTo>
                      <a:pt x="34" y="113"/>
                    </a:lnTo>
                    <a:lnTo>
                      <a:pt x="59" y="110"/>
                    </a:lnTo>
                    <a:lnTo>
                      <a:pt x="68" y="117"/>
                    </a:lnTo>
                    <a:lnTo>
                      <a:pt x="78" y="115"/>
                    </a:lnTo>
                    <a:lnTo>
                      <a:pt x="83" y="10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4" name="Freeform 130"/>
              <p:cNvSpPr>
                <a:spLocks noChangeAspect="1"/>
              </p:cNvSpPr>
              <p:nvPr/>
            </p:nvSpPr>
            <p:spPr bwMode="gray">
              <a:xfrm>
                <a:off x="4774214" y="3155060"/>
                <a:ext cx="214446" cy="186793"/>
              </a:xfrm>
              <a:custGeom>
                <a:avLst/>
                <a:gdLst>
                  <a:gd name="T0" fmla="*/ 12 w 437"/>
                  <a:gd name="T1" fmla="*/ 6 h 449"/>
                  <a:gd name="T2" fmla="*/ 12 w 437"/>
                  <a:gd name="T3" fmla="*/ 5 h 449"/>
                  <a:gd name="T4" fmla="*/ 11 w 437"/>
                  <a:gd name="T5" fmla="*/ 5 h 449"/>
                  <a:gd name="T6" fmla="*/ 10 w 437"/>
                  <a:gd name="T7" fmla="*/ 5 h 449"/>
                  <a:gd name="T8" fmla="*/ 10 w 437"/>
                  <a:gd name="T9" fmla="*/ 4 h 449"/>
                  <a:gd name="T10" fmla="*/ 9 w 437"/>
                  <a:gd name="T11" fmla="*/ 3 h 449"/>
                  <a:gd name="T12" fmla="*/ 9 w 437"/>
                  <a:gd name="T13" fmla="*/ 3 h 449"/>
                  <a:gd name="T14" fmla="*/ 8 w 437"/>
                  <a:gd name="T15" fmla="*/ 2 h 449"/>
                  <a:gd name="T16" fmla="*/ 8 w 437"/>
                  <a:gd name="T17" fmla="*/ 1 h 449"/>
                  <a:gd name="T18" fmla="*/ 7 w 437"/>
                  <a:gd name="T19" fmla="*/ 0 h 449"/>
                  <a:gd name="T20" fmla="*/ 7 w 437"/>
                  <a:gd name="T21" fmla="*/ 0 h 449"/>
                  <a:gd name="T22" fmla="*/ 6 w 437"/>
                  <a:gd name="T23" fmla="*/ 0 h 449"/>
                  <a:gd name="T24" fmla="*/ 6 w 437"/>
                  <a:gd name="T25" fmla="*/ 0 h 449"/>
                  <a:gd name="T26" fmla="*/ 5 w 437"/>
                  <a:gd name="T27" fmla="*/ 1 h 449"/>
                  <a:gd name="T28" fmla="*/ 5 w 437"/>
                  <a:gd name="T29" fmla="*/ 1 h 449"/>
                  <a:gd name="T30" fmla="*/ 5 w 437"/>
                  <a:gd name="T31" fmla="*/ 1 h 449"/>
                  <a:gd name="T32" fmla="*/ 4 w 437"/>
                  <a:gd name="T33" fmla="*/ 0 h 449"/>
                  <a:gd name="T34" fmla="*/ 2 w 437"/>
                  <a:gd name="T35" fmla="*/ 1 h 449"/>
                  <a:gd name="T36" fmla="*/ 2 w 437"/>
                  <a:gd name="T37" fmla="*/ 2 h 449"/>
                  <a:gd name="T38" fmla="*/ 2 w 437"/>
                  <a:gd name="T39" fmla="*/ 3 h 449"/>
                  <a:gd name="T40" fmla="*/ 2 w 437"/>
                  <a:gd name="T41" fmla="*/ 4 h 449"/>
                  <a:gd name="T42" fmla="*/ 2 w 437"/>
                  <a:gd name="T43" fmla="*/ 6 h 449"/>
                  <a:gd name="T44" fmla="*/ 0 w 437"/>
                  <a:gd name="T45" fmla="*/ 6 h 449"/>
                  <a:gd name="T46" fmla="*/ 0 w 437"/>
                  <a:gd name="T47" fmla="*/ 6 h 449"/>
                  <a:gd name="T48" fmla="*/ 0 w 437"/>
                  <a:gd name="T49" fmla="*/ 8 h 449"/>
                  <a:gd name="T50" fmla="*/ 0 w 437"/>
                  <a:gd name="T51" fmla="*/ 10 h 449"/>
                  <a:gd name="T52" fmla="*/ 1 w 437"/>
                  <a:gd name="T53" fmla="*/ 11 h 449"/>
                  <a:gd name="T54" fmla="*/ 1 w 437"/>
                  <a:gd name="T55" fmla="*/ 12 h 449"/>
                  <a:gd name="T56" fmla="*/ 1 w 437"/>
                  <a:gd name="T57" fmla="*/ 13 h 449"/>
                  <a:gd name="T58" fmla="*/ 1 w 437"/>
                  <a:gd name="T59" fmla="*/ 13 h 449"/>
                  <a:gd name="T60" fmla="*/ 2 w 437"/>
                  <a:gd name="T61" fmla="*/ 13 h 449"/>
                  <a:gd name="T62" fmla="*/ 3 w 437"/>
                  <a:gd name="T63" fmla="*/ 13 h 449"/>
                  <a:gd name="T64" fmla="*/ 5 w 437"/>
                  <a:gd name="T65" fmla="*/ 11 h 449"/>
                  <a:gd name="T66" fmla="*/ 5 w 437"/>
                  <a:gd name="T67" fmla="*/ 11 h 449"/>
                  <a:gd name="T68" fmla="*/ 6 w 437"/>
                  <a:gd name="T69" fmla="*/ 11 h 449"/>
                  <a:gd name="T70" fmla="*/ 7 w 437"/>
                  <a:gd name="T71" fmla="*/ 11 h 449"/>
                  <a:gd name="T72" fmla="*/ 8 w 437"/>
                  <a:gd name="T73" fmla="*/ 10 h 449"/>
                  <a:gd name="T74" fmla="*/ 9 w 437"/>
                  <a:gd name="T75" fmla="*/ 9 h 449"/>
                  <a:gd name="T76" fmla="*/ 9 w 437"/>
                  <a:gd name="T77" fmla="*/ 9 h 449"/>
                  <a:gd name="T78" fmla="*/ 10 w 437"/>
                  <a:gd name="T79" fmla="*/ 8 h 449"/>
                  <a:gd name="T80" fmla="*/ 11 w 437"/>
                  <a:gd name="T81" fmla="*/ 7 h 449"/>
                  <a:gd name="T82" fmla="*/ 12 w 437"/>
                  <a:gd name="T83" fmla="*/ 6 h 44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7"/>
                  <a:gd name="T127" fmla="*/ 0 h 449"/>
                  <a:gd name="T128" fmla="*/ 437 w 437"/>
                  <a:gd name="T129" fmla="*/ 449 h 44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7" h="449">
                    <a:moveTo>
                      <a:pt x="437" y="212"/>
                    </a:moveTo>
                    <a:lnTo>
                      <a:pt x="407" y="197"/>
                    </a:lnTo>
                    <a:lnTo>
                      <a:pt x="385" y="195"/>
                    </a:lnTo>
                    <a:lnTo>
                      <a:pt x="371" y="184"/>
                    </a:lnTo>
                    <a:lnTo>
                      <a:pt x="363" y="138"/>
                    </a:lnTo>
                    <a:lnTo>
                      <a:pt x="323" y="107"/>
                    </a:lnTo>
                    <a:lnTo>
                      <a:pt x="311" y="104"/>
                    </a:lnTo>
                    <a:lnTo>
                      <a:pt x="285" y="79"/>
                    </a:lnTo>
                    <a:lnTo>
                      <a:pt x="266" y="42"/>
                    </a:lnTo>
                    <a:lnTo>
                      <a:pt x="247" y="14"/>
                    </a:lnTo>
                    <a:lnTo>
                      <a:pt x="244" y="2"/>
                    </a:lnTo>
                    <a:lnTo>
                      <a:pt x="229" y="0"/>
                    </a:lnTo>
                    <a:lnTo>
                      <a:pt x="219" y="9"/>
                    </a:lnTo>
                    <a:lnTo>
                      <a:pt x="196" y="16"/>
                    </a:lnTo>
                    <a:lnTo>
                      <a:pt x="170" y="42"/>
                    </a:lnTo>
                    <a:lnTo>
                      <a:pt x="161" y="19"/>
                    </a:lnTo>
                    <a:lnTo>
                      <a:pt x="139" y="14"/>
                    </a:lnTo>
                    <a:lnTo>
                      <a:pt x="48" y="34"/>
                    </a:lnTo>
                    <a:lnTo>
                      <a:pt x="48" y="81"/>
                    </a:lnTo>
                    <a:lnTo>
                      <a:pt x="48" y="115"/>
                    </a:lnTo>
                    <a:lnTo>
                      <a:pt x="48" y="155"/>
                    </a:lnTo>
                    <a:lnTo>
                      <a:pt x="48" y="204"/>
                    </a:lnTo>
                    <a:lnTo>
                      <a:pt x="6" y="203"/>
                    </a:lnTo>
                    <a:lnTo>
                      <a:pt x="0" y="206"/>
                    </a:lnTo>
                    <a:lnTo>
                      <a:pt x="0" y="277"/>
                    </a:lnTo>
                    <a:lnTo>
                      <a:pt x="0" y="342"/>
                    </a:lnTo>
                    <a:lnTo>
                      <a:pt x="43" y="389"/>
                    </a:lnTo>
                    <a:lnTo>
                      <a:pt x="45" y="407"/>
                    </a:lnTo>
                    <a:lnTo>
                      <a:pt x="36" y="435"/>
                    </a:lnTo>
                    <a:lnTo>
                      <a:pt x="40" y="443"/>
                    </a:lnTo>
                    <a:lnTo>
                      <a:pt x="77" y="449"/>
                    </a:lnTo>
                    <a:lnTo>
                      <a:pt x="105" y="441"/>
                    </a:lnTo>
                    <a:lnTo>
                      <a:pt x="159" y="378"/>
                    </a:lnTo>
                    <a:lnTo>
                      <a:pt x="181" y="376"/>
                    </a:lnTo>
                    <a:lnTo>
                      <a:pt x="224" y="392"/>
                    </a:lnTo>
                    <a:lnTo>
                      <a:pt x="260" y="384"/>
                    </a:lnTo>
                    <a:lnTo>
                      <a:pt x="277" y="350"/>
                    </a:lnTo>
                    <a:lnTo>
                      <a:pt x="312" y="317"/>
                    </a:lnTo>
                    <a:lnTo>
                      <a:pt x="327" y="297"/>
                    </a:lnTo>
                    <a:lnTo>
                      <a:pt x="352" y="266"/>
                    </a:lnTo>
                    <a:lnTo>
                      <a:pt x="383" y="243"/>
                    </a:lnTo>
                    <a:lnTo>
                      <a:pt x="437" y="21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5" name="Freeform 131"/>
              <p:cNvSpPr>
                <a:spLocks noChangeAspect="1"/>
              </p:cNvSpPr>
              <p:nvPr/>
            </p:nvSpPr>
            <p:spPr bwMode="gray">
              <a:xfrm>
                <a:off x="4585567" y="3135971"/>
                <a:ext cx="306350" cy="253602"/>
              </a:xfrm>
              <a:custGeom>
                <a:avLst/>
                <a:gdLst>
                  <a:gd name="T0" fmla="*/ 9 w 623"/>
                  <a:gd name="T1" fmla="*/ 1 h 605"/>
                  <a:gd name="T2" fmla="*/ 7 w 623"/>
                  <a:gd name="T3" fmla="*/ 1 h 605"/>
                  <a:gd name="T4" fmla="*/ 6 w 623"/>
                  <a:gd name="T5" fmla="*/ 1 h 605"/>
                  <a:gd name="T6" fmla="*/ 4 w 623"/>
                  <a:gd name="T7" fmla="*/ 1 h 605"/>
                  <a:gd name="T8" fmla="*/ 3 w 623"/>
                  <a:gd name="T9" fmla="*/ 1 h 605"/>
                  <a:gd name="T10" fmla="*/ 2 w 623"/>
                  <a:gd name="T11" fmla="*/ 0 h 605"/>
                  <a:gd name="T12" fmla="*/ 2 w 623"/>
                  <a:gd name="T13" fmla="*/ 0 h 605"/>
                  <a:gd name="T14" fmla="*/ 2 w 623"/>
                  <a:gd name="T15" fmla="*/ 0 h 605"/>
                  <a:gd name="T16" fmla="*/ 1 w 623"/>
                  <a:gd name="T17" fmla="*/ 0 h 605"/>
                  <a:gd name="T18" fmla="*/ 1 w 623"/>
                  <a:gd name="T19" fmla="*/ 0 h 605"/>
                  <a:gd name="T20" fmla="*/ 0 w 623"/>
                  <a:gd name="T21" fmla="*/ 1 h 605"/>
                  <a:gd name="T22" fmla="*/ 0 w 623"/>
                  <a:gd name="T23" fmla="*/ 2 h 605"/>
                  <a:gd name="T24" fmla="*/ 1 w 623"/>
                  <a:gd name="T25" fmla="*/ 4 h 605"/>
                  <a:gd name="T26" fmla="*/ 2 w 623"/>
                  <a:gd name="T27" fmla="*/ 6 h 605"/>
                  <a:gd name="T28" fmla="*/ 4 w 623"/>
                  <a:gd name="T29" fmla="*/ 8 h 605"/>
                  <a:gd name="T30" fmla="*/ 4 w 623"/>
                  <a:gd name="T31" fmla="*/ 10 h 605"/>
                  <a:gd name="T32" fmla="*/ 4 w 623"/>
                  <a:gd name="T33" fmla="*/ 12 h 605"/>
                  <a:gd name="T34" fmla="*/ 4 w 623"/>
                  <a:gd name="T35" fmla="*/ 13 h 605"/>
                  <a:gd name="T36" fmla="*/ 5 w 623"/>
                  <a:gd name="T37" fmla="*/ 15 h 605"/>
                  <a:gd name="T38" fmla="*/ 5 w 623"/>
                  <a:gd name="T39" fmla="*/ 16 h 605"/>
                  <a:gd name="T40" fmla="*/ 6 w 623"/>
                  <a:gd name="T41" fmla="*/ 17 h 605"/>
                  <a:gd name="T42" fmla="*/ 6 w 623"/>
                  <a:gd name="T43" fmla="*/ 17 h 605"/>
                  <a:gd name="T44" fmla="*/ 7 w 623"/>
                  <a:gd name="T45" fmla="*/ 17 h 605"/>
                  <a:gd name="T46" fmla="*/ 7 w 623"/>
                  <a:gd name="T47" fmla="*/ 16 h 605"/>
                  <a:gd name="T48" fmla="*/ 8 w 623"/>
                  <a:gd name="T49" fmla="*/ 17 h 605"/>
                  <a:gd name="T50" fmla="*/ 8 w 623"/>
                  <a:gd name="T51" fmla="*/ 17 h 605"/>
                  <a:gd name="T52" fmla="*/ 8 w 623"/>
                  <a:gd name="T53" fmla="*/ 18 h 605"/>
                  <a:gd name="T54" fmla="*/ 10 w 623"/>
                  <a:gd name="T55" fmla="*/ 18 h 605"/>
                  <a:gd name="T56" fmla="*/ 11 w 623"/>
                  <a:gd name="T57" fmla="*/ 17 h 605"/>
                  <a:gd name="T58" fmla="*/ 11 w 623"/>
                  <a:gd name="T59" fmla="*/ 14 h 605"/>
                  <a:gd name="T60" fmla="*/ 11 w 623"/>
                  <a:gd name="T61" fmla="*/ 13 h 605"/>
                  <a:gd name="T62" fmla="*/ 11 w 623"/>
                  <a:gd name="T63" fmla="*/ 11 h 605"/>
                  <a:gd name="T64" fmla="*/ 11 w 623"/>
                  <a:gd name="T65" fmla="*/ 9 h 605"/>
                  <a:gd name="T66" fmla="*/ 11 w 623"/>
                  <a:gd name="T67" fmla="*/ 7 h 605"/>
                  <a:gd name="T68" fmla="*/ 11 w 623"/>
                  <a:gd name="T69" fmla="*/ 7 h 605"/>
                  <a:gd name="T70" fmla="*/ 12 w 623"/>
                  <a:gd name="T71" fmla="*/ 7 h 605"/>
                  <a:gd name="T72" fmla="*/ 12 w 623"/>
                  <a:gd name="T73" fmla="*/ 6 h 605"/>
                  <a:gd name="T74" fmla="*/ 12 w 623"/>
                  <a:gd name="T75" fmla="*/ 5 h 605"/>
                  <a:gd name="T76" fmla="*/ 12 w 623"/>
                  <a:gd name="T77" fmla="*/ 4 h 605"/>
                  <a:gd name="T78" fmla="*/ 12 w 623"/>
                  <a:gd name="T79" fmla="*/ 2 h 605"/>
                  <a:gd name="T80" fmla="*/ 15 w 623"/>
                  <a:gd name="T81" fmla="*/ 2 h 605"/>
                  <a:gd name="T82" fmla="*/ 15 w 623"/>
                  <a:gd name="T83" fmla="*/ 2 h 605"/>
                  <a:gd name="T84" fmla="*/ 16 w 623"/>
                  <a:gd name="T85" fmla="*/ 2 h 605"/>
                  <a:gd name="T86" fmla="*/ 16 w 623"/>
                  <a:gd name="T87" fmla="*/ 2 h 605"/>
                  <a:gd name="T88" fmla="*/ 17 w 623"/>
                  <a:gd name="T89" fmla="*/ 2 h 605"/>
                  <a:gd name="T90" fmla="*/ 17 w 623"/>
                  <a:gd name="T91" fmla="*/ 1 h 605"/>
                  <a:gd name="T92" fmla="*/ 18 w 623"/>
                  <a:gd name="T93" fmla="*/ 1 h 605"/>
                  <a:gd name="T94" fmla="*/ 17 w 623"/>
                  <a:gd name="T95" fmla="*/ 1 h 605"/>
                  <a:gd name="T96" fmla="*/ 16 w 623"/>
                  <a:gd name="T97" fmla="*/ 1 h 605"/>
                  <a:gd name="T98" fmla="*/ 15 w 623"/>
                  <a:gd name="T99" fmla="*/ 1 h 605"/>
                  <a:gd name="T100" fmla="*/ 13 w 623"/>
                  <a:gd name="T101" fmla="*/ 2 h 605"/>
                  <a:gd name="T102" fmla="*/ 11 w 623"/>
                  <a:gd name="T103" fmla="*/ 1 h 605"/>
                  <a:gd name="T104" fmla="*/ 10 w 623"/>
                  <a:gd name="T105" fmla="*/ 1 h 605"/>
                  <a:gd name="T106" fmla="*/ 9 w 623"/>
                  <a:gd name="T107" fmla="*/ 1 h 605"/>
                  <a:gd name="T108" fmla="*/ 9 w 623"/>
                  <a:gd name="T109" fmla="*/ 1 h 60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3"/>
                  <a:gd name="T166" fmla="*/ 0 h 605"/>
                  <a:gd name="T167" fmla="*/ 623 w 623"/>
                  <a:gd name="T168" fmla="*/ 605 h 60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3" h="605">
                    <a:moveTo>
                      <a:pt x="308" y="22"/>
                    </a:moveTo>
                    <a:lnTo>
                      <a:pt x="258" y="22"/>
                    </a:lnTo>
                    <a:lnTo>
                      <a:pt x="205" y="22"/>
                    </a:lnTo>
                    <a:lnTo>
                      <a:pt x="154" y="22"/>
                    </a:lnTo>
                    <a:lnTo>
                      <a:pt x="103" y="22"/>
                    </a:lnTo>
                    <a:lnTo>
                      <a:pt x="76" y="0"/>
                    </a:lnTo>
                    <a:lnTo>
                      <a:pt x="69" y="0"/>
                    </a:lnTo>
                    <a:lnTo>
                      <a:pt x="49" y="0"/>
                    </a:lnTo>
                    <a:lnTo>
                      <a:pt x="27" y="14"/>
                    </a:lnTo>
                    <a:lnTo>
                      <a:pt x="18" y="8"/>
                    </a:lnTo>
                    <a:lnTo>
                      <a:pt x="0" y="21"/>
                    </a:lnTo>
                    <a:lnTo>
                      <a:pt x="1" y="61"/>
                    </a:lnTo>
                    <a:lnTo>
                      <a:pt x="46" y="126"/>
                    </a:lnTo>
                    <a:lnTo>
                      <a:pt x="80" y="200"/>
                    </a:lnTo>
                    <a:lnTo>
                      <a:pt x="125" y="276"/>
                    </a:lnTo>
                    <a:lnTo>
                      <a:pt x="127" y="356"/>
                    </a:lnTo>
                    <a:lnTo>
                      <a:pt x="144" y="400"/>
                    </a:lnTo>
                    <a:lnTo>
                      <a:pt x="144" y="437"/>
                    </a:lnTo>
                    <a:lnTo>
                      <a:pt x="162" y="522"/>
                    </a:lnTo>
                    <a:lnTo>
                      <a:pt x="187" y="557"/>
                    </a:lnTo>
                    <a:lnTo>
                      <a:pt x="222" y="588"/>
                    </a:lnTo>
                    <a:lnTo>
                      <a:pt x="230" y="584"/>
                    </a:lnTo>
                    <a:lnTo>
                      <a:pt x="238" y="570"/>
                    </a:lnTo>
                    <a:lnTo>
                      <a:pt x="249" y="567"/>
                    </a:lnTo>
                    <a:lnTo>
                      <a:pt x="271" y="582"/>
                    </a:lnTo>
                    <a:lnTo>
                      <a:pt x="271" y="595"/>
                    </a:lnTo>
                    <a:lnTo>
                      <a:pt x="281" y="605"/>
                    </a:lnTo>
                    <a:lnTo>
                      <a:pt x="340" y="605"/>
                    </a:lnTo>
                    <a:lnTo>
                      <a:pt x="379" y="579"/>
                    </a:lnTo>
                    <a:lnTo>
                      <a:pt x="379" y="498"/>
                    </a:lnTo>
                    <a:lnTo>
                      <a:pt x="379" y="440"/>
                    </a:lnTo>
                    <a:lnTo>
                      <a:pt x="379" y="384"/>
                    </a:lnTo>
                    <a:lnTo>
                      <a:pt x="379" y="319"/>
                    </a:lnTo>
                    <a:lnTo>
                      <a:pt x="379" y="248"/>
                    </a:lnTo>
                    <a:lnTo>
                      <a:pt x="385" y="245"/>
                    </a:lnTo>
                    <a:lnTo>
                      <a:pt x="427" y="246"/>
                    </a:lnTo>
                    <a:lnTo>
                      <a:pt x="427" y="197"/>
                    </a:lnTo>
                    <a:lnTo>
                      <a:pt x="427" y="155"/>
                    </a:lnTo>
                    <a:lnTo>
                      <a:pt x="427" y="124"/>
                    </a:lnTo>
                    <a:lnTo>
                      <a:pt x="427" y="76"/>
                    </a:lnTo>
                    <a:lnTo>
                      <a:pt x="518" y="56"/>
                    </a:lnTo>
                    <a:lnTo>
                      <a:pt x="540" y="61"/>
                    </a:lnTo>
                    <a:lnTo>
                      <a:pt x="549" y="84"/>
                    </a:lnTo>
                    <a:lnTo>
                      <a:pt x="575" y="58"/>
                    </a:lnTo>
                    <a:lnTo>
                      <a:pt x="598" y="51"/>
                    </a:lnTo>
                    <a:lnTo>
                      <a:pt x="608" y="42"/>
                    </a:lnTo>
                    <a:lnTo>
                      <a:pt x="623" y="44"/>
                    </a:lnTo>
                    <a:lnTo>
                      <a:pt x="608" y="30"/>
                    </a:lnTo>
                    <a:lnTo>
                      <a:pt x="575" y="24"/>
                    </a:lnTo>
                    <a:lnTo>
                      <a:pt x="533" y="34"/>
                    </a:lnTo>
                    <a:lnTo>
                      <a:pt x="452" y="56"/>
                    </a:lnTo>
                    <a:lnTo>
                      <a:pt x="388" y="42"/>
                    </a:lnTo>
                    <a:lnTo>
                      <a:pt x="342" y="44"/>
                    </a:lnTo>
                    <a:lnTo>
                      <a:pt x="326" y="39"/>
                    </a:lnTo>
                    <a:lnTo>
                      <a:pt x="308" y="2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6" name="Freeform 132"/>
              <p:cNvSpPr>
                <a:spLocks noChangeAspect="1"/>
              </p:cNvSpPr>
              <p:nvPr/>
            </p:nvSpPr>
            <p:spPr bwMode="gray">
              <a:xfrm>
                <a:off x="4983822" y="2829195"/>
                <a:ext cx="40310" cy="32723"/>
              </a:xfrm>
              <a:custGeom>
                <a:avLst/>
                <a:gdLst>
                  <a:gd name="T0" fmla="*/ 1 w 87"/>
                  <a:gd name="T1" fmla="*/ 0 h 79"/>
                  <a:gd name="T2" fmla="*/ 1 w 87"/>
                  <a:gd name="T3" fmla="*/ 0 h 79"/>
                  <a:gd name="T4" fmla="*/ 1 w 87"/>
                  <a:gd name="T5" fmla="*/ 1 h 79"/>
                  <a:gd name="T6" fmla="*/ 1 w 87"/>
                  <a:gd name="T7" fmla="*/ 0 h 79"/>
                  <a:gd name="T8" fmla="*/ 0 w 87"/>
                  <a:gd name="T9" fmla="*/ 1 h 79"/>
                  <a:gd name="T10" fmla="*/ 0 w 87"/>
                  <a:gd name="T11" fmla="*/ 2 h 79"/>
                  <a:gd name="T12" fmla="*/ 0 w 87"/>
                  <a:gd name="T13" fmla="*/ 2 h 79"/>
                  <a:gd name="T14" fmla="*/ 0 w 87"/>
                  <a:gd name="T15" fmla="*/ 2 h 79"/>
                  <a:gd name="T16" fmla="*/ 0 w 87"/>
                  <a:gd name="T17" fmla="*/ 2 h 79"/>
                  <a:gd name="T18" fmla="*/ 1 w 87"/>
                  <a:gd name="T19" fmla="*/ 2 h 79"/>
                  <a:gd name="T20" fmla="*/ 1 w 87"/>
                  <a:gd name="T21" fmla="*/ 2 h 79"/>
                  <a:gd name="T22" fmla="*/ 1 w 87"/>
                  <a:gd name="T23" fmla="*/ 2 h 79"/>
                  <a:gd name="T24" fmla="*/ 2 w 87"/>
                  <a:gd name="T25" fmla="*/ 2 h 79"/>
                  <a:gd name="T26" fmla="*/ 2 w 87"/>
                  <a:gd name="T27" fmla="*/ 2 h 79"/>
                  <a:gd name="T28" fmla="*/ 2 w 87"/>
                  <a:gd name="T29" fmla="*/ 1 h 79"/>
                  <a:gd name="T30" fmla="*/ 1 w 87"/>
                  <a:gd name="T31" fmla="*/ 0 h 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7"/>
                  <a:gd name="T49" fmla="*/ 0 h 79"/>
                  <a:gd name="T50" fmla="*/ 87 w 87"/>
                  <a:gd name="T51" fmla="*/ 79 h 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7" h="79">
                    <a:moveTo>
                      <a:pt x="67" y="0"/>
                    </a:moveTo>
                    <a:lnTo>
                      <a:pt x="56" y="4"/>
                    </a:lnTo>
                    <a:lnTo>
                      <a:pt x="48" y="16"/>
                    </a:lnTo>
                    <a:lnTo>
                      <a:pt x="33" y="13"/>
                    </a:lnTo>
                    <a:lnTo>
                      <a:pt x="12" y="42"/>
                    </a:lnTo>
                    <a:lnTo>
                      <a:pt x="0" y="62"/>
                    </a:lnTo>
                    <a:lnTo>
                      <a:pt x="5" y="76"/>
                    </a:lnTo>
                    <a:lnTo>
                      <a:pt x="11" y="67"/>
                    </a:lnTo>
                    <a:lnTo>
                      <a:pt x="16" y="68"/>
                    </a:lnTo>
                    <a:lnTo>
                      <a:pt x="24" y="79"/>
                    </a:lnTo>
                    <a:lnTo>
                      <a:pt x="39" y="76"/>
                    </a:lnTo>
                    <a:lnTo>
                      <a:pt x="46" y="61"/>
                    </a:lnTo>
                    <a:lnTo>
                      <a:pt x="68" y="59"/>
                    </a:lnTo>
                    <a:lnTo>
                      <a:pt x="75" y="62"/>
                    </a:lnTo>
                    <a:lnTo>
                      <a:pt x="87" y="42"/>
                    </a:lnTo>
                    <a:lnTo>
                      <a:pt x="67"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7" name="Freeform 133"/>
              <p:cNvSpPr>
                <a:spLocks noChangeAspect="1"/>
              </p:cNvSpPr>
              <p:nvPr/>
            </p:nvSpPr>
            <p:spPr bwMode="gray">
              <a:xfrm>
                <a:off x="4985434" y="2853738"/>
                <a:ext cx="38697" cy="39540"/>
              </a:xfrm>
              <a:custGeom>
                <a:avLst/>
                <a:gdLst>
                  <a:gd name="T0" fmla="*/ 1 w 79"/>
                  <a:gd name="T1" fmla="*/ 3 h 96"/>
                  <a:gd name="T2" fmla="*/ 0 w 79"/>
                  <a:gd name="T3" fmla="*/ 2 h 96"/>
                  <a:gd name="T4" fmla="*/ 0 w 79"/>
                  <a:gd name="T5" fmla="*/ 2 h 96"/>
                  <a:gd name="T6" fmla="*/ 0 w 79"/>
                  <a:gd name="T7" fmla="*/ 1 h 96"/>
                  <a:gd name="T8" fmla="*/ 0 w 79"/>
                  <a:gd name="T9" fmla="*/ 1 h 96"/>
                  <a:gd name="T10" fmla="*/ 0 w 79"/>
                  <a:gd name="T11" fmla="*/ 0 h 96"/>
                  <a:gd name="T12" fmla="*/ 0 w 79"/>
                  <a:gd name="T13" fmla="*/ 0 h 96"/>
                  <a:gd name="T14" fmla="*/ 1 w 79"/>
                  <a:gd name="T15" fmla="*/ 1 h 96"/>
                  <a:gd name="T16" fmla="*/ 1 w 79"/>
                  <a:gd name="T17" fmla="*/ 1 h 96"/>
                  <a:gd name="T18" fmla="*/ 1 w 79"/>
                  <a:gd name="T19" fmla="*/ 0 h 96"/>
                  <a:gd name="T20" fmla="*/ 2 w 79"/>
                  <a:gd name="T21" fmla="*/ 0 h 96"/>
                  <a:gd name="T22" fmla="*/ 2 w 79"/>
                  <a:gd name="T23" fmla="*/ 0 h 96"/>
                  <a:gd name="T24" fmla="*/ 2 w 79"/>
                  <a:gd name="T25" fmla="*/ 1 h 96"/>
                  <a:gd name="T26" fmla="*/ 2 w 79"/>
                  <a:gd name="T27" fmla="*/ 1 h 96"/>
                  <a:gd name="T28" fmla="*/ 2 w 79"/>
                  <a:gd name="T29" fmla="*/ 1 h 96"/>
                  <a:gd name="T30" fmla="*/ 2 w 79"/>
                  <a:gd name="T31" fmla="*/ 2 h 96"/>
                  <a:gd name="T32" fmla="*/ 1 w 79"/>
                  <a:gd name="T33" fmla="*/ 3 h 96"/>
                  <a:gd name="T34" fmla="*/ 1 w 79"/>
                  <a:gd name="T35" fmla="*/ 3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9"/>
                  <a:gd name="T55" fmla="*/ 0 h 96"/>
                  <a:gd name="T56" fmla="*/ 79 w 79"/>
                  <a:gd name="T57" fmla="*/ 96 h 9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9" h="96">
                    <a:moveTo>
                      <a:pt x="19" y="96"/>
                    </a:moveTo>
                    <a:lnTo>
                      <a:pt x="9" y="71"/>
                    </a:lnTo>
                    <a:lnTo>
                      <a:pt x="9" y="48"/>
                    </a:lnTo>
                    <a:lnTo>
                      <a:pt x="7" y="28"/>
                    </a:lnTo>
                    <a:lnTo>
                      <a:pt x="0" y="17"/>
                    </a:lnTo>
                    <a:lnTo>
                      <a:pt x="6" y="8"/>
                    </a:lnTo>
                    <a:lnTo>
                      <a:pt x="11" y="9"/>
                    </a:lnTo>
                    <a:lnTo>
                      <a:pt x="19" y="20"/>
                    </a:lnTo>
                    <a:lnTo>
                      <a:pt x="34" y="17"/>
                    </a:lnTo>
                    <a:lnTo>
                      <a:pt x="41" y="2"/>
                    </a:lnTo>
                    <a:lnTo>
                      <a:pt x="63" y="0"/>
                    </a:lnTo>
                    <a:lnTo>
                      <a:pt x="70" y="3"/>
                    </a:lnTo>
                    <a:lnTo>
                      <a:pt x="65" y="19"/>
                    </a:lnTo>
                    <a:lnTo>
                      <a:pt x="77" y="28"/>
                    </a:lnTo>
                    <a:lnTo>
                      <a:pt x="79" y="39"/>
                    </a:lnTo>
                    <a:lnTo>
                      <a:pt x="48" y="88"/>
                    </a:lnTo>
                    <a:lnTo>
                      <a:pt x="24" y="96"/>
                    </a:lnTo>
                    <a:lnTo>
                      <a:pt x="19" y="9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8" name="Freeform 134"/>
              <p:cNvSpPr>
                <a:spLocks noChangeAspect="1"/>
              </p:cNvSpPr>
              <p:nvPr/>
            </p:nvSpPr>
            <p:spPr bwMode="gray">
              <a:xfrm>
                <a:off x="4592016" y="2893277"/>
                <a:ext cx="24186" cy="28633"/>
              </a:xfrm>
              <a:custGeom>
                <a:avLst/>
                <a:gdLst>
                  <a:gd name="T0" fmla="*/ 1 w 48"/>
                  <a:gd name="T1" fmla="*/ 2 h 66"/>
                  <a:gd name="T2" fmla="*/ 0 w 48"/>
                  <a:gd name="T3" fmla="*/ 2 h 66"/>
                  <a:gd name="T4" fmla="*/ 0 w 48"/>
                  <a:gd name="T5" fmla="*/ 1 h 66"/>
                  <a:gd name="T6" fmla="*/ 0 w 48"/>
                  <a:gd name="T7" fmla="*/ 1 h 66"/>
                  <a:gd name="T8" fmla="*/ 1 w 48"/>
                  <a:gd name="T9" fmla="*/ 1 h 66"/>
                  <a:gd name="T10" fmla="*/ 1 w 48"/>
                  <a:gd name="T11" fmla="*/ 0 h 66"/>
                  <a:gd name="T12" fmla="*/ 1 w 48"/>
                  <a:gd name="T13" fmla="*/ 0 h 66"/>
                  <a:gd name="T14" fmla="*/ 1 w 48"/>
                  <a:gd name="T15" fmla="*/ 0 h 66"/>
                  <a:gd name="T16" fmla="*/ 2 w 48"/>
                  <a:gd name="T17" fmla="*/ 0 h 66"/>
                  <a:gd name="T18" fmla="*/ 1 w 48"/>
                  <a:gd name="T19" fmla="*/ 1 h 66"/>
                  <a:gd name="T20" fmla="*/ 1 w 48"/>
                  <a:gd name="T21" fmla="*/ 2 h 66"/>
                  <a:gd name="T22" fmla="*/ 1 w 48"/>
                  <a:gd name="T23" fmla="*/ 2 h 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
                  <a:gd name="T37" fmla="*/ 0 h 66"/>
                  <a:gd name="T38" fmla="*/ 48 w 48"/>
                  <a:gd name="T39" fmla="*/ 66 h 6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 h="66">
                    <a:moveTo>
                      <a:pt x="16" y="66"/>
                    </a:moveTo>
                    <a:lnTo>
                      <a:pt x="8" y="61"/>
                    </a:lnTo>
                    <a:lnTo>
                      <a:pt x="5" y="36"/>
                    </a:lnTo>
                    <a:lnTo>
                      <a:pt x="0" y="30"/>
                    </a:lnTo>
                    <a:lnTo>
                      <a:pt x="20" y="17"/>
                    </a:lnTo>
                    <a:lnTo>
                      <a:pt x="28" y="5"/>
                    </a:lnTo>
                    <a:lnTo>
                      <a:pt x="36" y="0"/>
                    </a:lnTo>
                    <a:lnTo>
                      <a:pt x="42" y="4"/>
                    </a:lnTo>
                    <a:lnTo>
                      <a:pt x="48" y="13"/>
                    </a:lnTo>
                    <a:lnTo>
                      <a:pt x="29" y="27"/>
                    </a:lnTo>
                    <a:lnTo>
                      <a:pt x="24" y="63"/>
                    </a:lnTo>
                    <a:lnTo>
                      <a:pt x="16" y="6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69" name="Freeform 135"/>
              <p:cNvSpPr>
                <a:spLocks noChangeAspect="1"/>
              </p:cNvSpPr>
              <p:nvPr/>
            </p:nvSpPr>
            <p:spPr bwMode="gray">
              <a:xfrm>
                <a:off x="4938676" y="3378666"/>
                <a:ext cx="53209" cy="46357"/>
              </a:xfrm>
              <a:custGeom>
                <a:avLst/>
                <a:gdLst>
                  <a:gd name="T0" fmla="*/ 3 w 107"/>
                  <a:gd name="T1" fmla="*/ 1 h 110"/>
                  <a:gd name="T2" fmla="*/ 3 w 107"/>
                  <a:gd name="T3" fmla="*/ 2 h 110"/>
                  <a:gd name="T4" fmla="*/ 2 w 107"/>
                  <a:gd name="T5" fmla="*/ 2 h 110"/>
                  <a:gd name="T6" fmla="*/ 2 w 107"/>
                  <a:gd name="T7" fmla="*/ 3 h 110"/>
                  <a:gd name="T8" fmla="*/ 2 w 107"/>
                  <a:gd name="T9" fmla="*/ 3 h 110"/>
                  <a:gd name="T10" fmla="*/ 1 w 107"/>
                  <a:gd name="T11" fmla="*/ 3 h 110"/>
                  <a:gd name="T12" fmla="*/ 1 w 107"/>
                  <a:gd name="T13" fmla="*/ 3 h 110"/>
                  <a:gd name="T14" fmla="*/ 0 w 107"/>
                  <a:gd name="T15" fmla="*/ 2 h 110"/>
                  <a:gd name="T16" fmla="*/ 1 w 107"/>
                  <a:gd name="T17" fmla="*/ 1 h 110"/>
                  <a:gd name="T18" fmla="*/ 2 w 107"/>
                  <a:gd name="T19" fmla="*/ 0 h 110"/>
                  <a:gd name="T20" fmla="*/ 2 w 107"/>
                  <a:gd name="T21" fmla="*/ 0 h 110"/>
                  <a:gd name="T22" fmla="*/ 2 w 107"/>
                  <a:gd name="T23" fmla="*/ 0 h 110"/>
                  <a:gd name="T24" fmla="*/ 3 w 107"/>
                  <a:gd name="T25" fmla="*/ 1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10"/>
                  <a:gd name="T41" fmla="*/ 107 w 107"/>
                  <a:gd name="T42" fmla="*/ 110 h 1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10">
                    <a:moveTo>
                      <a:pt x="107" y="42"/>
                    </a:moveTo>
                    <a:lnTo>
                      <a:pt x="107" y="49"/>
                    </a:lnTo>
                    <a:lnTo>
                      <a:pt x="86" y="83"/>
                    </a:lnTo>
                    <a:lnTo>
                      <a:pt x="63" y="91"/>
                    </a:lnTo>
                    <a:lnTo>
                      <a:pt x="48" y="108"/>
                    </a:lnTo>
                    <a:lnTo>
                      <a:pt x="37" y="110"/>
                    </a:lnTo>
                    <a:lnTo>
                      <a:pt x="20" y="94"/>
                    </a:lnTo>
                    <a:lnTo>
                      <a:pt x="0" y="60"/>
                    </a:lnTo>
                    <a:lnTo>
                      <a:pt x="23" y="23"/>
                    </a:lnTo>
                    <a:lnTo>
                      <a:pt x="59" y="1"/>
                    </a:lnTo>
                    <a:lnTo>
                      <a:pt x="71" y="0"/>
                    </a:lnTo>
                    <a:lnTo>
                      <a:pt x="82" y="4"/>
                    </a:lnTo>
                    <a:lnTo>
                      <a:pt x="107" y="4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0" name="Freeform 136"/>
              <p:cNvSpPr>
                <a:spLocks noChangeAspect="1"/>
              </p:cNvSpPr>
              <p:nvPr/>
            </p:nvSpPr>
            <p:spPr bwMode="gray">
              <a:xfrm>
                <a:off x="5022519" y="3318674"/>
                <a:ext cx="27411" cy="31360"/>
              </a:xfrm>
              <a:custGeom>
                <a:avLst/>
                <a:gdLst>
                  <a:gd name="T0" fmla="*/ 2 w 56"/>
                  <a:gd name="T1" fmla="*/ 2 h 76"/>
                  <a:gd name="T2" fmla="*/ 2 w 56"/>
                  <a:gd name="T3" fmla="*/ 0 h 76"/>
                  <a:gd name="T4" fmla="*/ 1 w 56"/>
                  <a:gd name="T5" fmla="*/ 0 h 76"/>
                  <a:gd name="T6" fmla="*/ 1 w 56"/>
                  <a:gd name="T7" fmla="*/ 0 h 76"/>
                  <a:gd name="T8" fmla="*/ 1 w 56"/>
                  <a:gd name="T9" fmla="*/ 0 h 76"/>
                  <a:gd name="T10" fmla="*/ 0 w 56"/>
                  <a:gd name="T11" fmla="*/ 1 h 76"/>
                  <a:gd name="T12" fmla="*/ 0 w 56"/>
                  <a:gd name="T13" fmla="*/ 2 h 76"/>
                  <a:gd name="T14" fmla="*/ 1 w 56"/>
                  <a:gd name="T15" fmla="*/ 2 h 76"/>
                  <a:gd name="T16" fmla="*/ 1 w 56"/>
                  <a:gd name="T17" fmla="*/ 2 h 76"/>
                  <a:gd name="T18" fmla="*/ 2 w 56"/>
                  <a:gd name="T19" fmla="*/ 2 h 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76"/>
                  <a:gd name="T32" fmla="*/ 56 w 56"/>
                  <a:gd name="T33" fmla="*/ 76 h 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76">
                    <a:moveTo>
                      <a:pt x="56" y="52"/>
                    </a:moveTo>
                    <a:lnTo>
                      <a:pt x="53" y="5"/>
                    </a:lnTo>
                    <a:lnTo>
                      <a:pt x="47" y="12"/>
                    </a:lnTo>
                    <a:lnTo>
                      <a:pt x="27" y="0"/>
                    </a:lnTo>
                    <a:lnTo>
                      <a:pt x="15" y="6"/>
                    </a:lnTo>
                    <a:lnTo>
                      <a:pt x="0" y="46"/>
                    </a:lnTo>
                    <a:lnTo>
                      <a:pt x="10" y="72"/>
                    </a:lnTo>
                    <a:lnTo>
                      <a:pt x="28" y="74"/>
                    </a:lnTo>
                    <a:lnTo>
                      <a:pt x="40" y="76"/>
                    </a:lnTo>
                    <a:lnTo>
                      <a:pt x="56" y="5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1" name="Freeform 137"/>
              <p:cNvSpPr>
                <a:spLocks noChangeAspect="1"/>
              </p:cNvSpPr>
              <p:nvPr/>
            </p:nvSpPr>
            <p:spPr bwMode="gray">
              <a:xfrm>
                <a:off x="4999946" y="2731027"/>
                <a:ext cx="120928" cy="104986"/>
              </a:xfrm>
              <a:custGeom>
                <a:avLst/>
                <a:gdLst>
                  <a:gd name="T0" fmla="*/ 1 w 244"/>
                  <a:gd name="T1" fmla="*/ 4 h 249"/>
                  <a:gd name="T2" fmla="*/ 1 w 244"/>
                  <a:gd name="T3" fmla="*/ 4 h 249"/>
                  <a:gd name="T4" fmla="*/ 1 w 244"/>
                  <a:gd name="T5" fmla="*/ 4 h 249"/>
                  <a:gd name="T6" fmla="*/ 2 w 244"/>
                  <a:gd name="T7" fmla="*/ 3 h 249"/>
                  <a:gd name="T8" fmla="*/ 2 w 244"/>
                  <a:gd name="T9" fmla="*/ 3 h 249"/>
                  <a:gd name="T10" fmla="*/ 2 w 244"/>
                  <a:gd name="T11" fmla="*/ 3 h 249"/>
                  <a:gd name="T12" fmla="*/ 2 w 244"/>
                  <a:gd name="T13" fmla="*/ 2 h 249"/>
                  <a:gd name="T14" fmla="*/ 2 w 244"/>
                  <a:gd name="T15" fmla="*/ 2 h 249"/>
                  <a:gd name="T16" fmla="*/ 2 w 244"/>
                  <a:gd name="T17" fmla="*/ 2 h 249"/>
                  <a:gd name="T18" fmla="*/ 2 w 244"/>
                  <a:gd name="T19" fmla="*/ 2 h 249"/>
                  <a:gd name="T20" fmla="*/ 2 w 244"/>
                  <a:gd name="T21" fmla="*/ 1 h 249"/>
                  <a:gd name="T22" fmla="*/ 2 w 244"/>
                  <a:gd name="T23" fmla="*/ 1 h 249"/>
                  <a:gd name="T24" fmla="*/ 3 w 244"/>
                  <a:gd name="T25" fmla="*/ 1 h 249"/>
                  <a:gd name="T26" fmla="*/ 3 w 244"/>
                  <a:gd name="T27" fmla="*/ 1 h 249"/>
                  <a:gd name="T28" fmla="*/ 4 w 244"/>
                  <a:gd name="T29" fmla="*/ 0 h 249"/>
                  <a:gd name="T30" fmla="*/ 5 w 244"/>
                  <a:gd name="T31" fmla="*/ 0 h 249"/>
                  <a:gd name="T32" fmla="*/ 6 w 244"/>
                  <a:gd name="T33" fmla="*/ 0 h 249"/>
                  <a:gd name="T34" fmla="*/ 6 w 244"/>
                  <a:gd name="T35" fmla="*/ 0 h 249"/>
                  <a:gd name="T36" fmla="*/ 6 w 244"/>
                  <a:gd name="T37" fmla="*/ 1 h 249"/>
                  <a:gd name="T38" fmla="*/ 7 w 244"/>
                  <a:gd name="T39" fmla="*/ 2 h 249"/>
                  <a:gd name="T40" fmla="*/ 7 w 244"/>
                  <a:gd name="T41" fmla="*/ 3 h 249"/>
                  <a:gd name="T42" fmla="*/ 7 w 244"/>
                  <a:gd name="T43" fmla="*/ 3 h 249"/>
                  <a:gd name="T44" fmla="*/ 6 w 244"/>
                  <a:gd name="T45" fmla="*/ 5 h 249"/>
                  <a:gd name="T46" fmla="*/ 6 w 244"/>
                  <a:gd name="T47" fmla="*/ 5 h 249"/>
                  <a:gd name="T48" fmla="*/ 6 w 244"/>
                  <a:gd name="T49" fmla="*/ 5 h 249"/>
                  <a:gd name="T50" fmla="*/ 5 w 244"/>
                  <a:gd name="T51" fmla="*/ 5 h 249"/>
                  <a:gd name="T52" fmla="*/ 5 w 244"/>
                  <a:gd name="T53" fmla="*/ 5 h 249"/>
                  <a:gd name="T54" fmla="*/ 5 w 244"/>
                  <a:gd name="T55" fmla="*/ 5 h 249"/>
                  <a:gd name="T56" fmla="*/ 4 w 244"/>
                  <a:gd name="T57" fmla="*/ 6 h 249"/>
                  <a:gd name="T58" fmla="*/ 4 w 244"/>
                  <a:gd name="T59" fmla="*/ 5 h 249"/>
                  <a:gd name="T60" fmla="*/ 4 w 244"/>
                  <a:gd name="T61" fmla="*/ 5 h 249"/>
                  <a:gd name="T62" fmla="*/ 4 w 244"/>
                  <a:gd name="T63" fmla="*/ 5 h 249"/>
                  <a:gd name="T64" fmla="*/ 4 w 244"/>
                  <a:gd name="T65" fmla="*/ 5 h 249"/>
                  <a:gd name="T66" fmla="*/ 4 w 244"/>
                  <a:gd name="T67" fmla="*/ 6 h 249"/>
                  <a:gd name="T68" fmla="*/ 4 w 244"/>
                  <a:gd name="T69" fmla="*/ 5 h 249"/>
                  <a:gd name="T70" fmla="*/ 3 w 244"/>
                  <a:gd name="T71" fmla="*/ 6 h 249"/>
                  <a:gd name="T72" fmla="*/ 3 w 244"/>
                  <a:gd name="T73" fmla="*/ 6 h 249"/>
                  <a:gd name="T74" fmla="*/ 3 w 244"/>
                  <a:gd name="T75" fmla="*/ 6 h 249"/>
                  <a:gd name="T76" fmla="*/ 3 w 244"/>
                  <a:gd name="T77" fmla="*/ 6 h 249"/>
                  <a:gd name="T78" fmla="*/ 3 w 244"/>
                  <a:gd name="T79" fmla="*/ 6 h 249"/>
                  <a:gd name="T80" fmla="*/ 3 w 244"/>
                  <a:gd name="T81" fmla="*/ 7 h 249"/>
                  <a:gd name="T82" fmla="*/ 3 w 244"/>
                  <a:gd name="T83" fmla="*/ 7 h 249"/>
                  <a:gd name="T84" fmla="*/ 1 w 244"/>
                  <a:gd name="T85" fmla="*/ 7 h 249"/>
                  <a:gd name="T86" fmla="*/ 1 w 244"/>
                  <a:gd name="T87" fmla="*/ 7 h 249"/>
                  <a:gd name="T88" fmla="*/ 1 w 244"/>
                  <a:gd name="T89" fmla="*/ 7 h 249"/>
                  <a:gd name="T90" fmla="*/ 0 w 244"/>
                  <a:gd name="T91" fmla="*/ 7 h 249"/>
                  <a:gd name="T92" fmla="*/ 0 w 244"/>
                  <a:gd name="T93" fmla="*/ 6 h 249"/>
                  <a:gd name="T94" fmla="*/ 0 w 244"/>
                  <a:gd name="T95" fmla="*/ 6 h 249"/>
                  <a:gd name="T96" fmla="*/ 0 w 244"/>
                  <a:gd name="T97" fmla="*/ 5 h 249"/>
                  <a:gd name="T98" fmla="*/ 1 w 244"/>
                  <a:gd name="T99" fmla="*/ 4 h 2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4"/>
                  <a:gd name="T151" fmla="*/ 0 h 249"/>
                  <a:gd name="T152" fmla="*/ 244 w 244"/>
                  <a:gd name="T153" fmla="*/ 249 h 24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4" h="249">
                    <a:moveTo>
                      <a:pt x="37" y="130"/>
                    </a:moveTo>
                    <a:lnTo>
                      <a:pt x="37" y="137"/>
                    </a:lnTo>
                    <a:lnTo>
                      <a:pt x="42" y="139"/>
                    </a:lnTo>
                    <a:lnTo>
                      <a:pt x="59" y="119"/>
                    </a:lnTo>
                    <a:lnTo>
                      <a:pt x="72" y="110"/>
                    </a:lnTo>
                    <a:lnTo>
                      <a:pt x="77" y="102"/>
                    </a:lnTo>
                    <a:lnTo>
                      <a:pt x="76" y="86"/>
                    </a:lnTo>
                    <a:lnTo>
                      <a:pt x="72" y="86"/>
                    </a:lnTo>
                    <a:lnTo>
                      <a:pt x="55" y="76"/>
                    </a:lnTo>
                    <a:lnTo>
                      <a:pt x="51" y="64"/>
                    </a:lnTo>
                    <a:lnTo>
                      <a:pt x="55" y="20"/>
                    </a:lnTo>
                    <a:lnTo>
                      <a:pt x="60" y="17"/>
                    </a:lnTo>
                    <a:lnTo>
                      <a:pt x="102" y="15"/>
                    </a:lnTo>
                    <a:lnTo>
                      <a:pt x="106" y="21"/>
                    </a:lnTo>
                    <a:lnTo>
                      <a:pt x="142" y="13"/>
                    </a:lnTo>
                    <a:lnTo>
                      <a:pt x="173" y="13"/>
                    </a:lnTo>
                    <a:lnTo>
                      <a:pt x="194" y="0"/>
                    </a:lnTo>
                    <a:lnTo>
                      <a:pt x="211" y="6"/>
                    </a:lnTo>
                    <a:lnTo>
                      <a:pt x="219" y="43"/>
                    </a:lnTo>
                    <a:lnTo>
                      <a:pt x="240" y="60"/>
                    </a:lnTo>
                    <a:lnTo>
                      <a:pt x="244" y="89"/>
                    </a:lnTo>
                    <a:lnTo>
                      <a:pt x="240" y="119"/>
                    </a:lnTo>
                    <a:lnTo>
                      <a:pt x="196" y="178"/>
                    </a:lnTo>
                    <a:lnTo>
                      <a:pt x="194" y="178"/>
                    </a:lnTo>
                    <a:lnTo>
                      <a:pt x="185" y="176"/>
                    </a:lnTo>
                    <a:lnTo>
                      <a:pt x="179" y="179"/>
                    </a:lnTo>
                    <a:lnTo>
                      <a:pt x="168" y="174"/>
                    </a:lnTo>
                    <a:lnTo>
                      <a:pt x="164" y="171"/>
                    </a:lnTo>
                    <a:lnTo>
                      <a:pt x="151" y="184"/>
                    </a:lnTo>
                    <a:lnTo>
                      <a:pt x="145" y="181"/>
                    </a:lnTo>
                    <a:lnTo>
                      <a:pt x="137" y="181"/>
                    </a:lnTo>
                    <a:lnTo>
                      <a:pt x="133" y="178"/>
                    </a:lnTo>
                    <a:lnTo>
                      <a:pt x="131" y="182"/>
                    </a:lnTo>
                    <a:lnTo>
                      <a:pt x="127" y="184"/>
                    </a:lnTo>
                    <a:lnTo>
                      <a:pt x="122" y="182"/>
                    </a:lnTo>
                    <a:lnTo>
                      <a:pt x="119" y="190"/>
                    </a:lnTo>
                    <a:lnTo>
                      <a:pt x="110" y="193"/>
                    </a:lnTo>
                    <a:lnTo>
                      <a:pt x="102" y="195"/>
                    </a:lnTo>
                    <a:lnTo>
                      <a:pt x="100" y="198"/>
                    </a:lnTo>
                    <a:lnTo>
                      <a:pt x="102" y="203"/>
                    </a:lnTo>
                    <a:lnTo>
                      <a:pt x="91" y="227"/>
                    </a:lnTo>
                    <a:lnTo>
                      <a:pt x="96" y="232"/>
                    </a:lnTo>
                    <a:lnTo>
                      <a:pt x="34" y="233"/>
                    </a:lnTo>
                    <a:lnTo>
                      <a:pt x="23" y="237"/>
                    </a:lnTo>
                    <a:lnTo>
                      <a:pt x="15" y="249"/>
                    </a:lnTo>
                    <a:lnTo>
                      <a:pt x="0" y="246"/>
                    </a:lnTo>
                    <a:lnTo>
                      <a:pt x="1" y="204"/>
                    </a:lnTo>
                    <a:lnTo>
                      <a:pt x="1" y="193"/>
                    </a:lnTo>
                    <a:lnTo>
                      <a:pt x="8" y="167"/>
                    </a:lnTo>
                    <a:lnTo>
                      <a:pt x="37" y="13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2" name="Freeform 138"/>
              <p:cNvSpPr>
                <a:spLocks noChangeAspect="1"/>
              </p:cNvSpPr>
              <p:nvPr/>
            </p:nvSpPr>
            <p:spPr bwMode="gray">
              <a:xfrm>
                <a:off x="5377240" y="2991446"/>
                <a:ext cx="6449" cy="1364"/>
              </a:xfrm>
              <a:custGeom>
                <a:avLst/>
                <a:gdLst>
                  <a:gd name="T0" fmla="*/ 0 w 11"/>
                  <a:gd name="T1" fmla="*/ 0 h 6"/>
                  <a:gd name="T2" fmla="*/ 0 w 11"/>
                  <a:gd name="T3" fmla="*/ 0 h 6"/>
                  <a:gd name="T4" fmla="*/ 0 w 11"/>
                  <a:gd name="T5" fmla="*/ 0 h 6"/>
                  <a:gd name="T6" fmla="*/ 0 w 11"/>
                  <a:gd name="T7" fmla="*/ 0 h 6"/>
                  <a:gd name="T8" fmla="*/ 0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4" y="2"/>
                    </a:moveTo>
                    <a:lnTo>
                      <a:pt x="0" y="4"/>
                    </a:lnTo>
                    <a:lnTo>
                      <a:pt x="4" y="6"/>
                    </a:lnTo>
                    <a:lnTo>
                      <a:pt x="11" y="0"/>
                    </a:lnTo>
                    <a:lnTo>
                      <a:pt x="4" y="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3" name="Freeform 139"/>
              <p:cNvSpPr>
                <a:spLocks noChangeAspect="1"/>
              </p:cNvSpPr>
              <p:nvPr/>
            </p:nvSpPr>
            <p:spPr bwMode="gray">
              <a:xfrm>
                <a:off x="5304683" y="3044621"/>
                <a:ext cx="162850" cy="271327"/>
              </a:xfrm>
              <a:custGeom>
                <a:avLst/>
                <a:gdLst>
                  <a:gd name="T0" fmla="*/ 2 w 329"/>
                  <a:gd name="T1" fmla="*/ 5 h 652"/>
                  <a:gd name="T2" fmla="*/ 2 w 329"/>
                  <a:gd name="T3" fmla="*/ 5 h 652"/>
                  <a:gd name="T4" fmla="*/ 3 w 329"/>
                  <a:gd name="T5" fmla="*/ 5 h 652"/>
                  <a:gd name="T6" fmla="*/ 3 w 329"/>
                  <a:gd name="T7" fmla="*/ 5 h 652"/>
                  <a:gd name="T8" fmla="*/ 4 w 329"/>
                  <a:gd name="T9" fmla="*/ 5 h 652"/>
                  <a:gd name="T10" fmla="*/ 5 w 329"/>
                  <a:gd name="T11" fmla="*/ 5 h 652"/>
                  <a:gd name="T12" fmla="*/ 4 w 329"/>
                  <a:gd name="T13" fmla="*/ 5 h 652"/>
                  <a:gd name="T14" fmla="*/ 5 w 329"/>
                  <a:gd name="T15" fmla="*/ 4 h 652"/>
                  <a:gd name="T16" fmla="*/ 5 w 329"/>
                  <a:gd name="T17" fmla="*/ 4 h 652"/>
                  <a:gd name="T18" fmla="*/ 5 w 329"/>
                  <a:gd name="T19" fmla="*/ 4 h 652"/>
                  <a:gd name="T20" fmla="*/ 6 w 329"/>
                  <a:gd name="T21" fmla="*/ 4 h 652"/>
                  <a:gd name="T22" fmla="*/ 6 w 329"/>
                  <a:gd name="T23" fmla="*/ 3 h 652"/>
                  <a:gd name="T24" fmla="*/ 6 w 329"/>
                  <a:gd name="T25" fmla="*/ 2 h 652"/>
                  <a:gd name="T26" fmla="*/ 6 w 329"/>
                  <a:gd name="T27" fmla="*/ 2 h 652"/>
                  <a:gd name="T28" fmla="*/ 6 w 329"/>
                  <a:gd name="T29" fmla="*/ 2 h 652"/>
                  <a:gd name="T30" fmla="*/ 7 w 329"/>
                  <a:gd name="T31" fmla="*/ 2 h 652"/>
                  <a:gd name="T32" fmla="*/ 7 w 329"/>
                  <a:gd name="T33" fmla="*/ 2 h 652"/>
                  <a:gd name="T34" fmla="*/ 7 w 329"/>
                  <a:gd name="T35" fmla="*/ 0 h 652"/>
                  <a:gd name="T36" fmla="*/ 8 w 329"/>
                  <a:gd name="T37" fmla="*/ 0 h 652"/>
                  <a:gd name="T38" fmla="*/ 10 w 329"/>
                  <a:gd name="T39" fmla="*/ 4 h 652"/>
                  <a:gd name="T40" fmla="*/ 9 w 329"/>
                  <a:gd name="T41" fmla="*/ 5 h 652"/>
                  <a:gd name="T42" fmla="*/ 9 w 329"/>
                  <a:gd name="T43" fmla="*/ 4 h 652"/>
                  <a:gd name="T44" fmla="*/ 9 w 329"/>
                  <a:gd name="T45" fmla="*/ 6 h 652"/>
                  <a:gd name="T46" fmla="*/ 8 w 329"/>
                  <a:gd name="T47" fmla="*/ 9 h 652"/>
                  <a:gd name="T48" fmla="*/ 6 w 329"/>
                  <a:gd name="T49" fmla="*/ 16 h 652"/>
                  <a:gd name="T50" fmla="*/ 5 w 329"/>
                  <a:gd name="T51" fmla="*/ 18 h 652"/>
                  <a:gd name="T52" fmla="*/ 4 w 329"/>
                  <a:gd name="T53" fmla="*/ 18 h 652"/>
                  <a:gd name="T54" fmla="*/ 1 w 329"/>
                  <a:gd name="T55" fmla="*/ 18 h 652"/>
                  <a:gd name="T56" fmla="*/ 1 w 329"/>
                  <a:gd name="T57" fmla="*/ 16 h 652"/>
                  <a:gd name="T58" fmla="*/ 1 w 329"/>
                  <a:gd name="T59" fmla="*/ 15 h 652"/>
                  <a:gd name="T60" fmla="*/ 0 w 329"/>
                  <a:gd name="T61" fmla="*/ 13 h 652"/>
                  <a:gd name="T62" fmla="*/ 1 w 329"/>
                  <a:gd name="T63" fmla="*/ 13 h 652"/>
                  <a:gd name="T64" fmla="*/ 1 w 329"/>
                  <a:gd name="T65" fmla="*/ 12 h 652"/>
                  <a:gd name="T66" fmla="*/ 2 w 329"/>
                  <a:gd name="T67" fmla="*/ 10 h 652"/>
                  <a:gd name="T68" fmla="*/ 1 w 329"/>
                  <a:gd name="T69" fmla="*/ 8 h 652"/>
                  <a:gd name="T70" fmla="*/ 2 w 329"/>
                  <a:gd name="T71" fmla="*/ 6 h 65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9"/>
                  <a:gd name="T109" fmla="*/ 0 h 652"/>
                  <a:gd name="T110" fmla="*/ 329 w 329"/>
                  <a:gd name="T111" fmla="*/ 652 h 65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9" h="652">
                    <a:moveTo>
                      <a:pt x="54" y="192"/>
                    </a:moveTo>
                    <a:lnTo>
                      <a:pt x="60" y="187"/>
                    </a:lnTo>
                    <a:lnTo>
                      <a:pt x="78" y="187"/>
                    </a:lnTo>
                    <a:lnTo>
                      <a:pt x="89" y="179"/>
                    </a:lnTo>
                    <a:lnTo>
                      <a:pt x="95" y="184"/>
                    </a:lnTo>
                    <a:lnTo>
                      <a:pt x="100" y="179"/>
                    </a:lnTo>
                    <a:lnTo>
                      <a:pt x="105" y="181"/>
                    </a:lnTo>
                    <a:lnTo>
                      <a:pt x="110" y="170"/>
                    </a:lnTo>
                    <a:lnTo>
                      <a:pt x="123" y="170"/>
                    </a:lnTo>
                    <a:lnTo>
                      <a:pt x="129" y="166"/>
                    </a:lnTo>
                    <a:lnTo>
                      <a:pt x="143" y="183"/>
                    </a:lnTo>
                    <a:lnTo>
                      <a:pt x="156" y="183"/>
                    </a:lnTo>
                    <a:lnTo>
                      <a:pt x="146" y="167"/>
                    </a:lnTo>
                    <a:lnTo>
                      <a:pt x="146" y="159"/>
                    </a:lnTo>
                    <a:lnTo>
                      <a:pt x="165" y="144"/>
                    </a:lnTo>
                    <a:lnTo>
                      <a:pt x="171" y="147"/>
                    </a:lnTo>
                    <a:lnTo>
                      <a:pt x="173" y="157"/>
                    </a:lnTo>
                    <a:lnTo>
                      <a:pt x="183" y="155"/>
                    </a:lnTo>
                    <a:lnTo>
                      <a:pt x="176" y="141"/>
                    </a:lnTo>
                    <a:lnTo>
                      <a:pt x="186" y="124"/>
                    </a:lnTo>
                    <a:lnTo>
                      <a:pt x="193" y="116"/>
                    </a:lnTo>
                    <a:lnTo>
                      <a:pt x="193" y="133"/>
                    </a:lnTo>
                    <a:lnTo>
                      <a:pt x="207" y="116"/>
                    </a:lnTo>
                    <a:lnTo>
                      <a:pt x="219" y="116"/>
                    </a:lnTo>
                    <a:lnTo>
                      <a:pt x="203" y="105"/>
                    </a:lnTo>
                    <a:lnTo>
                      <a:pt x="213" y="90"/>
                    </a:lnTo>
                    <a:lnTo>
                      <a:pt x="219" y="95"/>
                    </a:lnTo>
                    <a:lnTo>
                      <a:pt x="213" y="67"/>
                    </a:lnTo>
                    <a:lnTo>
                      <a:pt x="215" y="64"/>
                    </a:lnTo>
                    <a:lnTo>
                      <a:pt x="224" y="67"/>
                    </a:lnTo>
                    <a:lnTo>
                      <a:pt x="228" y="76"/>
                    </a:lnTo>
                    <a:lnTo>
                      <a:pt x="241" y="51"/>
                    </a:lnTo>
                    <a:lnTo>
                      <a:pt x="245" y="56"/>
                    </a:lnTo>
                    <a:lnTo>
                      <a:pt x="254" y="51"/>
                    </a:lnTo>
                    <a:lnTo>
                      <a:pt x="259" y="20"/>
                    </a:lnTo>
                    <a:lnTo>
                      <a:pt x="254" y="11"/>
                    </a:lnTo>
                    <a:lnTo>
                      <a:pt x="258" y="13"/>
                    </a:lnTo>
                    <a:lnTo>
                      <a:pt x="273" y="0"/>
                    </a:lnTo>
                    <a:lnTo>
                      <a:pt x="304" y="39"/>
                    </a:lnTo>
                    <a:lnTo>
                      <a:pt x="329" y="152"/>
                    </a:lnTo>
                    <a:lnTo>
                      <a:pt x="324" y="175"/>
                    </a:lnTo>
                    <a:lnTo>
                      <a:pt x="317" y="175"/>
                    </a:lnTo>
                    <a:lnTo>
                      <a:pt x="309" y="152"/>
                    </a:lnTo>
                    <a:lnTo>
                      <a:pt x="300" y="153"/>
                    </a:lnTo>
                    <a:lnTo>
                      <a:pt x="298" y="186"/>
                    </a:lnTo>
                    <a:lnTo>
                      <a:pt x="303" y="209"/>
                    </a:lnTo>
                    <a:lnTo>
                      <a:pt x="287" y="237"/>
                    </a:lnTo>
                    <a:lnTo>
                      <a:pt x="278" y="306"/>
                    </a:lnTo>
                    <a:lnTo>
                      <a:pt x="242" y="407"/>
                    </a:lnTo>
                    <a:lnTo>
                      <a:pt x="199" y="574"/>
                    </a:lnTo>
                    <a:lnTo>
                      <a:pt x="188" y="599"/>
                    </a:lnTo>
                    <a:lnTo>
                      <a:pt x="177" y="618"/>
                    </a:lnTo>
                    <a:lnTo>
                      <a:pt x="160" y="628"/>
                    </a:lnTo>
                    <a:lnTo>
                      <a:pt x="126" y="633"/>
                    </a:lnTo>
                    <a:lnTo>
                      <a:pt x="89" y="652"/>
                    </a:lnTo>
                    <a:lnTo>
                      <a:pt x="41" y="618"/>
                    </a:lnTo>
                    <a:lnTo>
                      <a:pt x="29" y="599"/>
                    </a:lnTo>
                    <a:lnTo>
                      <a:pt x="21" y="568"/>
                    </a:lnTo>
                    <a:lnTo>
                      <a:pt x="24" y="548"/>
                    </a:lnTo>
                    <a:lnTo>
                      <a:pt x="15" y="523"/>
                    </a:lnTo>
                    <a:lnTo>
                      <a:pt x="1" y="503"/>
                    </a:lnTo>
                    <a:lnTo>
                      <a:pt x="0" y="466"/>
                    </a:lnTo>
                    <a:lnTo>
                      <a:pt x="12" y="441"/>
                    </a:lnTo>
                    <a:lnTo>
                      <a:pt x="18" y="435"/>
                    </a:lnTo>
                    <a:lnTo>
                      <a:pt x="26" y="432"/>
                    </a:lnTo>
                    <a:lnTo>
                      <a:pt x="32" y="409"/>
                    </a:lnTo>
                    <a:lnTo>
                      <a:pt x="60" y="364"/>
                    </a:lnTo>
                    <a:lnTo>
                      <a:pt x="61" y="352"/>
                    </a:lnTo>
                    <a:lnTo>
                      <a:pt x="46" y="314"/>
                    </a:lnTo>
                    <a:lnTo>
                      <a:pt x="41" y="265"/>
                    </a:lnTo>
                    <a:lnTo>
                      <a:pt x="32" y="252"/>
                    </a:lnTo>
                    <a:lnTo>
                      <a:pt x="54" y="206"/>
                    </a:lnTo>
                    <a:lnTo>
                      <a:pt x="54" y="19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4" name="Freeform 140"/>
              <p:cNvSpPr>
                <a:spLocks noChangeAspect="1"/>
              </p:cNvSpPr>
              <p:nvPr/>
            </p:nvSpPr>
            <p:spPr bwMode="gray">
              <a:xfrm>
                <a:off x="4467864" y="2800563"/>
                <a:ext cx="6449" cy="6818"/>
              </a:xfrm>
              <a:custGeom>
                <a:avLst/>
                <a:gdLst>
                  <a:gd name="T0" fmla="*/ 0 w 14"/>
                  <a:gd name="T1" fmla="*/ 0 h 17"/>
                  <a:gd name="T2" fmla="*/ 0 w 14"/>
                  <a:gd name="T3" fmla="*/ 0 h 17"/>
                  <a:gd name="T4" fmla="*/ 0 w 14"/>
                  <a:gd name="T5" fmla="*/ 0 h 17"/>
                  <a:gd name="T6" fmla="*/ 0 w 14"/>
                  <a:gd name="T7" fmla="*/ 0 h 17"/>
                  <a:gd name="T8" fmla="*/ 0 w 14"/>
                  <a:gd name="T9" fmla="*/ 0 h 17"/>
                  <a:gd name="T10" fmla="*/ 0 60000 65536"/>
                  <a:gd name="T11" fmla="*/ 0 60000 65536"/>
                  <a:gd name="T12" fmla="*/ 0 60000 65536"/>
                  <a:gd name="T13" fmla="*/ 0 60000 65536"/>
                  <a:gd name="T14" fmla="*/ 0 60000 65536"/>
                  <a:gd name="T15" fmla="*/ 0 w 14"/>
                  <a:gd name="T16" fmla="*/ 0 h 17"/>
                  <a:gd name="T17" fmla="*/ 14 w 14"/>
                  <a:gd name="T18" fmla="*/ 17 h 17"/>
                </a:gdLst>
                <a:ahLst/>
                <a:cxnLst>
                  <a:cxn ang="T10">
                    <a:pos x="T0" y="T1"/>
                  </a:cxn>
                  <a:cxn ang="T11">
                    <a:pos x="T2" y="T3"/>
                  </a:cxn>
                  <a:cxn ang="T12">
                    <a:pos x="T4" y="T5"/>
                  </a:cxn>
                  <a:cxn ang="T13">
                    <a:pos x="T6" y="T7"/>
                  </a:cxn>
                  <a:cxn ang="T14">
                    <a:pos x="T8" y="T9"/>
                  </a:cxn>
                </a:cxnLst>
                <a:rect l="T15" t="T16" r="T17" b="T18"/>
                <a:pathLst>
                  <a:path w="14" h="17">
                    <a:moveTo>
                      <a:pt x="7" y="0"/>
                    </a:moveTo>
                    <a:lnTo>
                      <a:pt x="14" y="9"/>
                    </a:lnTo>
                    <a:lnTo>
                      <a:pt x="5" y="17"/>
                    </a:lnTo>
                    <a:lnTo>
                      <a:pt x="0" y="8"/>
                    </a:lnTo>
                    <a:lnTo>
                      <a:pt x="7"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5" name="Freeform 141"/>
              <p:cNvSpPr>
                <a:spLocks noChangeAspect="1"/>
              </p:cNvSpPr>
              <p:nvPr/>
            </p:nvSpPr>
            <p:spPr bwMode="gray">
              <a:xfrm>
                <a:off x="4880631" y="2169286"/>
                <a:ext cx="256367" cy="212698"/>
              </a:xfrm>
              <a:custGeom>
                <a:avLst/>
                <a:gdLst>
                  <a:gd name="T0" fmla="*/ 13 w 515"/>
                  <a:gd name="T1" fmla="*/ 1 h 508"/>
                  <a:gd name="T2" fmla="*/ 12 w 515"/>
                  <a:gd name="T3" fmla="*/ 1 h 508"/>
                  <a:gd name="T4" fmla="*/ 11 w 515"/>
                  <a:gd name="T5" fmla="*/ 1 h 508"/>
                  <a:gd name="T6" fmla="*/ 10 w 515"/>
                  <a:gd name="T7" fmla="*/ 1 h 508"/>
                  <a:gd name="T8" fmla="*/ 10 w 515"/>
                  <a:gd name="T9" fmla="*/ 0 h 508"/>
                  <a:gd name="T10" fmla="*/ 9 w 515"/>
                  <a:gd name="T11" fmla="*/ 0 h 508"/>
                  <a:gd name="T12" fmla="*/ 8 w 515"/>
                  <a:gd name="T13" fmla="*/ 1 h 508"/>
                  <a:gd name="T14" fmla="*/ 8 w 515"/>
                  <a:gd name="T15" fmla="*/ 0 h 508"/>
                  <a:gd name="T16" fmla="*/ 3 w 515"/>
                  <a:gd name="T17" fmla="*/ 0 h 508"/>
                  <a:gd name="T18" fmla="*/ 1 w 515"/>
                  <a:gd name="T19" fmla="*/ 0 h 508"/>
                  <a:gd name="T20" fmla="*/ 1 w 515"/>
                  <a:gd name="T21" fmla="*/ 0 h 508"/>
                  <a:gd name="T22" fmla="*/ 0 w 515"/>
                  <a:gd name="T23" fmla="*/ 2 h 508"/>
                  <a:gd name="T24" fmla="*/ 0 w 515"/>
                  <a:gd name="T25" fmla="*/ 3 h 508"/>
                  <a:gd name="T26" fmla="*/ 0 w 515"/>
                  <a:gd name="T27" fmla="*/ 3 h 508"/>
                  <a:gd name="T28" fmla="*/ 1 w 515"/>
                  <a:gd name="T29" fmla="*/ 5 h 508"/>
                  <a:gd name="T30" fmla="*/ 1 w 515"/>
                  <a:gd name="T31" fmla="*/ 8 h 508"/>
                  <a:gd name="T32" fmla="*/ 1 w 515"/>
                  <a:gd name="T33" fmla="*/ 10 h 508"/>
                  <a:gd name="T34" fmla="*/ 1 w 515"/>
                  <a:gd name="T35" fmla="*/ 13 h 508"/>
                  <a:gd name="T36" fmla="*/ 2 w 515"/>
                  <a:gd name="T37" fmla="*/ 14 h 508"/>
                  <a:gd name="T38" fmla="*/ 4 w 515"/>
                  <a:gd name="T39" fmla="*/ 14 h 508"/>
                  <a:gd name="T40" fmla="*/ 6 w 515"/>
                  <a:gd name="T41" fmla="*/ 14 h 508"/>
                  <a:gd name="T42" fmla="*/ 8 w 515"/>
                  <a:gd name="T43" fmla="*/ 14 h 508"/>
                  <a:gd name="T44" fmla="*/ 9 w 515"/>
                  <a:gd name="T45" fmla="*/ 14 h 508"/>
                  <a:gd name="T46" fmla="*/ 9 w 515"/>
                  <a:gd name="T47" fmla="*/ 14 h 508"/>
                  <a:gd name="T48" fmla="*/ 12 w 515"/>
                  <a:gd name="T49" fmla="*/ 14 h 508"/>
                  <a:gd name="T50" fmla="*/ 13 w 515"/>
                  <a:gd name="T51" fmla="*/ 15 h 508"/>
                  <a:gd name="T52" fmla="*/ 14 w 515"/>
                  <a:gd name="T53" fmla="*/ 14 h 508"/>
                  <a:gd name="T54" fmla="*/ 15 w 515"/>
                  <a:gd name="T55" fmla="*/ 13 h 508"/>
                  <a:gd name="T56" fmla="*/ 15 w 515"/>
                  <a:gd name="T57" fmla="*/ 12 h 508"/>
                  <a:gd name="T58" fmla="*/ 14 w 515"/>
                  <a:gd name="T59" fmla="*/ 11 h 508"/>
                  <a:gd name="T60" fmla="*/ 12 w 515"/>
                  <a:gd name="T61" fmla="*/ 7 h 508"/>
                  <a:gd name="T62" fmla="*/ 12 w 515"/>
                  <a:gd name="T63" fmla="*/ 6 h 508"/>
                  <a:gd name="T64" fmla="*/ 11 w 515"/>
                  <a:gd name="T65" fmla="*/ 4 h 508"/>
                  <a:gd name="T66" fmla="*/ 10 w 515"/>
                  <a:gd name="T67" fmla="*/ 3 h 508"/>
                  <a:gd name="T68" fmla="*/ 11 w 515"/>
                  <a:gd name="T69" fmla="*/ 3 h 508"/>
                  <a:gd name="T70" fmla="*/ 12 w 515"/>
                  <a:gd name="T71" fmla="*/ 5 h 508"/>
                  <a:gd name="T72" fmla="*/ 13 w 515"/>
                  <a:gd name="T73" fmla="*/ 6 h 508"/>
                  <a:gd name="T74" fmla="*/ 14 w 515"/>
                  <a:gd name="T75" fmla="*/ 3 h 508"/>
                  <a:gd name="T76" fmla="*/ 13 w 515"/>
                  <a:gd name="T77" fmla="*/ 2 h 508"/>
                  <a:gd name="T78" fmla="*/ 13 w 515"/>
                  <a:gd name="T79" fmla="*/ 1 h 5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15"/>
                  <a:gd name="T121" fmla="*/ 0 h 508"/>
                  <a:gd name="T122" fmla="*/ 515 w 515"/>
                  <a:gd name="T123" fmla="*/ 508 h 5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15" h="508">
                    <a:moveTo>
                      <a:pt x="441" y="25"/>
                    </a:moveTo>
                    <a:lnTo>
                      <a:pt x="438" y="17"/>
                    </a:lnTo>
                    <a:lnTo>
                      <a:pt x="413" y="30"/>
                    </a:lnTo>
                    <a:lnTo>
                      <a:pt x="394" y="33"/>
                    </a:lnTo>
                    <a:lnTo>
                      <a:pt x="390" y="29"/>
                    </a:lnTo>
                    <a:lnTo>
                      <a:pt x="367" y="33"/>
                    </a:lnTo>
                    <a:lnTo>
                      <a:pt x="360" y="24"/>
                    </a:lnTo>
                    <a:lnTo>
                      <a:pt x="350" y="21"/>
                    </a:lnTo>
                    <a:lnTo>
                      <a:pt x="350" y="22"/>
                    </a:lnTo>
                    <a:lnTo>
                      <a:pt x="336" y="5"/>
                    </a:lnTo>
                    <a:lnTo>
                      <a:pt x="326" y="8"/>
                    </a:lnTo>
                    <a:lnTo>
                      <a:pt x="304" y="8"/>
                    </a:lnTo>
                    <a:lnTo>
                      <a:pt x="297" y="7"/>
                    </a:lnTo>
                    <a:lnTo>
                      <a:pt x="274" y="17"/>
                    </a:lnTo>
                    <a:lnTo>
                      <a:pt x="282" y="7"/>
                    </a:lnTo>
                    <a:lnTo>
                      <a:pt x="261" y="10"/>
                    </a:lnTo>
                    <a:lnTo>
                      <a:pt x="201" y="44"/>
                    </a:lnTo>
                    <a:lnTo>
                      <a:pt x="104" y="10"/>
                    </a:lnTo>
                    <a:lnTo>
                      <a:pt x="57" y="2"/>
                    </a:lnTo>
                    <a:lnTo>
                      <a:pt x="29" y="7"/>
                    </a:lnTo>
                    <a:lnTo>
                      <a:pt x="21" y="0"/>
                    </a:lnTo>
                    <a:lnTo>
                      <a:pt x="16" y="2"/>
                    </a:lnTo>
                    <a:lnTo>
                      <a:pt x="6" y="17"/>
                    </a:lnTo>
                    <a:lnTo>
                      <a:pt x="11" y="69"/>
                    </a:lnTo>
                    <a:lnTo>
                      <a:pt x="0" y="83"/>
                    </a:lnTo>
                    <a:lnTo>
                      <a:pt x="1" y="100"/>
                    </a:lnTo>
                    <a:lnTo>
                      <a:pt x="9" y="112"/>
                    </a:lnTo>
                    <a:lnTo>
                      <a:pt x="6" y="122"/>
                    </a:lnTo>
                    <a:lnTo>
                      <a:pt x="21" y="137"/>
                    </a:lnTo>
                    <a:lnTo>
                      <a:pt x="21" y="183"/>
                    </a:lnTo>
                    <a:lnTo>
                      <a:pt x="21" y="228"/>
                    </a:lnTo>
                    <a:lnTo>
                      <a:pt x="21" y="274"/>
                    </a:lnTo>
                    <a:lnTo>
                      <a:pt x="21" y="318"/>
                    </a:lnTo>
                    <a:lnTo>
                      <a:pt x="21" y="364"/>
                    </a:lnTo>
                    <a:lnTo>
                      <a:pt x="21" y="408"/>
                    </a:lnTo>
                    <a:lnTo>
                      <a:pt x="21" y="452"/>
                    </a:lnTo>
                    <a:lnTo>
                      <a:pt x="21" y="496"/>
                    </a:lnTo>
                    <a:lnTo>
                      <a:pt x="57" y="496"/>
                    </a:lnTo>
                    <a:lnTo>
                      <a:pt x="93" y="496"/>
                    </a:lnTo>
                    <a:lnTo>
                      <a:pt x="128" y="496"/>
                    </a:lnTo>
                    <a:lnTo>
                      <a:pt x="165" y="496"/>
                    </a:lnTo>
                    <a:lnTo>
                      <a:pt x="201" y="496"/>
                    </a:lnTo>
                    <a:lnTo>
                      <a:pt x="236" y="496"/>
                    </a:lnTo>
                    <a:lnTo>
                      <a:pt x="272" y="496"/>
                    </a:lnTo>
                    <a:lnTo>
                      <a:pt x="308" y="496"/>
                    </a:lnTo>
                    <a:lnTo>
                      <a:pt x="314" y="486"/>
                    </a:lnTo>
                    <a:lnTo>
                      <a:pt x="319" y="486"/>
                    </a:lnTo>
                    <a:lnTo>
                      <a:pt x="316" y="496"/>
                    </a:lnTo>
                    <a:lnTo>
                      <a:pt x="356" y="496"/>
                    </a:lnTo>
                    <a:lnTo>
                      <a:pt x="397" y="496"/>
                    </a:lnTo>
                    <a:lnTo>
                      <a:pt x="414" y="508"/>
                    </a:lnTo>
                    <a:lnTo>
                      <a:pt x="436" y="506"/>
                    </a:lnTo>
                    <a:lnTo>
                      <a:pt x="441" y="486"/>
                    </a:lnTo>
                    <a:lnTo>
                      <a:pt x="467" y="479"/>
                    </a:lnTo>
                    <a:lnTo>
                      <a:pt x="478" y="454"/>
                    </a:lnTo>
                    <a:lnTo>
                      <a:pt x="489" y="457"/>
                    </a:lnTo>
                    <a:lnTo>
                      <a:pt x="507" y="442"/>
                    </a:lnTo>
                    <a:lnTo>
                      <a:pt x="501" y="401"/>
                    </a:lnTo>
                    <a:lnTo>
                      <a:pt x="515" y="400"/>
                    </a:lnTo>
                    <a:lnTo>
                      <a:pt x="487" y="372"/>
                    </a:lnTo>
                    <a:lnTo>
                      <a:pt x="434" y="271"/>
                    </a:lnTo>
                    <a:lnTo>
                      <a:pt x="425" y="234"/>
                    </a:lnTo>
                    <a:lnTo>
                      <a:pt x="413" y="215"/>
                    </a:lnTo>
                    <a:lnTo>
                      <a:pt x="410" y="194"/>
                    </a:lnTo>
                    <a:lnTo>
                      <a:pt x="385" y="171"/>
                    </a:lnTo>
                    <a:lnTo>
                      <a:pt x="373" y="148"/>
                    </a:lnTo>
                    <a:lnTo>
                      <a:pt x="370" y="126"/>
                    </a:lnTo>
                    <a:lnTo>
                      <a:pt x="360" y="109"/>
                    </a:lnTo>
                    <a:lnTo>
                      <a:pt x="367" y="86"/>
                    </a:lnTo>
                    <a:lnTo>
                      <a:pt x="377" y="114"/>
                    </a:lnTo>
                    <a:lnTo>
                      <a:pt x="397" y="148"/>
                    </a:lnTo>
                    <a:lnTo>
                      <a:pt x="400" y="163"/>
                    </a:lnTo>
                    <a:lnTo>
                      <a:pt x="436" y="203"/>
                    </a:lnTo>
                    <a:lnTo>
                      <a:pt x="453" y="197"/>
                    </a:lnTo>
                    <a:lnTo>
                      <a:pt x="455" y="177"/>
                    </a:lnTo>
                    <a:lnTo>
                      <a:pt x="473" y="120"/>
                    </a:lnTo>
                    <a:lnTo>
                      <a:pt x="463" y="95"/>
                    </a:lnTo>
                    <a:lnTo>
                      <a:pt x="455" y="69"/>
                    </a:lnTo>
                    <a:lnTo>
                      <a:pt x="447" y="44"/>
                    </a:lnTo>
                    <a:lnTo>
                      <a:pt x="441" y="2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6" name="Freeform 142"/>
              <p:cNvSpPr>
                <a:spLocks noChangeAspect="1"/>
              </p:cNvSpPr>
              <p:nvPr/>
            </p:nvSpPr>
            <p:spPr bwMode="gray">
              <a:xfrm>
                <a:off x="4321138" y="2345170"/>
                <a:ext cx="364395" cy="237240"/>
              </a:xfrm>
              <a:custGeom>
                <a:avLst/>
                <a:gdLst>
                  <a:gd name="T0" fmla="*/ 6 w 735"/>
                  <a:gd name="T1" fmla="*/ 7 h 567"/>
                  <a:gd name="T2" fmla="*/ 6 w 735"/>
                  <a:gd name="T3" fmla="*/ 10 h 567"/>
                  <a:gd name="T4" fmla="*/ 5 w 735"/>
                  <a:gd name="T5" fmla="*/ 11 h 567"/>
                  <a:gd name="T6" fmla="*/ 3 w 735"/>
                  <a:gd name="T7" fmla="*/ 11 h 567"/>
                  <a:gd name="T8" fmla="*/ 1 w 735"/>
                  <a:gd name="T9" fmla="*/ 12 h 567"/>
                  <a:gd name="T10" fmla="*/ 0 w 735"/>
                  <a:gd name="T11" fmla="*/ 13 h 567"/>
                  <a:gd name="T12" fmla="*/ 0 w 735"/>
                  <a:gd name="T13" fmla="*/ 13 h 567"/>
                  <a:gd name="T14" fmla="*/ 2 w 735"/>
                  <a:gd name="T15" fmla="*/ 15 h 567"/>
                  <a:gd name="T16" fmla="*/ 2 w 735"/>
                  <a:gd name="T17" fmla="*/ 15 h 567"/>
                  <a:gd name="T18" fmla="*/ 3 w 735"/>
                  <a:gd name="T19" fmla="*/ 15 h 567"/>
                  <a:gd name="T20" fmla="*/ 3 w 735"/>
                  <a:gd name="T21" fmla="*/ 16 h 567"/>
                  <a:gd name="T22" fmla="*/ 3 w 735"/>
                  <a:gd name="T23" fmla="*/ 16 h 567"/>
                  <a:gd name="T24" fmla="*/ 4 w 735"/>
                  <a:gd name="T25" fmla="*/ 16 h 567"/>
                  <a:gd name="T26" fmla="*/ 5 w 735"/>
                  <a:gd name="T27" fmla="*/ 15 h 567"/>
                  <a:gd name="T28" fmla="*/ 6 w 735"/>
                  <a:gd name="T29" fmla="*/ 14 h 567"/>
                  <a:gd name="T30" fmla="*/ 7 w 735"/>
                  <a:gd name="T31" fmla="*/ 14 h 567"/>
                  <a:gd name="T32" fmla="*/ 9 w 735"/>
                  <a:gd name="T33" fmla="*/ 15 h 567"/>
                  <a:gd name="T34" fmla="*/ 10 w 735"/>
                  <a:gd name="T35" fmla="*/ 14 h 567"/>
                  <a:gd name="T36" fmla="*/ 12 w 735"/>
                  <a:gd name="T37" fmla="*/ 15 h 567"/>
                  <a:gd name="T38" fmla="*/ 13 w 735"/>
                  <a:gd name="T39" fmla="*/ 15 h 567"/>
                  <a:gd name="T40" fmla="*/ 15 w 735"/>
                  <a:gd name="T41" fmla="*/ 14 h 567"/>
                  <a:gd name="T42" fmla="*/ 17 w 735"/>
                  <a:gd name="T43" fmla="*/ 14 h 567"/>
                  <a:gd name="T44" fmla="*/ 18 w 735"/>
                  <a:gd name="T45" fmla="*/ 14 h 567"/>
                  <a:gd name="T46" fmla="*/ 18 w 735"/>
                  <a:gd name="T47" fmla="*/ 13 h 567"/>
                  <a:gd name="T48" fmla="*/ 18 w 735"/>
                  <a:gd name="T49" fmla="*/ 12 h 567"/>
                  <a:gd name="T50" fmla="*/ 21 w 735"/>
                  <a:gd name="T51" fmla="*/ 9 h 567"/>
                  <a:gd name="T52" fmla="*/ 21 w 735"/>
                  <a:gd name="T53" fmla="*/ 5 h 567"/>
                  <a:gd name="T54" fmla="*/ 21 w 735"/>
                  <a:gd name="T55" fmla="*/ 4 h 567"/>
                  <a:gd name="T56" fmla="*/ 20 w 735"/>
                  <a:gd name="T57" fmla="*/ 1 h 567"/>
                  <a:gd name="T58" fmla="*/ 19 w 735"/>
                  <a:gd name="T59" fmla="*/ 1 h 567"/>
                  <a:gd name="T60" fmla="*/ 16 w 735"/>
                  <a:gd name="T61" fmla="*/ 0 h 567"/>
                  <a:gd name="T62" fmla="*/ 14 w 735"/>
                  <a:gd name="T63" fmla="*/ 1 h 567"/>
                  <a:gd name="T64" fmla="*/ 13 w 735"/>
                  <a:gd name="T65" fmla="*/ 2 h 567"/>
                  <a:gd name="T66" fmla="*/ 12 w 735"/>
                  <a:gd name="T67" fmla="*/ 2 h 567"/>
                  <a:gd name="T68" fmla="*/ 10 w 735"/>
                  <a:gd name="T69" fmla="*/ 3 h 567"/>
                  <a:gd name="T70" fmla="*/ 9 w 735"/>
                  <a:gd name="T71" fmla="*/ 5 h 567"/>
                  <a:gd name="T72" fmla="*/ 8 w 735"/>
                  <a:gd name="T73" fmla="*/ 6 h 567"/>
                  <a:gd name="T74" fmla="*/ 6 w 735"/>
                  <a:gd name="T75" fmla="*/ 6 h 56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35"/>
                  <a:gd name="T115" fmla="*/ 0 h 567"/>
                  <a:gd name="T116" fmla="*/ 735 w 735"/>
                  <a:gd name="T117" fmla="*/ 567 h 56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35" h="567">
                    <a:moveTo>
                      <a:pt x="189" y="213"/>
                    </a:moveTo>
                    <a:lnTo>
                      <a:pt x="189" y="251"/>
                    </a:lnTo>
                    <a:lnTo>
                      <a:pt x="189" y="289"/>
                    </a:lnTo>
                    <a:lnTo>
                      <a:pt x="189" y="327"/>
                    </a:lnTo>
                    <a:lnTo>
                      <a:pt x="190" y="364"/>
                    </a:lnTo>
                    <a:lnTo>
                      <a:pt x="176" y="368"/>
                    </a:lnTo>
                    <a:lnTo>
                      <a:pt x="156" y="396"/>
                    </a:lnTo>
                    <a:lnTo>
                      <a:pt x="109" y="396"/>
                    </a:lnTo>
                    <a:lnTo>
                      <a:pt x="59" y="396"/>
                    </a:lnTo>
                    <a:lnTo>
                      <a:pt x="36" y="413"/>
                    </a:lnTo>
                    <a:lnTo>
                      <a:pt x="6" y="413"/>
                    </a:lnTo>
                    <a:lnTo>
                      <a:pt x="0" y="435"/>
                    </a:lnTo>
                    <a:lnTo>
                      <a:pt x="11" y="444"/>
                    </a:lnTo>
                    <a:lnTo>
                      <a:pt x="14" y="461"/>
                    </a:lnTo>
                    <a:lnTo>
                      <a:pt x="37" y="484"/>
                    </a:lnTo>
                    <a:lnTo>
                      <a:pt x="62" y="520"/>
                    </a:lnTo>
                    <a:lnTo>
                      <a:pt x="75" y="526"/>
                    </a:lnTo>
                    <a:lnTo>
                      <a:pt x="87" y="520"/>
                    </a:lnTo>
                    <a:lnTo>
                      <a:pt x="96" y="523"/>
                    </a:lnTo>
                    <a:lnTo>
                      <a:pt x="102" y="534"/>
                    </a:lnTo>
                    <a:lnTo>
                      <a:pt x="93" y="537"/>
                    </a:lnTo>
                    <a:lnTo>
                      <a:pt x="93" y="542"/>
                    </a:lnTo>
                    <a:lnTo>
                      <a:pt x="107" y="557"/>
                    </a:lnTo>
                    <a:lnTo>
                      <a:pt x="114" y="554"/>
                    </a:lnTo>
                    <a:lnTo>
                      <a:pt x="107" y="542"/>
                    </a:lnTo>
                    <a:lnTo>
                      <a:pt x="127" y="537"/>
                    </a:lnTo>
                    <a:lnTo>
                      <a:pt x="163" y="567"/>
                    </a:lnTo>
                    <a:lnTo>
                      <a:pt x="163" y="534"/>
                    </a:lnTo>
                    <a:lnTo>
                      <a:pt x="180" y="517"/>
                    </a:lnTo>
                    <a:lnTo>
                      <a:pt x="189" y="486"/>
                    </a:lnTo>
                    <a:lnTo>
                      <a:pt x="218" y="472"/>
                    </a:lnTo>
                    <a:lnTo>
                      <a:pt x="258" y="469"/>
                    </a:lnTo>
                    <a:lnTo>
                      <a:pt x="291" y="486"/>
                    </a:lnTo>
                    <a:lnTo>
                      <a:pt x="319" y="509"/>
                    </a:lnTo>
                    <a:lnTo>
                      <a:pt x="325" y="509"/>
                    </a:lnTo>
                    <a:lnTo>
                      <a:pt x="345" y="494"/>
                    </a:lnTo>
                    <a:lnTo>
                      <a:pt x="363" y="492"/>
                    </a:lnTo>
                    <a:lnTo>
                      <a:pt x="396" y="511"/>
                    </a:lnTo>
                    <a:lnTo>
                      <a:pt x="427" y="518"/>
                    </a:lnTo>
                    <a:lnTo>
                      <a:pt x="438" y="517"/>
                    </a:lnTo>
                    <a:lnTo>
                      <a:pt x="472" y="492"/>
                    </a:lnTo>
                    <a:lnTo>
                      <a:pt x="534" y="489"/>
                    </a:lnTo>
                    <a:lnTo>
                      <a:pt x="566" y="500"/>
                    </a:lnTo>
                    <a:lnTo>
                      <a:pt x="586" y="483"/>
                    </a:lnTo>
                    <a:lnTo>
                      <a:pt x="597" y="483"/>
                    </a:lnTo>
                    <a:lnTo>
                      <a:pt x="605" y="469"/>
                    </a:lnTo>
                    <a:lnTo>
                      <a:pt x="620" y="469"/>
                    </a:lnTo>
                    <a:lnTo>
                      <a:pt x="616" y="444"/>
                    </a:lnTo>
                    <a:lnTo>
                      <a:pt x="614" y="433"/>
                    </a:lnTo>
                    <a:lnTo>
                      <a:pt x="624" y="428"/>
                    </a:lnTo>
                    <a:lnTo>
                      <a:pt x="628" y="410"/>
                    </a:lnTo>
                    <a:lnTo>
                      <a:pt x="707" y="322"/>
                    </a:lnTo>
                    <a:lnTo>
                      <a:pt x="712" y="238"/>
                    </a:lnTo>
                    <a:lnTo>
                      <a:pt x="724" y="173"/>
                    </a:lnTo>
                    <a:lnTo>
                      <a:pt x="735" y="152"/>
                    </a:lnTo>
                    <a:lnTo>
                      <a:pt x="705" y="132"/>
                    </a:lnTo>
                    <a:lnTo>
                      <a:pt x="691" y="99"/>
                    </a:lnTo>
                    <a:lnTo>
                      <a:pt x="690" y="23"/>
                    </a:lnTo>
                    <a:lnTo>
                      <a:pt x="676" y="27"/>
                    </a:lnTo>
                    <a:lnTo>
                      <a:pt x="668" y="17"/>
                    </a:lnTo>
                    <a:lnTo>
                      <a:pt x="641" y="2"/>
                    </a:lnTo>
                    <a:lnTo>
                      <a:pt x="537" y="0"/>
                    </a:lnTo>
                    <a:lnTo>
                      <a:pt x="517" y="15"/>
                    </a:lnTo>
                    <a:lnTo>
                      <a:pt x="495" y="31"/>
                    </a:lnTo>
                    <a:lnTo>
                      <a:pt x="473" y="44"/>
                    </a:lnTo>
                    <a:lnTo>
                      <a:pt x="450" y="59"/>
                    </a:lnTo>
                    <a:lnTo>
                      <a:pt x="429" y="74"/>
                    </a:lnTo>
                    <a:lnTo>
                      <a:pt x="407" y="88"/>
                    </a:lnTo>
                    <a:lnTo>
                      <a:pt x="385" y="103"/>
                    </a:lnTo>
                    <a:lnTo>
                      <a:pt x="363" y="116"/>
                    </a:lnTo>
                    <a:lnTo>
                      <a:pt x="336" y="137"/>
                    </a:lnTo>
                    <a:lnTo>
                      <a:pt x="311" y="158"/>
                    </a:lnTo>
                    <a:lnTo>
                      <a:pt x="285" y="176"/>
                    </a:lnTo>
                    <a:lnTo>
                      <a:pt x="260" y="196"/>
                    </a:lnTo>
                    <a:lnTo>
                      <a:pt x="223" y="204"/>
                    </a:lnTo>
                    <a:lnTo>
                      <a:pt x="189" y="21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7" name="Freeform 143"/>
              <p:cNvSpPr>
                <a:spLocks noChangeAspect="1"/>
              </p:cNvSpPr>
              <p:nvPr/>
            </p:nvSpPr>
            <p:spPr bwMode="gray">
              <a:xfrm>
                <a:off x="4382408" y="2541507"/>
                <a:ext cx="267653" cy="185429"/>
              </a:xfrm>
              <a:custGeom>
                <a:avLst/>
                <a:gdLst>
                  <a:gd name="T0" fmla="*/ 2 w 540"/>
                  <a:gd name="T1" fmla="*/ 10 h 447"/>
                  <a:gd name="T2" fmla="*/ 3 w 540"/>
                  <a:gd name="T3" fmla="*/ 10 h 447"/>
                  <a:gd name="T4" fmla="*/ 4 w 540"/>
                  <a:gd name="T5" fmla="*/ 11 h 447"/>
                  <a:gd name="T6" fmla="*/ 4 w 540"/>
                  <a:gd name="T7" fmla="*/ 12 h 447"/>
                  <a:gd name="T8" fmla="*/ 5 w 540"/>
                  <a:gd name="T9" fmla="*/ 12 h 447"/>
                  <a:gd name="T10" fmla="*/ 5 w 540"/>
                  <a:gd name="T11" fmla="*/ 12 h 447"/>
                  <a:gd name="T12" fmla="*/ 6 w 540"/>
                  <a:gd name="T13" fmla="*/ 12 h 447"/>
                  <a:gd name="T14" fmla="*/ 6 w 540"/>
                  <a:gd name="T15" fmla="*/ 12 h 447"/>
                  <a:gd name="T16" fmla="*/ 7 w 540"/>
                  <a:gd name="T17" fmla="*/ 12 h 447"/>
                  <a:gd name="T18" fmla="*/ 8 w 540"/>
                  <a:gd name="T19" fmla="*/ 11 h 447"/>
                  <a:gd name="T20" fmla="*/ 9 w 540"/>
                  <a:gd name="T21" fmla="*/ 10 h 447"/>
                  <a:gd name="T22" fmla="*/ 9 w 540"/>
                  <a:gd name="T23" fmla="*/ 9 h 447"/>
                  <a:gd name="T24" fmla="*/ 11 w 540"/>
                  <a:gd name="T25" fmla="*/ 10 h 447"/>
                  <a:gd name="T26" fmla="*/ 13 w 540"/>
                  <a:gd name="T27" fmla="*/ 8 h 447"/>
                  <a:gd name="T28" fmla="*/ 14 w 540"/>
                  <a:gd name="T29" fmla="*/ 7 h 447"/>
                  <a:gd name="T30" fmla="*/ 14 w 540"/>
                  <a:gd name="T31" fmla="*/ 4 h 447"/>
                  <a:gd name="T32" fmla="*/ 16 w 540"/>
                  <a:gd name="T33" fmla="*/ 3 h 447"/>
                  <a:gd name="T34" fmla="*/ 15 w 540"/>
                  <a:gd name="T35" fmla="*/ 2 h 447"/>
                  <a:gd name="T36" fmla="*/ 14 w 540"/>
                  <a:gd name="T37" fmla="*/ 0 h 447"/>
                  <a:gd name="T38" fmla="*/ 14 w 540"/>
                  <a:gd name="T39" fmla="*/ 0 h 447"/>
                  <a:gd name="T40" fmla="*/ 13 w 540"/>
                  <a:gd name="T41" fmla="*/ 1 h 447"/>
                  <a:gd name="T42" fmla="*/ 10 w 540"/>
                  <a:gd name="T43" fmla="*/ 1 h 447"/>
                  <a:gd name="T44" fmla="*/ 9 w 540"/>
                  <a:gd name="T45" fmla="*/ 2 h 447"/>
                  <a:gd name="T46" fmla="*/ 7 w 540"/>
                  <a:gd name="T47" fmla="*/ 1 h 447"/>
                  <a:gd name="T48" fmla="*/ 6 w 540"/>
                  <a:gd name="T49" fmla="*/ 1 h 447"/>
                  <a:gd name="T50" fmla="*/ 5 w 540"/>
                  <a:gd name="T51" fmla="*/ 1 h 447"/>
                  <a:gd name="T52" fmla="*/ 3 w 540"/>
                  <a:gd name="T53" fmla="*/ 0 h 447"/>
                  <a:gd name="T54" fmla="*/ 2 w 540"/>
                  <a:gd name="T55" fmla="*/ 2 h 447"/>
                  <a:gd name="T56" fmla="*/ 1 w 540"/>
                  <a:gd name="T57" fmla="*/ 3 h 447"/>
                  <a:gd name="T58" fmla="*/ 1 w 540"/>
                  <a:gd name="T59" fmla="*/ 4 h 447"/>
                  <a:gd name="T60" fmla="*/ 1 w 540"/>
                  <a:gd name="T61" fmla="*/ 5 h 447"/>
                  <a:gd name="T62" fmla="*/ 1 w 540"/>
                  <a:gd name="T63" fmla="*/ 5 h 447"/>
                  <a:gd name="T64" fmla="*/ 1 w 540"/>
                  <a:gd name="T65" fmla="*/ 6 h 447"/>
                  <a:gd name="T66" fmla="*/ 0 w 540"/>
                  <a:gd name="T67" fmla="*/ 9 h 4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40"/>
                  <a:gd name="T103" fmla="*/ 0 h 447"/>
                  <a:gd name="T104" fmla="*/ 540 w 540"/>
                  <a:gd name="T105" fmla="*/ 447 h 4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40" h="447">
                    <a:moveTo>
                      <a:pt x="5" y="350"/>
                    </a:moveTo>
                    <a:lnTo>
                      <a:pt x="73" y="348"/>
                    </a:lnTo>
                    <a:lnTo>
                      <a:pt x="99" y="360"/>
                    </a:lnTo>
                    <a:lnTo>
                      <a:pt x="107" y="373"/>
                    </a:lnTo>
                    <a:lnTo>
                      <a:pt x="119" y="390"/>
                    </a:lnTo>
                    <a:lnTo>
                      <a:pt x="127" y="393"/>
                    </a:lnTo>
                    <a:lnTo>
                      <a:pt x="122" y="394"/>
                    </a:lnTo>
                    <a:lnTo>
                      <a:pt x="127" y="419"/>
                    </a:lnTo>
                    <a:lnTo>
                      <a:pt x="141" y="436"/>
                    </a:lnTo>
                    <a:lnTo>
                      <a:pt x="155" y="440"/>
                    </a:lnTo>
                    <a:lnTo>
                      <a:pt x="161" y="438"/>
                    </a:lnTo>
                    <a:lnTo>
                      <a:pt x="163" y="447"/>
                    </a:lnTo>
                    <a:lnTo>
                      <a:pt x="177" y="438"/>
                    </a:lnTo>
                    <a:lnTo>
                      <a:pt x="190" y="438"/>
                    </a:lnTo>
                    <a:lnTo>
                      <a:pt x="203" y="427"/>
                    </a:lnTo>
                    <a:lnTo>
                      <a:pt x="223" y="435"/>
                    </a:lnTo>
                    <a:lnTo>
                      <a:pt x="253" y="433"/>
                    </a:lnTo>
                    <a:lnTo>
                      <a:pt x="256" y="416"/>
                    </a:lnTo>
                    <a:lnTo>
                      <a:pt x="263" y="424"/>
                    </a:lnTo>
                    <a:lnTo>
                      <a:pt x="279" y="396"/>
                    </a:lnTo>
                    <a:lnTo>
                      <a:pt x="283" y="373"/>
                    </a:lnTo>
                    <a:lnTo>
                      <a:pt x="297" y="348"/>
                    </a:lnTo>
                    <a:lnTo>
                      <a:pt x="312" y="339"/>
                    </a:lnTo>
                    <a:lnTo>
                      <a:pt x="316" y="325"/>
                    </a:lnTo>
                    <a:lnTo>
                      <a:pt x="361" y="322"/>
                    </a:lnTo>
                    <a:lnTo>
                      <a:pt x="385" y="343"/>
                    </a:lnTo>
                    <a:lnTo>
                      <a:pt x="402" y="340"/>
                    </a:lnTo>
                    <a:lnTo>
                      <a:pt x="430" y="284"/>
                    </a:lnTo>
                    <a:lnTo>
                      <a:pt x="441" y="250"/>
                    </a:lnTo>
                    <a:lnTo>
                      <a:pt x="464" y="232"/>
                    </a:lnTo>
                    <a:lnTo>
                      <a:pt x="475" y="182"/>
                    </a:lnTo>
                    <a:lnTo>
                      <a:pt x="495" y="133"/>
                    </a:lnTo>
                    <a:lnTo>
                      <a:pt x="505" y="120"/>
                    </a:lnTo>
                    <a:lnTo>
                      <a:pt x="540" y="100"/>
                    </a:lnTo>
                    <a:lnTo>
                      <a:pt x="539" y="74"/>
                    </a:lnTo>
                    <a:lnTo>
                      <a:pt x="525" y="60"/>
                    </a:lnTo>
                    <a:lnTo>
                      <a:pt x="525" y="32"/>
                    </a:lnTo>
                    <a:lnTo>
                      <a:pt x="498" y="0"/>
                    </a:lnTo>
                    <a:lnTo>
                      <a:pt x="483" y="0"/>
                    </a:lnTo>
                    <a:lnTo>
                      <a:pt x="475" y="14"/>
                    </a:lnTo>
                    <a:lnTo>
                      <a:pt x="464" y="14"/>
                    </a:lnTo>
                    <a:lnTo>
                      <a:pt x="444" y="31"/>
                    </a:lnTo>
                    <a:lnTo>
                      <a:pt x="412" y="20"/>
                    </a:lnTo>
                    <a:lnTo>
                      <a:pt x="350" y="23"/>
                    </a:lnTo>
                    <a:lnTo>
                      <a:pt x="316" y="48"/>
                    </a:lnTo>
                    <a:lnTo>
                      <a:pt x="305" y="49"/>
                    </a:lnTo>
                    <a:lnTo>
                      <a:pt x="274" y="42"/>
                    </a:lnTo>
                    <a:lnTo>
                      <a:pt x="241" y="23"/>
                    </a:lnTo>
                    <a:lnTo>
                      <a:pt x="223" y="25"/>
                    </a:lnTo>
                    <a:lnTo>
                      <a:pt x="203" y="40"/>
                    </a:lnTo>
                    <a:lnTo>
                      <a:pt x="197" y="40"/>
                    </a:lnTo>
                    <a:lnTo>
                      <a:pt x="169" y="17"/>
                    </a:lnTo>
                    <a:lnTo>
                      <a:pt x="136" y="0"/>
                    </a:lnTo>
                    <a:lnTo>
                      <a:pt x="96" y="3"/>
                    </a:lnTo>
                    <a:lnTo>
                      <a:pt x="67" y="17"/>
                    </a:lnTo>
                    <a:lnTo>
                      <a:pt x="58" y="48"/>
                    </a:lnTo>
                    <a:lnTo>
                      <a:pt x="41" y="65"/>
                    </a:lnTo>
                    <a:lnTo>
                      <a:pt x="41" y="98"/>
                    </a:lnTo>
                    <a:lnTo>
                      <a:pt x="36" y="113"/>
                    </a:lnTo>
                    <a:lnTo>
                      <a:pt x="46" y="128"/>
                    </a:lnTo>
                    <a:lnTo>
                      <a:pt x="50" y="157"/>
                    </a:lnTo>
                    <a:lnTo>
                      <a:pt x="39" y="164"/>
                    </a:lnTo>
                    <a:lnTo>
                      <a:pt x="45" y="174"/>
                    </a:lnTo>
                    <a:lnTo>
                      <a:pt x="41" y="182"/>
                    </a:lnTo>
                    <a:lnTo>
                      <a:pt x="22" y="199"/>
                    </a:lnTo>
                    <a:lnTo>
                      <a:pt x="19" y="221"/>
                    </a:lnTo>
                    <a:lnTo>
                      <a:pt x="5" y="249"/>
                    </a:lnTo>
                    <a:lnTo>
                      <a:pt x="0" y="314"/>
                    </a:lnTo>
                    <a:lnTo>
                      <a:pt x="5" y="35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8" name="Freeform 144"/>
              <p:cNvSpPr>
                <a:spLocks noChangeAspect="1"/>
              </p:cNvSpPr>
              <p:nvPr/>
            </p:nvSpPr>
            <p:spPr bwMode="gray">
              <a:xfrm>
                <a:off x="4511398" y="2555142"/>
                <a:ext cx="175749" cy="223606"/>
              </a:xfrm>
              <a:custGeom>
                <a:avLst/>
                <a:gdLst>
                  <a:gd name="T0" fmla="*/ 4 w 354"/>
                  <a:gd name="T1" fmla="*/ 15 h 533"/>
                  <a:gd name="T2" fmla="*/ 5 w 354"/>
                  <a:gd name="T3" fmla="*/ 14 h 533"/>
                  <a:gd name="T4" fmla="*/ 6 w 354"/>
                  <a:gd name="T5" fmla="*/ 15 h 533"/>
                  <a:gd name="T6" fmla="*/ 8 w 354"/>
                  <a:gd name="T7" fmla="*/ 15 h 533"/>
                  <a:gd name="T8" fmla="*/ 10 w 354"/>
                  <a:gd name="T9" fmla="*/ 15 h 533"/>
                  <a:gd name="T10" fmla="*/ 10 w 354"/>
                  <a:gd name="T11" fmla="*/ 15 h 533"/>
                  <a:gd name="T12" fmla="*/ 10 w 354"/>
                  <a:gd name="T13" fmla="*/ 15 h 533"/>
                  <a:gd name="T14" fmla="*/ 10 w 354"/>
                  <a:gd name="T15" fmla="*/ 14 h 533"/>
                  <a:gd name="T16" fmla="*/ 10 w 354"/>
                  <a:gd name="T17" fmla="*/ 14 h 533"/>
                  <a:gd name="T18" fmla="*/ 9 w 354"/>
                  <a:gd name="T19" fmla="*/ 13 h 533"/>
                  <a:gd name="T20" fmla="*/ 8 w 354"/>
                  <a:gd name="T21" fmla="*/ 11 h 533"/>
                  <a:gd name="T22" fmla="*/ 8 w 354"/>
                  <a:gd name="T23" fmla="*/ 10 h 533"/>
                  <a:gd name="T24" fmla="*/ 9 w 354"/>
                  <a:gd name="T25" fmla="*/ 9 h 533"/>
                  <a:gd name="T26" fmla="*/ 9 w 354"/>
                  <a:gd name="T27" fmla="*/ 8 h 533"/>
                  <a:gd name="T28" fmla="*/ 9 w 354"/>
                  <a:gd name="T29" fmla="*/ 6 h 533"/>
                  <a:gd name="T30" fmla="*/ 9 w 354"/>
                  <a:gd name="T31" fmla="*/ 6 h 533"/>
                  <a:gd name="T32" fmla="*/ 8 w 354"/>
                  <a:gd name="T33" fmla="*/ 6 h 533"/>
                  <a:gd name="T34" fmla="*/ 8 w 354"/>
                  <a:gd name="T35" fmla="*/ 5 h 533"/>
                  <a:gd name="T36" fmla="*/ 8 w 354"/>
                  <a:gd name="T37" fmla="*/ 4 h 533"/>
                  <a:gd name="T38" fmla="*/ 8 w 354"/>
                  <a:gd name="T39" fmla="*/ 4 h 533"/>
                  <a:gd name="T40" fmla="*/ 9 w 354"/>
                  <a:gd name="T41" fmla="*/ 4 h 533"/>
                  <a:gd name="T42" fmla="*/ 9 w 354"/>
                  <a:gd name="T43" fmla="*/ 4 h 533"/>
                  <a:gd name="T44" fmla="*/ 9 w 354"/>
                  <a:gd name="T45" fmla="*/ 4 h 533"/>
                  <a:gd name="T46" fmla="*/ 9 w 354"/>
                  <a:gd name="T47" fmla="*/ 3 h 533"/>
                  <a:gd name="T48" fmla="*/ 9 w 354"/>
                  <a:gd name="T49" fmla="*/ 2 h 533"/>
                  <a:gd name="T50" fmla="*/ 8 w 354"/>
                  <a:gd name="T51" fmla="*/ 1 h 533"/>
                  <a:gd name="T52" fmla="*/ 8 w 354"/>
                  <a:gd name="T53" fmla="*/ 0 h 533"/>
                  <a:gd name="T54" fmla="*/ 8 w 354"/>
                  <a:gd name="T55" fmla="*/ 0 h 533"/>
                  <a:gd name="T56" fmla="*/ 8 w 354"/>
                  <a:gd name="T57" fmla="*/ 0 h 533"/>
                  <a:gd name="T58" fmla="*/ 8 w 354"/>
                  <a:gd name="T59" fmla="*/ 1 h 533"/>
                  <a:gd name="T60" fmla="*/ 8 w 354"/>
                  <a:gd name="T61" fmla="*/ 1 h 533"/>
                  <a:gd name="T62" fmla="*/ 8 w 354"/>
                  <a:gd name="T63" fmla="*/ 2 h 533"/>
                  <a:gd name="T64" fmla="*/ 7 w 354"/>
                  <a:gd name="T65" fmla="*/ 2 h 533"/>
                  <a:gd name="T66" fmla="*/ 7 w 354"/>
                  <a:gd name="T67" fmla="*/ 3 h 533"/>
                  <a:gd name="T68" fmla="*/ 6 w 354"/>
                  <a:gd name="T69" fmla="*/ 4 h 533"/>
                  <a:gd name="T70" fmla="*/ 6 w 354"/>
                  <a:gd name="T71" fmla="*/ 6 h 533"/>
                  <a:gd name="T72" fmla="*/ 5 w 354"/>
                  <a:gd name="T73" fmla="*/ 6 h 533"/>
                  <a:gd name="T74" fmla="*/ 5 w 354"/>
                  <a:gd name="T75" fmla="*/ 7 h 533"/>
                  <a:gd name="T76" fmla="*/ 4 w 354"/>
                  <a:gd name="T77" fmla="*/ 9 h 533"/>
                  <a:gd name="T78" fmla="*/ 4 w 354"/>
                  <a:gd name="T79" fmla="*/ 9 h 533"/>
                  <a:gd name="T80" fmla="*/ 3 w 354"/>
                  <a:gd name="T81" fmla="*/ 8 h 533"/>
                  <a:gd name="T82" fmla="*/ 2 w 354"/>
                  <a:gd name="T83" fmla="*/ 9 h 533"/>
                  <a:gd name="T84" fmla="*/ 2 w 354"/>
                  <a:gd name="T85" fmla="*/ 9 h 533"/>
                  <a:gd name="T86" fmla="*/ 1 w 354"/>
                  <a:gd name="T87" fmla="*/ 9 h 533"/>
                  <a:gd name="T88" fmla="*/ 1 w 354"/>
                  <a:gd name="T89" fmla="*/ 10 h 533"/>
                  <a:gd name="T90" fmla="*/ 1 w 354"/>
                  <a:gd name="T91" fmla="*/ 10 h 533"/>
                  <a:gd name="T92" fmla="*/ 0 w 354"/>
                  <a:gd name="T93" fmla="*/ 11 h 533"/>
                  <a:gd name="T94" fmla="*/ 0 w 354"/>
                  <a:gd name="T95" fmla="*/ 12 h 533"/>
                  <a:gd name="T96" fmla="*/ 1 w 354"/>
                  <a:gd name="T97" fmla="*/ 12 h 533"/>
                  <a:gd name="T98" fmla="*/ 1 w 354"/>
                  <a:gd name="T99" fmla="*/ 12 h 533"/>
                  <a:gd name="T100" fmla="*/ 1 w 354"/>
                  <a:gd name="T101" fmla="*/ 12 h 533"/>
                  <a:gd name="T102" fmla="*/ 2 w 354"/>
                  <a:gd name="T103" fmla="*/ 12 h 533"/>
                  <a:gd name="T104" fmla="*/ 2 w 354"/>
                  <a:gd name="T105" fmla="*/ 13 h 533"/>
                  <a:gd name="T106" fmla="*/ 2 w 354"/>
                  <a:gd name="T107" fmla="*/ 13 h 533"/>
                  <a:gd name="T108" fmla="*/ 2 w 354"/>
                  <a:gd name="T109" fmla="*/ 13 h 533"/>
                  <a:gd name="T110" fmla="*/ 2 w 354"/>
                  <a:gd name="T111" fmla="*/ 15 h 533"/>
                  <a:gd name="T112" fmla="*/ 4 w 354"/>
                  <a:gd name="T113" fmla="*/ 15 h 53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54"/>
                  <a:gd name="T172" fmla="*/ 0 h 533"/>
                  <a:gd name="T173" fmla="*/ 354 w 354"/>
                  <a:gd name="T174" fmla="*/ 533 h 53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54" h="533">
                    <a:moveTo>
                      <a:pt x="132" y="506"/>
                    </a:moveTo>
                    <a:lnTo>
                      <a:pt x="172" y="501"/>
                    </a:lnTo>
                    <a:lnTo>
                      <a:pt x="223" y="508"/>
                    </a:lnTo>
                    <a:lnTo>
                      <a:pt x="288" y="508"/>
                    </a:lnTo>
                    <a:lnTo>
                      <a:pt x="328" y="517"/>
                    </a:lnTo>
                    <a:lnTo>
                      <a:pt x="348" y="533"/>
                    </a:lnTo>
                    <a:lnTo>
                      <a:pt x="354" y="522"/>
                    </a:lnTo>
                    <a:lnTo>
                      <a:pt x="354" y="475"/>
                    </a:lnTo>
                    <a:lnTo>
                      <a:pt x="348" y="477"/>
                    </a:lnTo>
                    <a:lnTo>
                      <a:pt x="320" y="450"/>
                    </a:lnTo>
                    <a:lnTo>
                      <a:pt x="283" y="386"/>
                    </a:lnTo>
                    <a:lnTo>
                      <a:pt x="282" y="335"/>
                    </a:lnTo>
                    <a:lnTo>
                      <a:pt x="296" y="313"/>
                    </a:lnTo>
                    <a:lnTo>
                      <a:pt x="320" y="266"/>
                    </a:lnTo>
                    <a:lnTo>
                      <a:pt x="303" y="208"/>
                    </a:lnTo>
                    <a:lnTo>
                      <a:pt x="294" y="200"/>
                    </a:lnTo>
                    <a:lnTo>
                      <a:pt x="271" y="189"/>
                    </a:lnTo>
                    <a:lnTo>
                      <a:pt x="260" y="167"/>
                    </a:lnTo>
                    <a:lnTo>
                      <a:pt x="262" y="154"/>
                    </a:lnTo>
                    <a:lnTo>
                      <a:pt x="269" y="147"/>
                    </a:lnTo>
                    <a:lnTo>
                      <a:pt x="313" y="150"/>
                    </a:lnTo>
                    <a:lnTo>
                      <a:pt x="319" y="146"/>
                    </a:lnTo>
                    <a:lnTo>
                      <a:pt x="314" y="133"/>
                    </a:lnTo>
                    <a:lnTo>
                      <a:pt x="294" y="100"/>
                    </a:lnTo>
                    <a:lnTo>
                      <a:pt x="300" y="58"/>
                    </a:lnTo>
                    <a:lnTo>
                      <a:pt x="286" y="16"/>
                    </a:lnTo>
                    <a:lnTo>
                      <a:pt x="276" y="10"/>
                    </a:lnTo>
                    <a:lnTo>
                      <a:pt x="273" y="0"/>
                    </a:lnTo>
                    <a:lnTo>
                      <a:pt x="262" y="0"/>
                    </a:lnTo>
                    <a:lnTo>
                      <a:pt x="262" y="28"/>
                    </a:lnTo>
                    <a:lnTo>
                      <a:pt x="276" y="42"/>
                    </a:lnTo>
                    <a:lnTo>
                      <a:pt x="277" y="68"/>
                    </a:lnTo>
                    <a:lnTo>
                      <a:pt x="242" y="88"/>
                    </a:lnTo>
                    <a:lnTo>
                      <a:pt x="232" y="101"/>
                    </a:lnTo>
                    <a:lnTo>
                      <a:pt x="212" y="150"/>
                    </a:lnTo>
                    <a:lnTo>
                      <a:pt x="201" y="200"/>
                    </a:lnTo>
                    <a:lnTo>
                      <a:pt x="178" y="218"/>
                    </a:lnTo>
                    <a:lnTo>
                      <a:pt x="167" y="252"/>
                    </a:lnTo>
                    <a:lnTo>
                      <a:pt x="139" y="308"/>
                    </a:lnTo>
                    <a:lnTo>
                      <a:pt x="122" y="311"/>
                    </a:lnTo>
                    <a:lnTo>
                      <a:pt x="98" y="290"/>
                    </a:lnTo>
                    <a:lnTo>
                      <a:pt x="53" y="293"/>
                    </a:lnTo>
                    <a:lnTo>
                      <a:pt x="49" y="307"/>
                    </a:lnTo>
                    <a:lnTo>
                      <a:pt x="34" y="316"/>
                    </a:lnTo>
                    <a:lnTo>
                      <a:pt x="20" y="341"/>
                    </a:lnTo>
                    <a:lnTo>
                      <a:pt x="16" y="364"/>
                    </a:lnTo>
                    <a:lnTo>
                      <a:pt x="0" y="392"/>
                    </a:lnTo>
                    <a:lnTo>
                      <a:pt x="7" y="401"/>
                    </a:lnTo>
                    <a:lnTo>
                      <a:pt x="19" y="400"/>
                    </a:lnTo>
                    <a:lnTo>
                      <a:pt x="27" y="420"/>
                    </a:lnTo>
                    <a:lnTo>
                      <a:pt x="44" y="426"/>
                    </a:lnTo>
                    <a:lnTo>
                      <a:pt x="57" y="424"/>
                    </a:lnTo>
                    <a:lnTo>
                      <a:pt x="53" y="438"/>
                    </a:lnTo>
                    <a:lnTo>
                      <a:pt x="57" y="443"/>
                    </a:lnTo>
                    <a:lnTo>
                      <a:pt x="70" y="458"/>
                    </a:lnTo>
                    <a:lnTo>
                      <a:pt x="59" y="508"/>
                    </a:lnTo>
                    <a:lnTo>
                      <a:pt x="132" y="50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79" name="Freeform 145"/>
              <p:cNvSpPr>
                <a:spLocks noChangeAspect="1"/>
              </p:cNvSpPr>
              <p:nvPr/>
            </p:nvSpPr>
            <p:spPr bwMode="gray">
              <a:xfrm>
                <a:off x="4651674" y="2594682"/>
                <a:ext cx="298289" cy="159524"/>
              </a:xfrm>
              <a:custGeom>
                <a:avLst/>
                <a:gdLst>
                  <a:gd name="T0" fmla="*/ 17 w 602"/>
                  <a:gd name="T1" fmla="*/ 8 h 379"/>
                  <a:gd name="T2" fmla="*/ 16 w 602"/>
                  <a:gd name="T3" fmla="*/ 8 h 379"/>
                  <a:gd name="T4" fmla="*/ 16 w 602"/>
                  <a:gd name="T5" fmla="*/ 8 h 379"/>
                  <a:gd name="T6" fmla="*/ 14 w 602"/>
                  <a:gd name="T7" fmla="*/ 8 h 379"/>
                  <a:gd name="T8" fmla="*/ 14 w 602"/>
                  <a:gd name="T9" fmla="*/ 8 h 379"/>
                  <a:gd name="T10" fmla="*/ 12 w 602"/>
                  <a:gd name="T11" fmla="*/ 9 h 379"/>
                  <a:gd name="T12" fmla="*/ 11 w 602"/>
                  <a:gd name="T13" fmla="*/ 9 h 379"/>
                  <a:gd name="T14" fmla="*/ 10 w 602"/>
                  <a:gd name="T15" fmla="*/ 9 h 379"/>
                  <a:gd name="T16" fmla="*/ 9 w 602"/>
                  <a:gd name="T17" fmla="*/ 9 h 379"/>
                  <a:gd name="T18" fmla="*/ 8 w 602"/>
                  <a:gd name="T19" fmla="*/ 9 h 379"/>
                  <a:gd name="T20" fmla="*/ 7 w 602"/>
                  <a:gd name="T21" fmla="*/ 8 h 379"/>
                  <a:gd name="T22" fmla="*/ 6 w 602"/>
                  <a:gd name="T23" fmla="*/ 10 h 379"/>
                  <a:gd name="T24" fmla="*/ 5 w 602"/>
                  <a:gd name="T25" fmla="*/ 10 h 379"/>
                  <a:gd name="T26" fmla="*/ 3 w 602"/>
                  <a:gd name="T27" fmla="*/ 10 h 379"/>
                  <a:gd name="T28" fmla="*/ 2 w 602"/>
                  <a:gd name="T29" fmla="*/ 11 h 379"/>
                  <a:gd name="T30" fmla="*/ 1 w 602"/>
                  <a:gd name="T31" fmla="*/ 10 h 379"/>
                  <a:gd name="T32" fmla="*/ 0 w 602"/>
                  <a:gd name="T33" fmla="*/ 7 h 379"/>
                  <a:gd name="T34" fmla="*/ 1 w 602"/>
                  <a:gd name="T35" fmla="*/ 5 h 379"/>
                  <a:gd name="T36" fmla="*/ 2 w 602"/>
                  <a:gd name="T37" fmla="*/ 5 h 379"/>
                  <a:gd name="T38" fmla="*/ 3 w 602"/>
                  <a:gd name="T39" fmla="*/ 5 h 379"/>
                  <a:gd name="T40" fmla="*/ 6 w 602"/>
                  <a:gd name="T41" fmla="*/ 4 h 379"/>
                  <a:gd name="T42" fmla="*/ 6 w 602"/>
                  <a:gd name="T43" fmla="*/ 3 h 379"/>
                  <a:gd name="T44" fmla="*/ 8 w 602"/>
                  <a:gd name="T45" fmla="*/ 2 h 379"/>
                  <a:gd name="T46" fmla="*/ 9 w 602"/>
                  <a:gd name="T47" fmla="*/ 2 h 379"/>
                  <a:gd name="T48" fmla="*/ 10 w 602"/>
                  <a:gd name="T49" fmla="*/ 1 h 379"/>
                  <a:gd name="T50" fmla="*/ 10 w 602"/>
                  <a:gd name="T51" fmla="*/ 0 h 379"/>
                  <a:gd name="T52" fmla="*/ 12 w 602"/>
                  <a:gd name="T53" fmla="*/ 1 h 379"/>
                  <a:gd name="T54" fmla="*/ 12 w 602"/>
                  <a:gd name="T55" fmla="*/ 3 h 379"/>
                  <a:gd name="T56" fmla="*/ 13 w 602"/>
                  <a:gd name="T57" fmla="*/ 3 h 379"/>
                  <a:gd name="T58" fmla="*/ 14 w 602"/>
                  <a:gd name="T59" fmla="*/ 4 h 379"/>
                  <a:gd name="T60" fmla="*/ 14 w 602"/>
                  <a:gd name="T61" fmla="*/ 5 h 379"/>
                  <a:gd name="T62" fmla="*/ 16 w 602"/>
                  <a:gd name="T63" fmla="*/ 7 h 379"/>
                  <a:gd name="T64" fmla="*/ 18 w 602"/>
                  <a:gd name="T65" fmla="*/ 8 h 3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2"/>
                  <a:gd name="T100" fmla="*/ 0 h 379"/>
                  <a:gd name="T101" fmla="*/ 602 w 602"/>
                  <a:gd name="T102" fmla="*/ 379 h 3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2" h="379">
                    <a:moveTo>
                      <a:pt x="602" y="271"/>
                    </a:moveTo>
                    <a:lnTo>
                      <a:pt x="578" y="271"/>
                    </a:lnTo>
                    <a:lnTo>
                      <a:pt x="572" y="281"/>
                    </a:lnTo>
                    <a:lnTo>
                      <a:pt x="561" y="274"/>
                    </a:lnTo>
                    <a:lnTo>
                      <a:pt x="557" y="281"/>
                    </a:lnTo>
                    <a:lnTo>
                      <a:pt x="544" y="268"/>
                    </a:lnTo>
                    <a:lnTo>
                      <a:pt x="512" y="274"/>
                    </a:lnTo>
                    <a:lnTo>
                      <a:pt x="495" y="269"/>
                    </a:lnTo>
                    <a:lnTo>
                      <a:pt x="493" y="281"/>
                    </a:lnTo>
                    <a:lnTo>
                      <a:pt x="476" y="283"/>
                    </a:lnTo>
                    <a:lnTo>
                      <a:pt x="465" y="277"/>
                    </a:lnTo>
                    <a:lnTo>
                      <a:pt x="408" y="295"/>
                    </a:lnTo>
                    <a:lnTo>
                      <a:pt x="387" y="286"/>
                    </a:lnTo>
                    <a:lnTo>
                      <a:pt x="375" y="295"/>
                    </a:lnTo>
                    <a:lnTo>
                      <a:pt x="373" y="308"/>
                    </a:lnTo>
                    <a:lnTo>
                      <a:pt x="366" y="311"/>
                    </a:lnTo>
                    <a:lnTo>
                      <a:pt x="324" y="311"/>
                    </a:lnTo>
                    <a:lnTo>
                      <a:pt x="294" y="298"/>
                    </a:lnTo>
                    <a:lnTo>
                      <a:pt x="287" y="305"/>
                    </a:lnTo>
                    <a:lnTo>
                      <a:pt x="280" y="303"/>
                    </a:lnTo>
                    <a:lnTo>
                      <a:pt x="255" y="272"/>
                    </a:lnTo>
                    <a:lnTo>
                      <a:pt x="232" y="271"/>
                    </a:lnTo>
                    <a:lnTo>
                      <a:pt x="202" y="303"/>
                    </a:lnTo>
                    <a:lnTo>
                      <a:pt x="201" y="337"/>
                    </a:lnTo>
                    <a:lnTo>
                      <a:pt x="190" y="339"/>
                    </a:lnTo>
                    <a:lnTo>
                      <a:pt x="158" y="352"/>
                    </a:lnTo>
                    <a:lnTo>
                      <a:pt x="130" y="339"/>
                    </a:lnTo>
                    <a:lnTo>
                      <a:pt x="114" y="342"/>
                    </a:lnTo>
                    <a:lnTo>
                      <a:pt x="94" y="354"/>
                    </a:lnTo>
                    <a:lnTo>
                      <a:pt x="72" y="377"/>
                    </a:lnTo>
                    <a:lnTo>
                      <a:pt x="66" y="379"/>
                    </a:lnTo>
                    <a:lnTo>
                      <a:pt x="38" y="352"/>
                    </a:lnTo>
                    <a:lnTo>
                      <a:pt x="1" y="288"/>
                    </a:lnTo>
                    <a:lnTo>
                      <a:pt x="0" y="237"/>
                    </a:lnTo>
                    <a:lnTo>
                      <a:pt x="14" y="215"/>
                    </a:lnTo>
                    <a:lnTo>
                      <a:pt x="38" y="168"/>
                    </a:lnTo>
                    <a:lnTo>
                      <a:pt x="66" y="166"/>
                    </a:lnTo>
                    <a:lnTo>
                      <a:pt x="87" y="156"/>
                    </a:lnTo>
                    <a:lnTo>
                      <a:pt x="94" y="150"/>
                    </a:lnTo>
                    <a:lnTo>
                      <a:pt x="109" y="162"/>
                    </a:lnTo>
                    <a:lnTo>
                      <a:pt x="151" y="142"/>
                    </a:lnTo>
                    <a:lnTo>
                      <a:pt x="190" y="139"/>
                    </a:lnTo>
                    <a:lnTo>
                      <a:pt x="212" y="114"/>
                    </a:lnTo>
                    <a:lnTo>
                      <a:pt x="206" y="105"/>
                    </a:lnTo>
                    <a:lnTo>
                      <a:pt x="207" y="99"/>
                    </a:lnTo>
                    <a:lnTo>
                      <a:pt x="275" y="88"/>
                    </a:lnTo>
                    <a:lnTo>
                      <a:pt x="282" y="80"/>
                    </a:lnTo>
                    <a:lnTo>
                      <a:pt x="297" y="73"/>
                    </a:lnTo>
                    <a:lnTo>
                      <a:pt x="302" y="61"/>
                    </a:lnTo>
                    <a:lnTo>
                      <a:pt x="334" y="35"/>
                    </a:lnTo>
                    <a:lnTo>
                      <a:pt x="334" y="22"/>
                    </a:lnTo>
                    <a:lnTo>
                      <a:pt x="345" y="9"/>
                    </a:lnTo>
                    <a:lnTo>
                      <a:pt x="379" y="0"/>
                    </a:lnTo>
                    <a:lnTo>
                      <a:pt x="416" y="46"/>
                    </a:lnTo>
                    <a:lnTo>
                      <a:pt x="419" y="60"/>
                    </a:lnTo>
                    <a:lnTo>
                      <a:pt x="416" y="100"/>
                    </a:lnTo>
                    <a:lnTo>
                      <a:pt x="424" y="107"/>
                    </a:lnTo>
                    <a:lnTo>
                      <a:pt x="444" y="111"/>
                    </a:lnTo>
                    <a:lnTo>
                      <a:pt x="450" y="124"/>
                    </a:lnTo>
                    <a:lnTo>
                      <a:pt x="476" y="128"/>
                    </a:lnTo>
                    <a:lnTo>
                      <a:pt x="492" y="139"/>
                    </a:lnTo>
                    <a:lnTo>
                      <a:pt x="497" y="161"/>
                    </a:lnTo>
                    <a:lnTo>
                      <a:pt x="543" y="195"/>
                    </a:lnTo>
                    <a:lnTo>
                      <a:pt x="558" y="229"/>
                    </a:lnTo>
                    <a:lnTo>
                      <a:pt x="592" y="249"/>
                    </a:lnTo>
                    <a:lnTo>
                      <a:pt x="602" y="27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0" name="Freeform 146"/>
              <p:cNvSpPr>
                <a:spLocks noChangeAspect="1"/>
              </p:cNvSpPr>
              <p:nvPr/>
            </p:nvSpPr>
            <p:spPr bwMode="gray">
              <a:xfrm>
                <a:off x="4126042" y="2601499"/>
                <a:ext cx="141888" cy="124074"/>
              </a:xfrm>
              <a:custGeom>
                <a:avLst/>
                <a:gdLst>
                  <a:gd name="T0" fmla="*/ 1 w 283"/>
                  <a:gd name="T1" fmla="*/ 1 h 296"/>
                  <a:gd name="T2" fmla="*/ 1 w 283"/>
                  <a:gd name="T3" fmla="*/ 2 h 296"/>
                  <a:gd name="T4" fmla="*/ 1 w 283"/>
                  <a:gd name="T5" fmla="*/ 2 h 296"/>
                  <a:gd name="T6" fmla="*/ 1 w 283"/>
                  <a:gd name="T7" fmla="*/ 3 h 296"/>
                  <a:gd name="T8" fmla="*/ 1 w 283"/>
                  <a:gd name="T9" fmla="*/ 3 h 296"/>
                  <a:gd name="T10" fmla="*/ 0 w 283"/>
                  <a:gd name="T11" fmla="*/ 3 h 296"/>
                  <a:gd name="T12" fmla="*/ 1 w 283"/>
                  <a:gd name="T13" fmla="*/ 4 h 296"/>
                  <a:gd name="T14" fmla="*/ 0 w 283"/>
                  <a:gd name="T15" fmla="*/ 4 h 296"/>
                  <a:gd name="T16" fmla="*/ 0 w 283"/>
                  <a:gd name="T17" fmla="*/ 5 h 296"/>
                  <a:gd name="T18" fmla="*/ 0 w 283"/>
                  <a:gd name="T19" fmla="*/ 6 h 296"/>
                  <a:gd name="T20" fmla="*/ 1 w 283"/>
                  <a:gd name="T21" fmla="*/ 6 h 296"/>
                  <a:gd name="T22" fmla="*/ 2 w 283"/>
                  <a:gd name="T23" fmla="*/ 7 h 296"/>
                  <a:gd name="T24" fmla="*/ 2 w 283"/>
                  <a:gd name="T25" fmla="*/ 9 h 296"/>
                  <a:gd name="T26" fmla="*/ 3 w 283"/>
                  <a:gd name="T27" fmla="*/ 8 h 296"/>
                  <a:gd name="T28" fmla="*/ 7 w 283"/>
                  <a:gd name="T29" fmla="*/ 7 h 296"/>
                  <a:gd name="T30" fmla="*/ 8 w 283"/>
                  <a:gd name="T31" fmla="*/ 7 h 296"/>
                  <a:gd name="T32" fmla="*/ 8 w 283"/>
                  <a:gd name="T33" fmla="*/ 7 h 296"/>
                  <a:gd name="T34" fmla="*/ 7 w 283"/>
                  <a:gd name="T35" fmla="*/ 6 h 296"/>
                  <a:gd name="T36" fmla="*/ 8 w 283"/>
                  <a:gd name="T37" fmla="*/ 5 h 296"/>
                  <a:gd name="T38" fmla="*/ 8 w 283"/>
                  <a:gd name="T39" fmla="*/ 3 h 296"/>
                  <a:gd name="T40" fmla="*/ 8 w 283"/>
                  <a:gd name="T41" fmla="*/ 2 h 296"/>
                  <a:gd name="T42" fmla="*/ 8 w 283"/>
                  <a:gd name="T43" fmla="*/ 2 h 296"/>
                  <a:gd name="T44" fmla="*/ 7 w 283"/>
                  <a:gd name="T45" fmla="*/ 1 h 296"/>
                  <a:gd name="T46" fmla="*/ 7 w 283"/>
                  <a:gd name="T47" fmla="*/ 1 h 296"/>
                  <a:gd name="T48" fmla="*/ 6 w 283"/>
                  <a:gd name="T49" fmla="*/ 2 h 296"/>
                  <a:gd name="T50" fmla="*/ 5 w 283"/>
                  <a:gd name="T51" fmla="*/ 1 h 296"/>
                  <a:gd name="T52" fmla="*/ 5 w 283"/>
                  <a:gd name="T53" fmla="*/ 1 h 296"/>
                  <a:gd name="T54" fmla="*/ 4 w 283"/>
                  <a:gd name="T55" fmla="*/ 0 h 296"/>
                  <a:gd name="T56" fmla="*/ 3 w 283"/>
                  <a:gd name="T57" fmla="*/ 1 h 296"/>
                  <a:gd name="T58" fmla="*/ 3 w 283"/>
                  <a:gd name="T59" fmla="*/ 0 h 296"/>
                  <a:gd name="T60" fmla="*/ 3 w 283"/>
                  <a:gd name="T61" fmla="*/ 0 h 296"/>
                  <a:gd name="T62" fmla="*/ 2 w 283"/>
                  <a:gd name="T63" fmla="*/ 1 h 296"/>
                  <a:gd name="T64" fmla="*/ 2 w 283"/>
                  <a:gd name="T65" fmla="*/ 1 h 296"/>
                  <a:gd name="T66" fmla="*/ 2 w 283"/>
                  <a:gd name="T67" fmla="*/ 1 h 296"/>
                  <a:gd name="T68" fmla="*/ 1 w 283"/>
                  <a:gd name="T69" fmla="*/ 1 h 2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3"/>
                  <a:gd name="T106" fmla="*/ 0 h 296"/>
                  <a:gd name="T107" fmla="*/ 283 w 283"/>
                  <a:gd name="T108" fmla="*/ 296 h 29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3" h="296">
                    <a:moveTo>
                      <a:pt x="27" y="25"/>
                    </a:moveTo>
                    <a:lnTo>
                      <a:pt x="18" y="37"/>
                    </a:lnTo>
                    <a:lnTo>
                      <a:pt x="18" y="59"/>
                    </a:lnTo>
                    <a:lnTo>
                      <a:pt x="32" y="62"/>
                    </a:lnTo>
                    <a:lnTo>
                      <a:pt x="30" y="74"/>
                    </a:lnTo>
                    <a:lnTo>
                      <a:pt x="37" y="79"/>
                    </a:lnTo>
                    <a:lnTo>
                      <a:pt x="29" y="91"/>
                    </a:lnTo>
                    <a:lnTo>
                      <a:pt x="35" y="93"/>
                    </a:lnTo>
                    <a:lnTo>
                      <a:pt x="38" y="111"/>
                    </a:lnTo>
                    <a:lnTo>
                      <a:pt x="29" y="105"/>
                    </a:lnTo>
                    <a:lnTo>
                      <a:pt x="13" y="106"/>
                    </a:lnTo>
                    <a:lnTo>
                      <a:pt x="13" y="116"/>
                    </a:lnTo>
                    <a:lnTo>
                      <a:pt x="24" y="119"/>
                    </a:lnTo>
                    <a:lnTo>
                      <a:pt x="27" y="125"/>
                    </a:lnTo>
                    <a:lnTo>
                      <a:pt x="18" y="147"/>
                    </a:lnTo>
                    <a:lnTo>
                      <a:pt x="3" y="148"/>
                    </a:lnTo>
                    <a:lnTo>
                      <a:pt x="4" y="161"/>
                    </a:lnTo>
                    <a:lnTo>
                      <a:pt x="13" y="169"/>
                    </a:lnTo>
                    <a:lnTo>
                      <a:pt x="10" y="182"/>
                    </a:lnTo>
                    <a:lnTo>
                      <a:pt x="0" y="196"/>
                    </a:lnTo>
                    <a:lnTo>
                      <a:pt x="27" y="204"/>
                    </a:lnTo>
                    <a:lnTo>
                      <a:pt x="37" y="223"/>
                    </a:lnTo>
                    <a:lnTo>
                      <a:pt x="51" y="227"/>
                    </a:lnTo>
                    <a:lnTo>
                      <a:pt x="54" y="250"/>
                    </a:lnTo>
                    <a:lnTo>
                      <a:pt x="47" y="263"/>
                    </a:lnTo>
                    <a:lnTo>
                      <a:pt x="47" y="292"/>
                    </a:lnTo>
                    <a:lnTo>
                      <a:pt x="61" y="296"/>
                    </a:lnTo>
                    <a:lnTo>
                      <a:pt x="114" y="272"/>
                    </a:lnTo>
                    <a:lnTo>
                      <a:pt x="174" y="260"/>
                    </a:lnTo>
                    <a:lnTo>
                      <a:pt x="216" y="257"/>
                    </a:lnTo>
                    <a:lnTo>
                      <a:pt x="252" y="264"/>
                    </a:lnTo>
                    <a:lnTo>
                      <a:pt x="258" y="257"/>
                    </a:lnTo>
                    <a:lnTo>
                      <a:pt x="271" y="258"/>
                    </a:lnTo>
                    <a:lnTo>
                      <a:pt x="269" y="237"/>
                    </a:lnTo>
                    <a:lnTo>
                      <a:pt x="258" y="230"/>
                    </a:lnTo>
                    <a:lnTo>
                      <a:pt x="247" y="193"/>
                    </a:lnTo>
                    <a:lnTo>
                      <a:pt x="249" y="178"/>
                    </a:lnTo>
                    <a:lnTo>
                      <a:pt x="261" y="162"/>
                    </a:lnTo>
                    <a:lnTo>
                      <a:pt x="269" y="127"/>
                    </a:lnTo>
                    <a:lnTo>
                      <a:pt x="283" y="114"/>
                    </a:lnTo>
                    <a:lnTo>
                      <a:pt x="275" y="79"/>
                    </a:lnTo>
                    <a:lnTo>
                      <a:pt x="269" y="76"/>
                    </a:lnTo>
                    <a:lnTo>
                      <a:pt x="272" y="69"/>
                    </a:lnTo>
                    <a:lnTo>
                      <a:pt x="272" y="57"/>
                    </a:lnTo>
                    <a:lnTo>
                      <a:pt x="263" y="57"/>
                    </a:lnTo>
                    <a:lnTo>
                      <a:pt x="249" y="35"/>
                    </a:lnTo>
                    <a:lnTo>
                      <a:pt x="244" y="38"/>
                    </a:lnTo>
                    <a:lnTo>
                      <a:pt x="227" y="35"/>
                    </a:lnTo>
                    <a:lnTo>
                      <a:pt x="198" y="43"/>
                    </a:lnTo>
                    <a:lnTo>
                      <a:pt x="193" y="51"/>
                    </a:lnTo>
                    <a:lnTo>
                      <a:pt x="185" y="46"/>
                    </a:lnTo>
                    <a:lnTo>
                      <a:pt x="179" y="47"/>
                    </a:lnTo>
                    <a:lnTo>
                      <a:pt x="165" y="38"/>
                    </a:lnTo>
                    <a:lnTo>
                      <a:pt x="154" y="18"/>
                    </a:lnTo>
                    <a:lnTo>
                      <a:pt x="145" y="20"/>
                    </a:lnTo>
                    <a:lnTo>
                      <a:pt x="137" y="13"/>
                    </a:lnTo>
                    <a:lnTo>
                      <a:pt x="128" y="13"/>
                    </a:lnTo>
                    <a:lnTo>
                      <a:pt x="117" y="21"/>
                    </a:lnTo>
                    <a:lnTo>
                      <a:pt x="110" y="21"/>
                    </a:lnTo>
                    <a:lnTo>
                      <a:pt x="106" y="0"/>
                    </a:lnTo>
                    <a:lnTo>
                      <a:pt x="100" y="1"/>
                    </a:lnTo>
                    <a:lnTo>
                      <a:pt x="97" y="6"/>
                    </a:lnTo>
                    <a:lnTo>
                      <a:pt x="88" y="3"/>
                    </a:lnTo>
                    <a:lnTo>
                      <a:pt x="86" y="17"/>
                    </a:lnTo>
                    <a:lnTo>
                      <a:pt x="71" y="20"/>
                    </a:lnTo>
                    <a:lnTo>
                      <a:pt x="69" y="26"/>
                    </a:lnTo>
                    <a:lnTo>
                      <a:pt x="60" y="20"/>
                    </a:lnTo>
                    <a:lnTo>
                      <a:pt x="54" y="21"/>
                    </a:lnTo>
                    <a:lnTo>
                      <a:pt x="47" y="12"/>
                    </a:lnTo>
                    <a:lnTo>
                      <a:pt x="27" y="2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1" name="Freeform 147"/>
              <p:cNvSpPr>
                <a:spLocks noChangeAspect="1"/>
              </p:cNvSpPr>
              <p:nvPr/>
            </p:nvSpPr>
            <p:spPr bwMode="gray">
              <a:xfrm>
                <a:off x="4338875" y="2570140"/>
                <a:ext cx="67719" cy="118621"/>
              </a:xfrm>
              <a:custGeom>
                <a:avLst/>
                <a:gdLst>
                  <a:gd name="T0" fmla="*/ 2 w 139"/>
                  <a:gd name="T1" fmla="*/ 8 h 286"/>
                  <a:gd name="T2" fmla="*/ 2 w 139"/>
                  <a:gd name="T3" fmla="*/ 8 h 286"/>
                  <a:gd name="T4" fmla="*/ 1 w 139"/>
                  <a:gd name="T5" fmla="*/ 8 h 286"/>
                  <a:gd name="T6" fmla="*/ 2 w 139"/>
                  <a:gd name="T7" fmla="*/ 7 h 286"/>
                  <a:gd name="T8" fmla="*/ 1 w 139"/>
                  <a:gd name="T9" fmla="*/ 5 h 286"/>
                  <a:gd name="T10" fmla="*/ 1 w 139"/>
                  <a:gd name="T11" fmla="*/ 3 h 286"/>
                  <a:gd name="T12" fmla="*/ 1 w 139"/>
                  <a:gd name="T13" fmla="*/ 3 h 286"/>
                  <a:gd name="T14" fmla="*/ 0 w 139"/>
                  <a:gd name="T15" fmla="*/ 3 h 286"/>
                  <a:gd name="T16" fmla="*/ 0 w 139"/>
                  <a:gd name="T17" fmla="*/ 2 h 286"/>
                  <a:gd name="T18" fmla="*/ 1 w 139"/>
                  <a:gd name="T19" fmla="*/ 1 h 286"/>
                  <a:gd name="T20" fmla="*/ 2 w 139"/>
                  <a:gd name="T21" fmla="*/ 1 h 286"/>
                  <a:gd name="T22" fmla="*/ 2 w 139"/>
                  <a:gd name="T23" fmla="*/ 1 h 286"/>
                  <a:gd name="T24" fmla="*/ 2 w 139"/>
                  <a:gd name="T25" fmla="*/ 1 h 286"/>
                  <a:gd name="T26" fmla="*/ 2 w 139"/>
                  <a:gd name="T27" fmla="*/ 0 h 286"/>
                  <a:gd name="T28" fmla="*/ 2 w 139"/>
                  <a:gd name="T29" fmla="*/ 0 h 286"/>
                  <a:gd name="T30" fmla="*/ 4 w 139"/>
                  <a:gd name="T31" fmla="*/ 1 h 286"/>
                  <a:gd name="T32" fmla="*/ 3 w 139"/>
                  <a:gd name="T33" fmla="*/ 1 h 286"/>
                  <a:gd name="T34" fmla="*/ 4 w 139"/>
                  <a:gd name="T35" fmla="*/ 2 h 286"/>
                  <a:gd name="T36" fmla="*/ 4 w 139"/>
                  <a:gd name="T37" fmla="*/ 2 h 286"/>
                  <a:gd name="T38" fmla="*/ 4 w 139"/>
                  <a:gd name="T39" fmla="*/ 3 h 286"/>
                  <a:gd name="T40" fmla="*/ 4 w 139"/>
                  <a:gd name="T41" fmla="*/ 3 h 286"/>
                  <a:gd name="T42" fmla="*/ 4 w 139"/>
                  <a:gd name="T43" fmla="*/ 3 h 286"/>
                  <a:gd name="T44" fmla="*/ 3 w 139"/>
                  <a:gd name="T45" fmla="*/ 4 h 286"/>
                  <a:gd name="T46" fmla="*/ 3 w 139"/>
                  <a:gd name="T47" fmla="*/ 4 h 286"/>
                  <a:gd name="T48" fmla="*/ 2 w 139"/>
                  <a:gd name="T49" fmla="*/ 5 h 286"/>
                  <a:gd name="T50" fmla="*/ 2 w 139"/>
                  <a:gd name="T51" fmla="*/ 7 h 286"/>
                  <a:gd name="T52" fmla="*/ 2 w 139"/>
                  <a:gd name="T53" fmla="*/ 8 h 286"/>
                  <a:gd name="T54" fmla="*/ 2 w 139"/>
                  <a:gd name="T55" fmla="*/ 8 h 28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9"/>
                  <a:gd name="T85" fmla="*/ 0 h 286"/>
                  <a:gd name="T86" fmla="*/ 139 w 139"/>
                  <a:gd name="T87" fmla="*/ 286 h 28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9" h="286">
                    <a:moveTo>
                      <a:pt x="55" y="286"/>
                    </a:moveTo>
                    <a:lnTo>
                      <a:pt x="51" y="284"/>
                    </a:lnTo>
                    <a:lnTo>
                      <a:pt x="46" y="266"/>
                    </a:lnTo>
                    <a:lnTo>
                      <a:pt x="49" y="238"/>
                    </a:lnTo>
                    <a:lnTo>
                      <a:pt x="46" y="170"/>
                    </a:lnTo>
                    <a:lnTo>
                      <a:pt x="27" y="116"/>
                    </a:lnTo>
                    <a:lnTo>
                      <a:pt x="17" y="102"/>
                    </a:lnTo>
                    <a:lnTo>
                      <a:pt x="0" y="94"/>
                    </a:lnTo>
                    <a:lnTo>
                      <a:pt x="6" y="64"/>
                    </a:lnTo>
                    <a:lnTo>
                      <a:pt x="30" y="40"/>
                    </a:lnTo>
                    <a:lnTo>
                      <a:pt x="59" y="42"/>
                    </a:lnTo>
                    <a:lnTo>
                      <a:pt x="74" y="20"/>
                    </a:lnTo>
                    <a:lnTo>
                      <a:pt x="81" y="17"/>
                    </a:lnTo>
                    <a:lnTo>
                      <a:pt x="74" y="5"/>
                    </a:lnTo>
                    <a:lnTo>
                      <a:pt x="94" y="0"/>
                    </a:lnTo>
                    <a:lnTo>
                      <a:pt x="130" y="30"/>
                    </a:lnTo>
                    <a:lnTo>
                      <a:pt x="125" y="45"/>
                    </a:lnTo>
                    <a:lnTo>
                      <a:pt x="135" y="60"/>
                    </a:lnTo>
                    <a:lnTo>
                      <a:pt x="139" y="89"/>
                    </a:lnTo>
                    <a:lnTo>
                      <a:pt x="128" y="96"/>
                    </a:lnTo>
                    <a:lnTo>
                      <a:pt x="134" y="106"/>
                    </a:lnTo>
                    <a:lnTo>
                      <a:pt x="130" y="114"/>
                    </a:lnTo>
                    <a:lnTo>
                      <a:pt x="111" y="131"/>
                    </a:lnTo>
                    <a:lnTo>
                      <a:pt x="108" y="153"/>
                    </a:lnTo>
                    <a:lnTo>
                      <a:pt x="94" y="181"/>
                    </a:lnTo>
                    <a:lnTo>
                      <a:pt x="89" y="246"/>
                    </a:lnTo>
                    <a:lnTo>
                      <a:pt x="94" y="282"/>
                    </a:lnTo>
                    <a:lnTo>
                      <a:pt x="55" y="28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2" name="Freeform 148"/>
              <p:cNvSpPr>
                <a:spLocks noChangeAspect="1"/>
              </p:cNvSpPr>
              <p:nvPr/>
            </p:nvSpPr>
            <p:spPr bwMode="gray">
              <a:xfrm>
                <a:off x="4059935" y="2643766"/>
                <a:ext cx="91906" cy="80444"/>
              </a:xfrm>
              <a:custGeom>
                <a:avLst/>
                <a:gdLst>
                  <a:gd name="T0" fmla="*/ 0 w 188"/>
                  <a:gd name="T1" fmla="*/ 2 h 190"/>
                  <a:gd name="T2" fmla="*/ 0 w 188"/>
                  <a:gd name="T3" fmla="*/ 2 h 190"/>
                  <a:gd name="T4" fmla="*/ 1 w 188"/>
                  <a:gd name="T5" fmla="*/ 1 h 190"/>
                  <a:gd name="T6" fmla="*/ 1 w 188"/>
                  <a:gd name="T7" fmla="*/ 1 h 190"/>
                  <a:gd name="T8" fmla="*/ 2 w 188"/>
                  <a:gd name="T9" fmla="*/ 1 h 190"/>
                  <a:gd name="T10" fmla="*/ 2 w 188"/>
                  <a:gd name="T11" fmla="*/ 0 h 190"/>
                  <a:gd name="T12" fmla="*/ 2 w 188"/>
                  <a:gd name="T13" fmla="*/ 0 h 190"/>
                  <a:gd name="T14" fmla="*/ 2 w 188"/>
                  <a:gd name="T15" fmla="*/ 0 h 190"/>
                  <a:gd name="T16" fmla="*/ 2 w 188"/>
                  <a:gd name="T17" fmla="*/ 0 h 190"/>
                  <a:gd name="T18" fmla="*/ 2 w 188"/>
                  <a:gd name="T19" fmla="*/ 0 h 190"/>
                  <a:gd name="T20" fmla="*/ 3 w 188"/>
                  <a:gd name="T21" fmla="*/ 1 h 190"/>
                  <a:gd name="T22" fmla="*/ 2 w 188"/>
                  <a:gd name="T23" fmla="*/ 2 h 190"/>
                  <a:gd name="T24" fmla="*/ 3 w 188"/>
                  <a:gd name="T25" fmla="*/ 2 h 190"/>
                  <a:gd name="T26" fmla="*/ 3 w 188"/>
                  <a:gd name="T27" fmla="*/ 2 h 190"/>
                  <a:gd name="T28" fmla="*/ 3 w 188"/>
                  <a:gd name="T29" fmla="*/ 2 h 190"/>
                  <a:gd name="T30" fmla="*/ 4 w 188"/>
                  <a:gd name="T31" fmla="*/ 1 h 190"/>
                  <a:gd name="T32" fmla="*/ 4 w 188"/>
                  <a:gd name="T33" fmla="*/ 1 h 190"/>
                  <a:gd name="T34" fmla="*/ 4 w 188"/>
                  <a:gd name="T35" fmla="*/ 2 h 190"/>
                  <a:gd name="T36" fmla="*/ 4 w 188"/>
                  <a:gd name="T37" fmla="*/ 2 h 190"/>
                  <a:gd name="T38" fmla="*/ 4 w 188"/>
                  <a:gd name="T39" fmla="*/ 2 h 190"/>
                  <a:gd name="T40" fmla="*/ 4 w 188"/>
                  <a:gd name="T41" fmla="*/ 3 h 190"/>
                  <a:gd name="T42" fmla="*/ 5 w 188"/>
                  <a:gd name="T43" fmla="*/ 3 h 190"/>
                  <a:gd name="T44" fmla="*/ 5 w 188"/>
                  <a:gd name="T45" fmla="*/ 4 h 190"/>
                  <a:gd name="T46" fmla="*/ 5 w 188"/>
                  <a:gd name="T47" fmla="*/ 4 h 190"/>
                  <a:gd name="T48" fmla="*/ 5 w 188"/>
                  <a:gd name="T49" fmla="*/ 4 h 190"/>
                  <a:gd name="T50" fmla="*/ 5 w 188"/>
                  <a:gd name="T51" fmla="*/ 5 h 190"/>
                  <a:gd name="T52" fmla="*/ 5 w 188"/>
                  <a:gd name="T53" fmla="*/ 6 h 190"/>
                  <a:gd name="T54" fmla="*/ 4 w 188"/>
                  <a:gd name="T55" fmla="*/ 5 h 190"/>
                  <a:gd name="T56" fmla="*/ 3 w 188"/>
                  <a:gd name="T57" fmla="*/ 5 h 190"/>
                  <a:gd name="T58" fmla="*/ 2 w 188"/>
                  <a:gd name="T59" fmla="*/ 3 h 190"/>
                  <a:gd name="T60" fmla="*/ 1 w 188"/>
                  <a:gd name="T61" fmla="*/ 3 h 190"/>
                  <a:gd name="T62" fmla="*/ 0 w 188"/>
                  <a:gd name="T63" fmla="*/ 2 h 19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8"/>
                  <a:gd name="T97" fmla="*/ 0 h 190"/>
                  <a:gd name="T98" fmla="*/ 188 w 188"/>
                  <a:gd name="T99" fmla="*/ 190 h 19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8" h="190">
                    <a:moveTo>
                      <a:pt x="0" y="72"/>
                    </a:moveTo>
                    <a:lnTo>
                      <a:pt x="8" y="59"/>
                    </a:lnTo>
                    <a:lnTo>
                      <a:pt x="41" y="37"/>
                    </a:lnTo>
                    <a:lnTo>
                      <a:pt x="39" y="23"/>
                    </a:lnTo>
                    <a:lnTo>
                      <a:pt x="55" y="17"/>
                    </a:lnTo>
                    <a:lnTo>
                      <a:pt x="53" y="8"/>
                    </a:lnTo>
                    <a:lnTo>
                      <a:pt x="61" y="0"/>
                    </a:lnTo>
                    <a:lnTo>
                      <a:pt x="70" y="4"/>
                    </a:lnTo>
                    <a:lnTo>
                      <a:pt x="80" y="1"/>
                    </a:lnTo>
                    <a:lnTo>
                      <a:pt x="90" y="9"/>
                    </a:lnTo>
                    <a:lnTo>
                      <a:pt x="97" y="35"/>
                    </a:lnTo>
                    <a:lnTo>
                      <a:pt x="92" y="55"/>
                    </a:lnTo>
                    <a:lnTo>
                      <a:pt x="100" y="54"/>
                    </a:lnTo>
                    <a:lnTo>
                      <a:pt x="112" y="62"/>
                    </a:lnTo>
                    <a:lnTo>
                      <a:pt x="120" y="59"/>
                    </a:lnTo>
                    <a:lnTo>
                      <a:pt x="129" y="42"/>
                    </a:lnTo>
                    <a:lnTo>
                      <a:pt x="137" y="46"/>
                    </a:lnTo>
                    <a:lnTo>
                      <a:pt x="138" y="59"/>
                    </a:lnTo>
                    <a:lnTo>
                      <a:pt x="147" y="67"/>
                    </a:lnTo>
                    <a:lnTo>
                      <a:pt x="144" y="80"/>
                    </a:lnTo>
                    <a:lnTo>
                      <a:pt x="134" y="94"/>
                    </a:lnTo>
                    <a:lnTo>
                      <a:pt x="161" y="102"/>
                    </a:lnTo>
                    <a:lnTo>
                      <a:pt x="171" y="121"/>
                    </a:lnTo>
                    <a:lnTo>
                      <a:pt x="185" y="125"/>
                    </a:lnTo>
                    <a:lnTo>
                      <a:pt x="188" y="148"/>
                    </a:lnTo>
                    <a:lnTo>
                      <a:pt x="181" y="161"/>
                    </a:lnTo>
                    <a:lnTo>
                      <a:pt x="181" y="190"/>
                    </a:lnTo>
                    <a:lnTo>
                      <a:pt x="138" y="181"/>
                    </a:lnTo>
                    <a:lnTo>
                      <a:pt x="98" y="156"/>
                    </a:lnTo>
                    <a:lnTo>
                      <a:pt x="51" y="113"/>
                    </a:lnTo>
                    <a:lnTo>
                      <a:pt x="27" y="102"/>
                    </a:lnTo>
                    <a:lnTo>
                      <a:pt x="0" y="7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3" name="Freeform 149"/>
              <p:cNvSpPr>
                <a:spLocks noChangeAspect="1"/>
              </p:cNvSpPr>
              <p:nvPr/>
            </p:nvSpPr>
            <p:spPr bwMode="gray">
              <a:xfrm>
                <a:off x="4319526" y="2597409"/>
                <a:ext cx="45146" cy="94078"/>
              </a:xfrm>
              <a:custGeom>
                <a:avLst/>
                <a:gdLst>
                  <a:gd name="T0" fmla="*/ 2 w 93"/>
                  <a:gd name="T1" fmla="*/ 6 h 230"/>
                  <a:gd name="T2" fmla="*/ 2 w 93"/>
                  <a:gd name="T3" fmla="*/ 6 h 230"/>
                  <a:gd name="T4" fmla="*/ 1 w 93"/>
                  <a:gd name="T5" fmla="*/ 6 h 230"/>
                  <a:gd name="T6" fmla="*/ 1 w 93"/>
                  <a:gd name="T7" fmla="*/ 5 h 230"/>
                  <a:gd name="T8" fmla="*/ 1 w 93"/>
                  <a:gd name="T9" fmla="*/ 2 h 230"/>
                  <a:gd name="T10" fmla="*/ 1 w 93"/>
                  <a:gd name="T11" fmla="*/ 1 h 230"/>
                  <a:gd name="T12" fmla="*/ 0 w 93"/>
                  <a:gd name="T13" fmla="*/ 1 h 230"/>
                  <a:gd name="T14" fmla="*/ 0 w 93"/>
                  <a:gd name="T15" fmla="*/ 0 h 230"/>
                  <a:gd name="T16" fmla="*/ 0 w 93"/>
                  <a:gd name="T17" fmla="*/ 0 h 230"/>
                  <a:gd name="T18" fmla="*/ 0 w 93"/>
                  <a:gd name="T19" fmla="*/ 0 h 230"/>
                  <a:gd name="T20" fmla="*/ 0 w 93"/>
                  <a:gd name="T21" fmla="*/ 0 h 230"/>
                  <a:gd name="T22" fmla="*/ 1 w 93"/>
                  <a:gd name="T23" fmla="*/ 0 h 230"/>
                  <a:gd name="T24" fmla="*/ 1 w 93"/>
                  <a:gd name="T25" fmla="*/ 0 h 230"/>
                  <a:gd name="T26" fmla="*/ 1 w 93"/>
                  <a:gd name="T27" fmla="*/ 1 h 230"/>
                  <a:gd name="T28" fmla="*/ 2 w 93"/>
                  <a:gd name="T29" fmla="*/ 1 h 230"/>
                  <a:gd name="T30" fmla="*/ 2 w 93"/>
                  <a:gd name="T31" fmla="*/ 2 h 230"/>
                  <a:gd name="T32" fmla="*/ 2 w 93"/>
                  <a:gd name="T33" fmla="*/ 3 h 230"/>
                  <a:gd name="T34" fmla="*/ 2 w 93"/>
                  <a:gd name="T35" fmla="*/ 5 h 230"/>
                  <a:gd name="T36" fmla="*/ 2 w 93"/>
                  <a:gd name="T37" fmla="*/ 5 h 230"/>
                  <a:gd name="T38" fmla="*/ 2 w 93"/>
                  <a:gd name="T39" fmla="*/ 6 h 230"/>
                  <a:gd name="T40" fmla="*/ 2 w 93"/>
                  <a:gd name="T41" fmla="*/ 6 h 2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3"/>
                  <a:gd name="T64" fmla="*/ 0 h 230"/>
                  <a:gd name="T65" fmla="*/ 93 w 93"/>
                  <a:gd name="T66" fmla="*/ 230 h 2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3" h="230">
                    <a:moveTo>
                      <a:pt x="93" y="222"/>
                    </a:moveTo>
                    <a:lnTo>
                      <a:pt x="61" y="230"/>
                    </a:lnTo>
                    <a:lnTo>
                      <a:pt x="44" y="213"/>
                    </a:lnTo>
                    <a:lnTo>
                      <a:pt x="34" y="196"/>
                    </a:lnTo>
                    <a:lnTo>
                      <a:pt x="28" y="80"/>
                    </a:lnTo>
                    <a:lnTo>
                      <a:pt x="17" y="38"/>
                    </a:lnTo>
                    <a:lnTo>
                      <a:pt x="0" y="17"/>
                    </a:lnTo>
                    <a:lnTo>
                      <a:pt x="5" y="5"/>
                    </a:lnTo>
                    <a:lnTo>
                      <a:pt x="0" y="4"/>
                    </a:lnTo>
                    <a:lnTo>
                      <a:pt x="0" y="1"/>
                    </a:lnTo>
                    <a:lnTo>
                      <a:pt x="14" y="1"/>
                    </a:lnTo>
                    <a:lnTo>
                      <a:pt x="25" y="4"/>
                    </a:lnTo>
                    <a:lnTo>
                      <a:pt x="44" y="0"/>
                    </a:lnTo>
                    <a:lnTo>
                      <a:pt x="38" y="30"/>
                    </a:lnTo>
                    <a:lnTo>
                      <a:pt x="55" y="38"/>
                    </a:lnTo>
                    <a:lnTo>
                      <a:pt x="65" y="52"/>
                    </a:lnTo>
                    <a:lnTo>
                      <a:pt x="84" y="106"/>
                    </a:lnTo>
                    <a:lnTo>
                      <a:pt x="87" y="174"/>
                    </a:lnTo>
                    <a:lnTo>
                      <a:pt x="84" y="202"/>
                    </a:lnTo>
                    <a:lnTo>
                      <a:pt x="89" y="220"/>
                    </a:lnTo>
                    <a:lnTo>
                      <a:pt x="93" y="22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4" name="Freeform 150"/>
              <p:cNvSpPr>
                <a:spLocks noChangeAspect="1"/>
              </p:cNvSpPr>
              <p:nvPr/>
            </p:nvSpPr>
            <p:spPr bwMode="gray">
              <a:xfrm>
                <a:off x="3977704" y="2561959"/>
                <a:ext cx="166074" cy="109076"/>
              </a:xfrm>
              <a:custGeom>
                <a:avLst/>
                <a:gdLst>
                  <a:gd name="T0" fmla="*/ 3 w 338"/>
                  <a:gd name="T1" fmla="*/ 0 h 257"/>
                  <a:gd name="T2" fmla="*/ 3 w 338"/>
                  <a:gd name="T3" fmla="*/ 0 h 257"/>
                  <a:gd name="T4" fmla="*/ 5 w 338"/>
                  <a:gd name="T5" fmla="*/ 0 h 257"/>
                  <a:gd name="T6" fmla="*/ 5 w 338"/>
                  <a:gd name="T7" fmla="*/ 1 h 257"/>
                  <a:gd name="T8" fmla="*/ 5 w 338"/>
                  <a:gd name="T9" fmla="*/ 1 h 257"/>
                  <a:gd name="T10" fmla="*/ 6 w 338"/>
                  <a:gd name="T11" fmla="*/ 1 h 257"/>
                  <a:gd name="T12" fmla="*/ 7 w 338"/>
                  <a:gd name="T13" fmla="*/ 1 h 257"/>
                  <a:gd name="T14" fmla="*/ 7 w 338"/>
                  <a:gd name="T15" fmla="*/ 0 h 257"/>
                  <a:gd name="T16" fmla="*/ 8 w 338"/>
                  <a:gd name="T17" fmla="*/ 1 h 257"/>
                  <a:gd name="T18" fmla="*/ 8 w 338"/>
                  <a:gd name="T19" fmla="*/ 1 h 257"/>
                  <a:gd name="T20" fmla="*/ 8 w 338"/>
                  <a:gd name="T21" fmla="*/ 2 h 257"/>
                  <a:gd name="T22" fmla="*/ 9 w 338"/>
                  <a:gd name="T23" fmla="*/ 2 h 257"/>
                  <a:gd name="T24" fmla="*/ 8 w 338"/>
                  <a:gd name="T25" fmla="*/ 2 h 257"/>
                  <a:gd name="T26" fmla="*/ 9 w 338"/>
                  <a:gd name="T27" fmla="*/ 2 h 257"/>
                  <a:gd name="T28" fmla="*/ 9 w 338"/>
                  <a:gd name="T29" fmla="*/ 3 h 257"/>
                  <a:gd name="T30" fmla="*/ 9 w 338"/>
                  <a:gd name="T31" fmla="*/ 4 h 257"/>
                  <a:gd name="T32" fmla="*/ 9 w 338"/>
                  <a:gd name="T33" fmla="*/ 5 h 257"/>
                  <a:gd name="T34" fmla="*/ 9 w 338"/>
                  <a:gd name="T35" fmla="*/ 5 h 257"/>
                  <a:gd name="T36" fmla="*/ 9 w 338"/>
                  <a:gd name="T37" fmla="*/ 6 h 257"/>
                  <a:gd name="T38" fmla="*/ 9 w 338"/>
                  <a:gd name="T39" fmla="*/ 6 h 257"/>
                  <a:gd name="T40" fmla="*/ 9 w 338"/>
                  <a:gd name="T41" fmla="*/ 6 h 257"/>
                  <a:gd name="T42" fmla="*/ 9 w 338"/>
                  <a:gd name="T43" fmla="*/ 7 h 257"/>
                  <a:gd name="T44" fmla="*/ 9 w 338"/>
                  <a:gd name="T45" fmla="*/ 7 h 257"/>
                  <a:gd name="T46" fmla="*/ 8 w 338"/>
                  <a:gd name="T47" fmla="*/ 8 h 257"/>
                  <a:gd name="T48" fmla="*/ 8 w 338"/>
                  <a:gd name="T49" fmla="*/ 7 h 257"/>
                  <a:gd name="T50" fmla="*/ 7 w 338"/>
                  <a:gd name="T51" fmla="*/ 7 h 257"/>
                  <a:gd name="T52" fmla="*/ 7 w 338"/>
                  <a:gd name="T53" fmla="*/ 6 h 257"/>
                  <a:gd name="T54" fmla="*/ 6 w 338"/>
                  <a:gd name="T55" fmla="*/ 6 h 257"/>
                  <a:gd name="T56" fmla="*/ 6 w 338"/>
                  <a:gd name="T57" fmla="*/ 6 h 257"/>
                  <a:gd name="T58" fmla="*/ 6 w 338"/>
                  <a:gd name="T59" fmla="*/ 6 h 257"/>
                  <a:gd name="T60" fmla="*/ 6 w 338"/>
                  <a:gd name="T61" fmla="*/ 5 h 257"/>
                  <a:gd name="T62" fmla="*/ 6 w 338"/>
                  <a:gd name="T63" fmla="*/ 5 h 257"/>
                  <a:gd name="T64" fmla="*/ 5 w 338"/>
                  <a:gd name="T65" fmla="*/ 4 h 257"/>
                  <a:gd name="T66" fmla="*/ 3 w 338"/>
                  <a:gd name="T67" fmla="*/ 4 h 257"/>
                  <a:gd name="T68" fmla="*/ 3 w 338"/>
                  <a:gd name="T69" fmla="*/ 5 h 257"/>
                  <a:gd name="T70" fmla="*/ 2 w 338"/>
                  <a:gd name="T71" fmla="*/ 5 h 257"/>
                  <a:gd name="T72" fmla="*/ 1 w 338"/>
                  <a:gd name="T73" fmla="*/ 4 h 257"/>
                  <a:gd name="T74" fmla="*/ 1 w 338"/>
                  <a:gd name="T75" fmla="*/ 3 h 257"/>
                  <a:gd name="T76" fmla="*/ 0 w 338"/>
                  <a:gd name="T77" fmla="*/ 3 h 257"/>
                  <a:gd name="T78" fmla="*/ 0 w 338"/>
                  <a:gd name="T79" fmla="*/ 2 h 257"/>
                  <a:gd name="T80" fmla="*/ 2 w 338"/>
                  <a:gd name="T81" fmla="*/ 2 h 257"/>
                  <a:gd name="T82" fmla="*/ 2 w 338"/>
                  <a:gd name="T83" fmla="*/ 1 h 257"/>
                  <a:gd name="T84" fmla="*/ 2 w 338"/>
                  <a:gd name="T85" fmla="*/ 0 h 2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8"/>
                  <a:gd name="T130" fmla="*/ 0 h 257"/>
                  <a:gd name="T131" fmla="*/ 338 w 338"/>
                  <a:gd name="T132" fmla="*/ 257 h 25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8" h="257">
                    <a:moveTo>
                      <a:pt x="63" y="0"/>
                    </a:moveTo>
                    <a:lnTo>
                      <a:pt x="92" y="3"/>
                    </a:lnTo>
                    <a:lnTo>
                      <a:pt x="94" y="11"/>
                    </a:lnTo>
                    <a:lnTo>
                      <a:pt x="102" y="8"/>
                    </a:lnTo>
                    <a:lnTo>
                      <a:pt x="128" y="18"/>
                    </a:lnTo>
                    <a:lnTo>
                      <a:pt x="173" y="14"/>
                    </a:lnTo>
                    <a:lnTo>
                      <a:pt x="166" y="26"/>
                    </a:lnTo>
                    <a:lnTo>
                      <a:pt x="171" y="31"/>
                    </a:lnTo>
                    <a:lnTo>
                      <a:pt x="178" y="32"/>
                    </a:lnTo>
                    <a:lnTo>
                      <a:pt x="191" y="23"/>
                    </a:lnTo>
                    <a:lnTo>
                      <a:pt x="205" y="37"/>
                    </a:lnTo>
                    <a:lnTo>
                      <a:pt x="221" y="22"/>
                    </a:lnTo>
                    <a:lnTo>
                      <a:pt x="247" y="32"/>
                    </a:lnTo>
                    <a:lnTo>
                      <a:pt x="249" y="23"/>
                    </a:lnTo>
                    <a:lnTo>
                      <a:pt x="263" y="18"/>
                    </a:lnTo>
                    <a:lnTo>
                      <a:pt x="263" y="9"/>
                    </a:lnTo>
                    <a:lnTo>
                      <a:pt x="278" y="9"/>
                    </a:lnTo>
                    <a:lnTo>
                      <a:pt x="280" y="23"/>
                    </a:lnTo>
                    <a:lnTo>
                      <a:pt x="284" y="25"/>
                    </a:lnTo>
                    <a:lnTo>
                      <a:pt x="289" y="35"/>
                    </a:lnTo>
                    <a:lnTo>
                      <a:pt x="289" y="49"/>
                    </a:lnTo>
                    <a:lnTo>
                      <a:pt x="293" y="49"/>
                    </a:lnTo>
                    <a:lnTo>
                      <a:pt x="297" y="56"/>
                    </a:lnTo>
                    <a:lnTo>
                      <a:pt x="309" y="62"/>
                    </a:lnTo>
                    <a:lnTo>
                      <a:pt x="309" y="68"/>
                    </a:lnTo>
                    <a:lnTo>
                      <a:pt x="295" y="77"/>
                    </a:lnTo>
                    <a:lnTo>
                      <a:pt x="295" y="82"/>
                    </a:lnTo>
                    <a:lnTo>
                      <a:pt x="301" y="77"/>
                    </a:lnTo>
                    <a:lnTo>
                      <a:pt x="310" y="77"/>
                    </a:lnTo>
                    <a:lnTo>
                      <a:pt x="312" y="101"/>
                    </a:lnTo>
                    <a:lnTo>
                      <a:pt x="327" y="118"/>
                    </a:lnTo>
                    <a:lnTo>
                      <a:pt x="318" y="130"/>
                    </a:lnTo>
                    <a:lnTo>
                      <a:pt x="318" y="152"/>
                    </a:lnTo>
                    <a:lnTo>
                      <a:pt x="332" y="155"/>
                    </a:lnTo>
                    <a:lnTo>
                      <a:pt x="330" y="167"/>
                    </a:lnTo>
                    <a:lnTo>
                      <a:pt x="337" y="172"/>
                    </a:lnTo>
                    <a:lnTo>
                      <a:pt x="329" y="184"/>
                    </a:lnTo>
                    <a:lnTo>
                      <a:pt x="335" y="186"/>
                    </a:lnTo>
                    <a:lnTo>
                      <a:pt x="338" y="204"/>
                    </a:lnTo>
                    <a:lnTo>
                      <a:pt x="329" y="198"/>
                    </a:lnTo>
                    <a:lnTo>
                      <a:pt x="313" y="199"/>
                    </a:lnTo>
                    <a:lnTo>
                      <a:pt x="313" y="209"/>
                    </a:lnTo>
                    <a:lnTo>
                      <a:pt x="324" y="212"/>
                    </a:lnTo>
                    <a:lnTo>
                      <a:pt x="327" y="218"/>
                    </a:lnTo>
                    <a:lnTo>
                      <a:pt x="318" y="240"/>
                    </a:lnTo>
                    <a:lnTo>
                      <a:pt x="303" y="241"/>
                    </a:lnTo>
                    <a:lnTo>
                      <a:pt x="295" y="237"/>
                    </a:lnTo>
                    <a:lnTo>
                      <a:pt x="286" y="254"/>
                    </a:lnTo>
                    <a:lnTo>
                      <a:pt x="278" y="257"/>
                    </a:lnTo>
                    <a:lnTo>
                      <a:pt x="266" y="249"/>
                    </a:lnTo>
                    <a:lnTo>
                      <a:pt x="258" y="250"/>
                    </a:lnTo>
                    <a:lnTo>
                      <a:pt x="263" y="230"/>
                    </a:lnTo>
                    <a:lnTo>
                      <a:pt x="256" y="204"/>
                    </a:lnTo>
                    <a:lnTo>
                      <a:pt x="246" y="196"/>
                    </a:lnTo>
                    <a:lnTo>
                      <a:pt x="236" y="199"/>
                    </a:lnTo>
                    <a:lnTo>
                      <a:pt x="227" y="195"/>
                    </a:lnTo>
                    <a:lnTo>
                      <a:pt x="219" y="203"/>
                    </a:lnTo>
                    <a:lnTo>
                      <a:pt x="217" y="198"/>
                    </a:lnTo>
                    <a:lnTo>
                      <a:pt x="202" y="204"/>
                    </a:lnTo>
                    <a:lnTo>
                      <a:pt x="205" y="189"/>
                    </a:lnTo>
                    <a:lnTo>
                      <a:pt x="210" y="186"/>
                    </a:lnTo>
                    <a:lnTo>
                      <a:pt x="208" y="178"/>
                    </a:lnTo>
                    <a:lnTo>
                      <a:pt x="202" y="170"/>
                    </a:lnTo>
                    <a:lnTo>
                      <a:pt x="202" y="157"/>
                    </a:lnTo>
                    <a:lnTo>
                      <a:pt x="195" y="153"/>
                    </a:lnTo>
                    <a:lnTo>
                      <a:pt x="191" y="145"/>
                    </a:lnTo>
                    <a:lnTo>
                      <a:pt x="178" y="128"/>
                    </a:lnTo>
                    <a:lnTo>
                      <a:pt x="122" y="131"/>
                    </a:lnTo>
                    <a:lnTo>
                      <a:pt x="115" y="147"/>
                    </a:lnTo>
                    <a:lnTo>
                      <a:pt x="97" y="169"/>
                    </a:lnTo>
                    <a:lnTo>
                      <a:pt x="83" y="169"/>
                    </a:lnTo>
                    <a:lnTo>
                      <a:pt x="63" y="150"/>
                    </a:lnTo>
                    <a:lnTo>
                      <a:pt x="56" y="133"/>
                    </a:lnTo>
                    <a:lnTo>
                      <a:pt x="32" y="122"/>
                    </a:lnTo>
                    <a:lnTo>
                      <a:pt x="26" y="98"/>
                    </a:lnTo>
                    <a:lnTo>
                      <a:pt x="17" y="96"/>
                    </a:lnTo>
                    <a:lnTo>
                      <a:pt x="15" y="85"/>
                    </a:lnTo>
                    <a:lnTo>
                      <a:pt x="4" y="93"/>
                    </a:lnTo>
                    <a:lnTo>
                      <a:pt x="0" y="82"/>
                    </a:lnTo>
                    <a:lnTo>
                      <a:pt x="9" y="77"/>
                    </a:lnTo>
                    <a:lnTo>
                      <a:pt x="24" y="57"/>
                    </a:lnTo>
                    <a:lnTo>
                      <a:pt x="63" y="47"/>
                    </a:lnTo>
                    <a:lnTo>
                      <a:pt x="61" y="32"/>
                    </a:lnTo>
                    <a:lnTo>
                      <a:pt x="54" y="25"/>
                    </a:lnTo>
                    <a:lnTo>
                      <a:pt x="68" y="15"/>
                    </a:lnTo>
                    <a:lnTo>
                      <a:pt x="63"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5" name="Freeform 151"/>
              <p:cNvSpPr>
                <a:spLocks noChangeAspect="1"/>
              </p:cNvSpPr>
              <p:nvPr/>
            </p:nvSpPr>
            <p:spPr bwMode="gray">
              <a:xfrm>
                <a:off x="4250194" y="2597409"/>
                <a:ext cx="98355" cy="121348"/>
              </a:xfrm>
              <a:custGeom>
                <a:avLst/>
                <a:gdLst>
                  <a:gd name="T0" fmla="*/ 5 w 203"/>
                  <a:gd name="T1" fmla="*/ 6 h 293"/>
                  <a:gd name="T2" fmla="*/ 5 w 203"/>
                  <a:gd name="T3" fmla="*/ 6 h 293"/>
                  <a:gd name="T4" fmla="*/ 5 w 203"/>
                  <a:gd name="T5" fmla="*/ 5 h 293"/>
                  <a:gd name="T6" fmla="*/ 5 w 203"/>
                  <a:gd name="T7" fmla="*/ 2 h 293"/>
                  <a:gd name="T8" fmla="*/ 4 w 203"/>
                  <a:gd name="T9" fmla="*/ 1 h 293"/>
                  <a:gd name="T10" fmla="*/ 4 w 203"/>
                  <a:gd name="T11" fmla="*/ 1 h 293"/>
                  <a:gd name="T12" fmla="*/ 4 w 203"/>
                  <a:gd name="T13" fmla="*/ 0 h 293"/>
                  <a:gd name="T14" fmla="*/ 4 w 203"/>
                  <a:gd name="T15" fmla="*/ 0 h 293"/>
                  <a:gd name="T16" fmla="*/ 4 w 203"/>
                  <a:gd name="T17" fmla="*/ 0 h 293"/>
                  <a:gd name="T18" fmla="*/ 3 w 203"/>
                  <a:gd name="T19" fmla="*/ 0 h 293"/>
                  <a:gd name="T20" fmla="*/ 1 w 203"/>
                  <a:gd name="T21" fmla="*/ 0 h 293"/>
                  <a:gd name="T22" fmla="*/ 0 w 203"/>
                  <a:gd name="T23" fmla="*/ 0 h 293"/>
                  <a:gd name="T24" fmla="*/ 1 w 203"/>
                  <a:gd name="T25" fmla="*/ 1 h 293"/>
                  <a:gd name="T26" fmla="*/ 1 w 203"/>
                  <a:gd name="T27" fmla="*/ 2 h 293"/>
                  <a:gd name="T28" fmla="*/ 1 w 203"/>
                  <a:gd name="T29" fmla="*/ 2 h 293"/>
                  <a:gd name="T30" fmla="*/ 1 w 203"/>
                  <a:gd name="T31" fmla="*/ 2 h 293"/>
                  <a:gd name="T32" fmla="*/ 1 w 203"/>
                  <a:gd name="T33" fmla="*/ 3 h 293"/>
                  <a:gd name="T34" fmla="*/ 1 w 203"/>
                  <a:gd name="T35" fmla="*/ 4 h 293"/>
                  <a:gd name="T36" fmla="*/ 1 w 203"/>
                  <a:gd name="T37" fmla="*/ 4 h 293"/>
                  <a:gd name="T38" fmla="*/ 0 w 203"/>
                  <a:gd name="T39" fmla="*/ 5 h 293"/>
                  <a:gd name="T40" fmla="*/ 0 w 203"/>
                  <a:gd name="T41" fmla="*/ 5 h 293"/>
                  <a:gd name="T42" fmla="*/ 0 w 203"/>
                  <a:gd name="T43" fmla="*/ 6 h 293"/>
                  <a:gd name="T44" fmla="*/ 0 w 203"/>
                  <a:gd name="T45" fmla="*/ 7 h 293"/>
                  <a:gd name="T46" fmla="*/ 1 w 203"/>
                  <a:gd name="T47" fmla="*/ 7 h 293"/>
                  <a:gd name="T48" fmla="*/ 1 w 203"/>
                  <a:gd name="T49" fmla="*/ 8 h 293"/>
                  <a:gd name="T50" fmla="*/ 0 w 203"/>
                  <a:gd name="T51" fmla="*/ 8 h 293"/>
                  <a:gd name="T52" fmla="*/ 0 w 203"/>
                  <a:gd name="T53" fmla="*/ 8 h 293"/>
                  <a:gd name="T54" fmla="*/ 2 w 203"/>
                  <a:gd name="T55" fmla="*/ 8 h 293"/>
                  <a:gd name="T56" fmla="*/ 2 w 203"/>
                  <a:gd name="T57" fmla="*/ 8 h 293"/>
                  <a:gd name="T58" fmla="*/ 3 w 203"/>
                  <a:gd name="T59" fmla="*/ 8 h 293"/>
                  <a:gd name="T60" fmla="*/ 4 w 203"/>
                  <a:gd name="T61" fmla="*/ 7 h 293"/>
                  <a:gd name="T62" fmla="*/ 4 w 203"/>
                  <a:gd name="T63" fmla="*/ 7 h 293"/>
                  <a:gd name="T64" fmla="*/ 5 w 203"/>
                  <a:gd name="T65" fmla="*/ 7 h 293"/>
                  <a:gd name="T66" fmla="*/ 5 w 203"/>
                  <a:gd name="T67" fmla="*/ 6 h 29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3"/>
                  <a:gd name="T103" fmla="*/ 0 h 293"/>
                  <a:gd name="T104" fmla="*/ 203 w 203"/>
                  <a:gd name="T105" fmla="*/ 293 h 29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3" h="293">
                    <a:moveTo>
                      <a:pt x="203" y="230"/>
                    </a:moveTo>
                    <a:lnTo>
                      <a:pt x="186" y="213"/>
                    </a:lnTo>
                    <a:lnTo>
                      <a:pt x="176" y="196"/>
                    </a:lnTo>
                    <a:lnTo>
                      <a:pt x="170" y="80"/>
                    </a:lnTo>
                    <a:lnTo>
                      <a:pt x="159" y="38"/>
                    </a:lnTo>
                    <a:lnTo>
                      <a:pt x="142" y="17"/>
                    </a:lnTo>
                    <a:lnTo>
                      <a:pt x="147" y="5"/>
                    </a:lnTo>
                    <a:lnTo>
                      <a:pt x="142" y="4"/>
                    </a:lnTo>
                    <a:lnTo>
                      <a:pt x="142" y="1"/>
                    </a:lnTo>
                    <a:lnTo>
                      <a:pt x="110" y="4"/>
                    </a:lnTo>
                    <a:lnTo>
                      <a:pt x="17" y="0"/>
                    </a:lnTo>
                    <a:lnTo>
                      <a:pt x="14" y="13"/>
                    </a:lnTo>
                    <a:lnTo>
                      <a:pt x="20" y="30"/>
                    </a:lnTo>
                    <a:lnTo>
                      <a:pt x="25" y="69"/>
                    </a:lnTo>
                    <a:lnTo>
                      <a:pt x="25" y="81"/>
                    </a:lnTo>
                    <a:lnTo>
                      <a:pt x="22" y="88"/>
                    </a:lnTo>
                    <a:lnTo>
                      <a:pt x="28" y="91"/>
                    </a:lnTo>
                    <a:lnTo>
                      <a:pt x="36" y="126"/>
                    </a:lnTo>
                    <a:lnTo>
                      <a:pt x="22" y="139"/>
                    </a:lnTo>
                    <a:lnTo>
                      <a:pt x="14" y="174"/>
                    </a:lnTo>
                    <a:lnTo>
                      <a:pt x="2" y="190"/>
                    </a:lnTo>
                    <a:lnTo>
                      <a:pt x="0" y="205"/>
                    </a:lnTo>
                    <a:lnTo>
                      <a:pt x="11" y="242"/>
                    </a:lnTo>
                    <a:lnTo>
                      <a:pt x="22" y="249"/>
                    </a:lnTo>
                    <a:lnTo>
                      <a:pt x="24" y="270"/>
                    </a:lnTo>
                    <a:lnTo>
                      <a:pt x="11" y="269"/>
                    </a:lnTo>
                    <a:lnTo>
                      <a:pt x="5" y="276"/>
                    </a:lnTo>
                    <a:lnTo>
                      <a:pt x="57" y="293"/>
                    </a:lnTo>
                    <a:lnTo>
                      <a:pt x="82" y="278"/>
                    </a:lnTo>
                    <a:lnTo>
                      <a:pt x="117" y="269"/>
                    </a:lnTo>
                    <a:lnTo>
                      <a:pt x="155" y="247"/>
                    </a:lnTo>
                    <a:lnTo>
                      <a:pt x="159" y="245"/>
                    </a:lnTo>
                    <a:lnTo>
                      <a:pt x="192" y="244"/>
                    </a:lnTo>
                    <a:lnTo>
                      <a:pt x="203" y="23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6" name="Freeform 152"/>
              <p:cNvSpPr>
                <a:spLocks noChangeAspect="1"/>
              </p:cNvSpPr>
              <p:nvPr/>
            </p:nvSpPr>
            <p:spPr bwMode="gray">
              <a:xfrm>
                <a:off x="3937395" y="2540144"/>
                <a:ext cx="70944" cy="14998"/>
              </a:xfrm>
              <a:custGeom>
                <a:avLst/>
                <a:gdLst>
                  <a:gd name="T0" fmla="*/ 0 w 141"/>
                  <a:gd name="T1" fmla="*/ 0 h 37"/>
                  <a:gd name="T2" fmla="*/ 2 w 141"/>
                  <a:gd name="T3" fmla="*/ 0 h 37"/>
                  <a:gd name="T4" fmla="*/ 2 w 141"/>
                  <a:gd name="T5" fmla="*/ 0 h 37"/>
                  <a:gd name="T6" fmla="*/ 2 w 141"/>
                  <a:gd name="T7" fmla="*/ 0 h 37"/>
                  <a:gd name="T8" fmla="*/ 3 w 141"/>
                  <a:gd name="T9" fmla="*/ 0 h 37"/>
                  <a:gd name="T10" fmla="*/ 4 w 141"/>
                  <a:gd name="T11" fmla="*/ 0 h 37"/>
                  <a:gd name="T12" fmla="*/ 4 w 141"/>
                  <a:gd name="T13" fmla="*/ 1 h 37"/>
                  <a:gd name="T14" fmla="*/ 4 w 141"/>
                  <a:gd name="T15" fmla="*/ 1 h 37"/>
                  <a:gd name="T16" fmla="*/ 2 w 141"/>
                  <a:gd name="T17" fmla="*/ 0 h 37"/>
                  <a:gd name="T18" fmla="*/ 2 w 141"/>
                  <a:gd name="T19" fmla="*/ 1 h 37"/>
                  <a:gd name="T20" fmla="*/ 2 w 141"/>
                  <a:gd name="T21" fmla="*/ 1 h 37"/>
                  <a:gd name="T22" fmla="*/ 1 w 141"/>
                  <a:gd name="T23" fmla="*/ 1 h 37"/>
                  <a:gd name="T24" fmla="*/ 0 w 141"/>
                  <a:gd name="T25" fmla="*/ 1 h 37"/>
                  <a:gd name="T26" fmla="*/ 0 w 141"/>
                  <a:gd name="T27" fmla="*/ 1 h 37"/>
                  <a:gd name="T28" fmla="*/ 0 w 141"/>
                  <a:gd name="T29" fmla="*/ 1 h 37"/>
                  <a:gd name="T30" fmla="*/ 0 w 141"/>
                  <a:gd name="T31" fmla="*/ 0 h 37"/>
                  <a:gd name="T32" fmla="*/ 0 w 141"/>
                  <a:gd name="T33" fmla="*/ 0 h 3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1"/>
                  <a:gd name="T52" fmla="*/ 0 h 37"/>
                  <a:gd name="T53" fmla="*/ 141 w 141"/>
                  <a:gd name="T54" fmla="*/ 37 h 3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1" h="37">
                    <a:moveTo>
                      <a:pt x="12" y="12"/>
                    </a:moveTo>
                    <a:lnTo>
                      <a:pt x="59" y="12"/>
                    </a:lnTo>
                    <a:lnTo>
                      <a:pt x="68" y="2"/>
                    </a:lnTo>
                    <a:lnTo>
                      <a:pt x="81" y="0"/>
                    </a:lnTo>
                    <a:lnTo>
                      <a:pt x="113" y="17"/>
                    </a:lnTo>
                    <a:lnTo>
                      <a:pt x="141" y="12"/>
                    </a:lnTo>
                    <a:lnTo>
                      <a:pt x="141" y="20"/>
                    </a:lnTo>
                    <a:lnTo>
                      <a:pt x="122" y="28"/>
                    </a:lnTo>
                    <a:lnTo>
                      <a:pt x="79" y="12"/>
                    </a:lnTo>
                    <a:lnTo>
                      <a:pt x="66" y="22"/>
                    </a:lnTo>
                    <a:lnTo>
                      <a:pt x="49" y="22"/>
                    </a:lnTo>
                    <a:lnTo>
                      <a:pt x="45" y="28"/>
                    </a:lnTo>
                    <a:lnTo>
                      <a:pt x="6" y="33"/>
                    </a:lnTo>
                    <a:lnTo>
                      <a:pt x="3" y="37"/>
                    </a:lnTo>
                    <a:lnTo>
                      <a:pt x="0" y="24"/>
                    </a:lnTo>
                    <a:lnTo>
                      <a:pt x="12" y="17"/>
                    </a:lnTo>
                    <a:lnTo>
                      <a:pt x="12" y="1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7" name="Freeform 153"/>
              <p:cNvSpPr>
                <a:spLocks noChangeAspect="1"/>
              </p:cNvSpPr>
              <p:nvPr/>
            </p:nvSpPr>
            <p:spPr bwMode="gray">
              <a:xfrm>
                <a:off x="3939007" y="2561959"/>
                <a:ext cx="72557" cy="35450"/>
              </a:xfrm>
              <a:custGeom>
                <a:avLst/>
                <a:gdLst>
                  <a:gd name="T0" fmla="*/ 2 w 146"/>
                  <a:gd name="T1" fmla="*/ 3 h 82"/>
                  <a:gd name="T2" fmla="*/ 2 w 146"/>
                  <a:gd name="T3" fmla="*/ 3 h 82"/>
                  <a:gd name="T4" fmla="*/ 3 w 146"/>
                  <a:gd name="T5" fmla="*/ 2 h 82"/>
                  <a:gd name="T6" fmla="*/ 4 w 146"/>
                  <a:gd name="T7" fmla="*/ 2 h 82"/>
                  <a:gd name="T8" fmla="*/ 4 w 146"/>
                  <a:gd name="T9" fmla="*/ 1 h 82"/>
                  <a:gd name="T10" fmla="*/ 4 w 146"/>
                  <a:gd name="T11" fmla="*/ 1 h 82"/>
                  <a:gd name="T12" fmla="*/ 4 w 146"/>
                  <a:gd name="T13" fmla="*/ 1 h 82"/>
                  <a:gd name="T14" fmla="*/ 4 w 146"/>
                  <a:gd name="T15" fmla="*/ 0 h 82"/>
                  <a:gd name="T16" fmla="*/ 2 w 146"/>
                  <a:gd name="T17" fmla="*/ 0 h 82"/>
                  <a:gd name="T18" fmla="*/ 2 w 146"/>
                  <a:gd name="T19" fmla="*/ 0 h 82"/>
                  <a:gd name="T20" fmla="*/ 1 w 146"/>
                  <a:gd name="T21" fmla="*/ 0 h 82"/>
                  <a:gd name="T22" fmla="*/ 0 w 146"/>
                  <a:gd name="T23" fmla="*/ 1 h 82"/>
                  <a:gd name="T24" fmla="*/ 0 w 146"/>
                  <a:gd name="T25" fmla="*/ 1 h 82"/>
                  <a:gd name="T26" fmla="*/ 0 w 146"/>
                  <a:gd name="T27" fmla="*/ 1 h 82"/>
                  <a:gd name="T28" fmla="*/ 1 w 146"/>
                  <a:gd name="T29" fmla="*/ 1 h 82"/>
                  <a:gd name="T30" fmla="*/ 1 w 146"/>
                  <a:gd name="T31" fmla="*/ 1 h 82"/>
                  <a:gd name="T32" fmla="*/ 1 w 146"/>
                  <a:gd name="T33" fmla="*/ 1 h 82"/>
                  <a:gd name="T34" fmla="*/ 1 w 146"/>
                  <a:gd name="T35" fmla="*/ 2 h 82"/>
                  <a:gd name="T36" fmla="*/ 2 w 146"/>
                  <a:gd name="T37" fmla="*/ 1 h 82"/>
                  <a:gd name="T38" fmla="*/ 2 w 146"/>
                  <a:gd name="T39" fmla="*/ 1 h 82"/>
                  <a:gd name="T40" fmla="*/ 2 w 146"/>
                  <a:gd name="T41" fmla="*/ 2 h 82"/>
                  <a:gd name="T42" fmla="*/ 2 w 146"/>
                  <a:gd name="T43" fmla="*/ 2 h 82"/>
                  <a:gd name="T44" fmla="*/ 2 w 146"/>
                  <a:gd name="T45" fmla="*/ 3 h 82"/>
                  <a:gd name="T46" fmla="*/ 2 w 146"/>
                  <a:gd name="T47" fmla="*/ 3 h 82"/>
                  <a:gd name="T48" fmla="*/ 2 w 146"/>
                  <a:gd name="T49" fmla="*/ 3 h 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6"/>
                  <a:gd name="T76" fmla="*/ 0 h 82"/>
                  <a:gd name="T77" fmla="*/ 146 w 146"/>
                  <a:gd name="T78" fmla="*/ 82 h 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6" h="82">
                    <a:moveTo>
                      <a:pt x="78" y="82"/>
                    </a:moveTo>
                    <a:lnTo>
                      <a:pt x="87" y="77"/>
                    </a:lnTo>
                    <a:lnTo>
                      <a:pt x="102" y="57"/>
                    </a:lnTo>
                    <a:lnTo>
                      <a:pt x="141" y="47"/>
                    </a:lnTo>
                    <a:lnTo>
                      <a:pt x="139" y="32"/>
                    </a:lnTo>
                    <a:lnTo>
                      <a:pt x="132" y="25"/>
                    </a:lnTo>
                    <a:lnTo>
                      <a:pt x="146" y="15"/>
                    </a:lnTo>
                    <a:lnTo>
                      <a:pt x="141" y="0"/>
                    </a:lnTo>
                    <a:lnTo>
                      <a:pt x="76" y="1"/>
                    </a:lnTo>
                    <a:lnTo>
                      <a:pt x="50" y="11"/>
                    </a:lnTo>
                    <a:lnTo>
                      <a:pt x="24" y="11"/>
                    </a:lnTo>
                    <a:lnTo>
                      <a:pt x="11" y="17"/>
                    </a:lnTo>
                    <a:lnTo>
                      <a:pt x="0" y="15"/>
                    </a:lnTo>
                    <a:lnTo>
                      <a:pt x="3" y="23"/>
                    </a:lnTo>
                    <a:lnTo>
                      <a:pt x="20" y="28"/>
                    </a:lnTo>
                    <a:lnTo>
                      <a:pt x="26" y="40"/>
                    </a:lnTo>
                    <a:lnTo>
                      <a:pt x="39" y="42"/>
                    </a:lnTo>
                    <a:lnTo>
                      <a:pt x="42" y="49"/>
                    </a:lnTo>
                    <a:lnTo>
                      <a:pt x="88" y="39"/>
                    </a:lnTo>
                    <a:lnTo>
                      <a:pt x="87" y="42"/>
                    </a:lnTo>
                    <a:lnTo>
                      <a:pt x="59" y="49"/>
                    </a:lnTo>
                    <a:lnTo>
                      <a:pt x="63" y="73"/>
                    </a:lnTo>
                    <a:lnTo>
                      <a:pt x="68" y="77"/>
                    </a:lnTo>
                    <a:lnTo>
                      <a:pt x="78" y="77"/>
                    </a:lnTo>
                    <a:lnTo>
                      <a:pt x="78" y="8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8" name="Freeform 154"/>
              <p:cNvSpPr>
                <a:spLocks noChangeAspect="1"/>
              </p:cNvSpPr>
              <p:nvPr/>
            </p:nvSpPr>
            <p:spPr bwMode="gray">
              <a:xfrm>
                <a:off x="4019626" y="2615133"/>
                <a:ext cx="67719" cy="58629"/>
              </a:xfrm>
              <a:custGeom>
                <a:avLst/>
                <a:gdLst>
                  <a:gd name="T0" fmla="*/ 2 w 138"/>
                  <a:gd name="T1" fmla="*/ 4 h 139"/>
                  <a:gd name="T2" fmla="*/ 3 w 138"/>
                  <a:gd name="T3" fmla="*/ 4 h 139"/>
                  <a:gd name="T4" fmla="*/ 4 w 138"/>
                  <a:gd name="T5" fmla="*/ 3 h 139"/>
                  <a:gd name="T6" fmla="*/ 3 w 138"/>
                  <a:gd name="T7" fmla="*/ 3 h 139"/>
                  <a:gd name="T8" fmla="*/ 4 w 138"/>
                  <a:gd name="T9" fmla="*/ 2 h 139"/>
                  <a:gd name="T10" fmla="*/ 4 w 138"/>
                  <a:gd name="T11" fmla="*/ 2 h 139"/>
                  <a:gd name="T12" fmla="*/ 4 w 138"/>
                  <a:gd name="T13" fmla="*/ 2 h 139"/>
                  <a:gd name="T14" fmla="*/ 3 w 138"/>
                  <a:gd name="T15" fmla="*/ 2 h 139"/>
                  <a:gd name="T16" fmla="*/ 3 w 138"/>
                  <a:gd name="T17" fmla="*/ 2 h 139"/>
                  <a:gd name="T18" fmla="*/ 4 w 138"/>
                  <a:gd name="T19" fmla="*/ 2 h 139"/>
                  <a:gd name="T20" fmla="*/ 4 w 138"/>
                  <a:gd name="T21" fmla="*/ 2 h 139"/>
                  <a:gd name="T22" fmla="*/ 3 w 138"/>
                  <a:gd name="T23" fmla="*/ 1 h 139"/>
                  <a:gd name="T24" fmla="*/ 3 w 138"/>
                  <a:gd name="T25" fmla="*/ 1 h 139"/>
                  <a:gd name="T26" fmla="*/ 3 w 138"/>
                  <a:gd name="T27" fmla="*/ 1 h 139"/>
                  <a:gd name="T28" fmla="*/ 3 w 138"/>
                  <a:gd name="T29" fmla="*/ 1 h 139"/>
                  <a:gd name="T30" fmla="*/ 3 w 138"/>
                  <a:gd name="T31" fmla="*/ 0 h 139"/>
                  <a:gd name="T32" fmla="*/ 1 w 138"/>
                  <a:gd name="T33" fmla="*/ 0 h 139"/>
                  <a:gd name="T34" fmla="*/ 1 w 138"/>
                  <a:gd name="T35" fmla="*/ 1 h 139"/>
                  <a:gd name="T36" fmla="*/ 0 w 138"/>
                  <a:gd name="T37" fmla="*/ 1 h 139"/>
                  <a:gd name="T38" fmla="*/ 0 w 138"/>
                  <a:gd name="T39" fmla="*/ 1 h 139"/>
                  <a:gd name="T40" fmla="*/ 0 w 138"/>
                  <a:gd name="T41" fmla="*/ 2 h 139"/>
                  <a:gd name="T42" fmla="*/ 0 w 138"/>
                  <a:gd name="T43" fmla="*/ 2 h 139"/>
                  <a:gd name="T44" fmla="*/ 0 w 138"/>
                  <a:gd name="T45" fmla="*/ 2 h 139"/>
                  <a:gd name="T46" fmla="*/ 0 w 138"/>
                  <a:gd name="T47" fmla="*/ 2 h 139"/>
                  <a:gd name="T48" fmla="*/ 1 w 138"/>
                  <a:gd name="T49" fmla="*/ 2 h 139"/>
                  <a:gd name="T50" fmla="*/ 1 w 138"/>
                  <a:gd name="T51" fmla="*/ 3 h 139"/>
                  <a:gd name="T52" fmla="*/ 1 w 138"/>
                  <a:gd name="T53" fmla="*/ 3 h 139"/>
                  <a:gd name="T54" fmla="*/ 1 w 138"/>
                  <a:gd name="T55" fmla="*/ 4 h 139"/>
                  <a:gd name="T56" fmla="*/ 2 w 138"/>
                  <a:gd name="T57" fmla="*/ 4 h 13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8"/>
                  <a:gd name="T88" fmla="*/ 0 h 139"/>
                  <a:gd name="T89" fmla="*/ 138 w 138"/>
                  <a:gd name="T90" fmla="*/ 139 h 13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8" h="139">
                    <a:moveTo>
                      <a:pt x="83" y="139"/>
                    </a:moveTo>
                    <a:lnTo>
                      <a:pt x="91" y="126"/>
                    </a:lnTo>
                    <a:lnTo>
                      <a:pt x="124" y="104"/>
                    </a:lnTo>
                    <a:lnTo>
                      <a:pt x="122" y="90"/>
                    </a:lnTo>
                    <a:lnTo>
                      <a:pt x="138" y="84"/>
                    </a:lnTo>
                    <a:lnTo>
                      <a:pt x="136" y="75"/>
                    </a:lnTo>
                    <a:lnTo>
                      <a:pt x="134" y="70"/>
                    </a:lnTo>
                    <a:lnTo>
                      <a:pt x="119" y="76"/>
                    </a:lnTo>
                    <a:lnTo>
                      <a:pt x="122" y="61"/>
                    </a:lnTo>
                    <a:lnTo>
                      <a:pt x="127" y="58"/>
                    </a:lnTo>
                    <a:lnTo>
                      <a:pt x="125" y="50"/>
                    </a:lnTo>
                    <a:lnTo>
                      <a:pt x="119" y="42"/>
                    </a:lnTo>
                    <a:lnTo>
                      <a:pt x="119" y="29"/>
                    </a:lnTo>
                    <a:lnTo>
                      <a:pt x="112" y="25"/>
                    </a:lnTo>
                    <a:lnTo>
                      <a:pt x="108" y="17"/>
                    </a:lnTo>
                    <a:lnTo>
                      <a:pt x="95" y="0"/>
                    </a:lnTo>
                    <a:lnTo>
                      <a:pt x="39" y="3"/>
                    </a:lnTo>
                    <a:lnTo>
                      <a:pt x="32" y="19"/>
                    </a:lnTo>
                    <a:lnTo>
                      <a:pt x="14" y="41"/>
                    </a:lnTo>
                    <a:lnTo>
                      <a:pt x="0" y="41"/>
                    </a:lnTo>
                    <a:lnTo>
                      <a:pt x="2" y="65"/>
                    </a:lnTo>
                    <a:lnTo>
                      <a:pt x="9" y="71"/>
                    </a:lnTo>
                    <a:lnTo>
                      <a:pt x="2" y="71"/>
                    </a:lnTo>
                    <a:lnTo>
                      <a:pt x="2" y="78"/>
                    </a:lnTo>
                    <a:lnTo>
                      <a:pt x="15" y="88"/>
                    </a:lnTo>
                    <a:lnTo>
                      <a:pt x="17" y="98"/>
                    </a:lnTo>
                    <a:lnTo>
                      <a:pt x="37" y="113"/>
                    </a:lnTo>
                    <a:lnTo>
                      <a:pt x="40" y="122"/>
                    </a:lnTo>
                    <a:lnTo>
                      <a:pt x="83" y="13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89" name="Freeform 155"/>
              <p:cNvSpPr>
                <a:spLocks noChangeAspect="1"/>
              </p:cNvSpPr>
              <p:nvPr/>
            </p:nvSpPr>
            <p:spPr bwMode="gray">
              <a:xfrm>
                <a:off x="3921271" y="2485606"/>
                <a:ext cx="141888" cy="84534"/>
              </a:xfrm>
              <a:custGeom>
                <a:avLst/>
                <a:gdLst>
                  <a:gd name="T0" fmla="*/ 1 w 288"/>
                  <a:gd name="T1" fmla="*/ 5 h 205"/>
                  <a:gd name="T2" fmla="*/ 1 w 288"/>
                  <a:gd name="T3" fmla="*/ 5 h 205"/>
                  <a:gd name="T4" fmla="*/ 1 w 288"/>
                  <a:gd name="T5" fmla="*/ 5 h 205"/>
                  <a:gd name="T6" fmla="*/ 2 w 288"/>
                  <a:gd name="T7" fmla="*/ 5 h 205"/>
                  <a:gd name="T8" fmla="*/ 2 w 288"/>
                  <a:gd name="T9" fmla="*/ 4 h 205"/>
                  <a:gd name="T10" fmla="*/ 3 w 288"/>
                  <a:gd name="T11" fmla="*/ 4 h 205"/>
                  <a:gd name="T12" fmla="*/ 3 w 288"/>
                  <a:gd name="T13" fmla="*/ 4 h 205"/>
                  <a:gd name="T14" fmla="*/ 5 w 288"/>
                  <a:gd name="T15" fmla="*/ 5 h 205"/>
                  <a:gd name="T16" fmla="*/ 5 w 288"/>
                  <a:gd name="T17" fmla="*/ 4 h 205"/>
                  <a:gd name="T18" fmla="*/ 5 w 288"/>
                  <a:gd name="T19" fmla="*/ 4 h 205"/>
                  <a:gd name="T20" fmla="*/ 4 w 288"/>
                  <a:gd name="T21" fmla="*/ 4 h 205"/>
                  <a:gd name="T22" fmla="*/ 3 w 288"/>
                  <a:gd name="T23" fmla="*/ 4 h 205"/>
                  <a:gd name="T24" fmla="*/ 3 w 288"/>
                  <a:gd name="T25" fmla="*/ 4 h 205"/>
                  <a:gd name="T26" fmla="*/ 3 w 288"/>
                  <a:gd name="T27" fmla="*/ 4 h 205"/>
                  <a:gd name="T28" fmla="*/ 1 w 288"/>
                  <a:gd name="T29" fmla="*/ 4 h 205"/>
                  <a:gd name="T30" fmla="*/ 0 w 288"/>
                  <a:gd name="T31" fmla="*/ 2 h 205"/>
                  <a:gd name="T32" fmla="*/ 0 w 288"/>
                  <a:gd name="T33" fmla="*/ 3 h 205"/>
                  <a:gd name="T34" fmla="*/ 0 w 288"/>
                  <a:gd name="T35" fmla="*/ 2 h 205"/>
                  <a:gd name="T36" fmla="*/ 0 w 288"/>
                  <a:gd name="T37" fmla="*/ 2 h 205"/>
                  <a:gd name="T38" fmla="*/ 1 w 288"/>
                  <a:gd name="T39" fmla="*/ 2 h 205"/>
                  <a:gd name="T40" fmla="*/ 1 w 288"/>
                  <a:gd name="T41" fmla="*/ 1 h 205"/>
                  <a:gd name="T42" fmla="*/ 2 w 288"/>
                  <a:gd name="T43" fmla="*/ 1 h 205"/>
                  <a:gd name="T44" fmla="*/ 2 w 288"/>
                  <a:gd name="T45" fmla="*/ 0 h 205"/>
                  <a:gd name="T46" fmla="*/ 2 w 288"/>
                  <a:gd name="T47" fmla="*/ 0 h 205"/>
                  <a:gd name="T48" fmla="*/ 3 w 288"/>
                  <a:gd name="T49" fmla="*/ 0 h 205"/>
                  <a:gd name="T50" fmla="*/ 4 w 288"/>
                  <a:gd name="T51" fmla="*/ 0 h 205"/>
                  <a:gd name="T52" fmla="*/ 5 w 288"/>
                  <a:gd name="T53" fmla="*/ 1 h 205"/>
                  <a:gd name="T54" fmla="*/ 5 w 288"/>
                  <a:gd name="T55" fmla="*/ 1 h 205"/>
                  <a:gd name="T56" fmla="*/ 6 w 288"/>
                  <a:gd name="T57" fmla="*/ 2 h 205"/>
                  <a:gd name="T58" fmla="*/ 6 w 288"/>
                  <a:gd name="T59" fmla="*/ 2 h 205"/>
                  <a:gd name="T60" fmla="*/ 6 w 288"/>
                  <a:gd name="T61" fmla="*/ 2 h 205"/>
                  <a:gd name="T62" fmla="*/ 6 w 288"/>
                  <a:gd name="T63" fmla="*/ 2 h 205"/>
                  <a:gd name="T64" fmla="*/ 7 w 288"/>
                  <a:gd name="T65" fmla="*/ 2 h 205"/>
                  <a:gd name="T66" fmla="*/ 7 w 288"/>
                  <a:gd name="T67" fmla="*/ 3 h 205"/>
                  <a:gd name="T68" fmla="*/ 7 w 288"/>
                  <a:gd name="T69" fmla="*/ 3 h 205"/>
                  <a:gd name="T70" fmla="*/ 7 w 288"/>
                  <a:gd name="T71" fmla="*/ 4 h 205"/>
                  <a:gd name="T72" fmla="*/ 7 w 288"/>
                  <a:gd name="T73" fmla="*/ 4 h 205"/>
                  <a:gd name="T74" fmla="*/ 8 w 288"/>
                  <a:gd name="T75" fmla="*/ 4 h 205"/>
                  <a:gd name="T76" fmla="*/ 8 w 288"/>
                  <a:gd name="T77" fmla="*/ 4 h 205"/>
                  <a:gd name="T78" fmla="*/ 8 w 288"/>
                  <a:gd name="T79" fmla="*/ 5 h 205"/>
                  <a:gd name="T80" fmla="*/ 8 w 288"/>
                  <a:gd name="T81" fmla="*/ 5 h 205"/>
                  <a:gd name="T82" fmla="*/ 7 w 288"/>
                  <a:gd name="T83" fmla="*/ 6 h 205"/>
                  <a:gd name="T84" fmla="*/ 6 w 288"/>
                  <a:gd name="T85" fmla="*/ 5 h 205"/>
                  <a:gd name="T86" fmla="*/ 6 w 288"/>
                  <a:gd name="T87" fmla="*/ 5 h 205"/>
                  <a:gd name="T88" fmla="*/ 6 w 288"/>
                  <a:gd name="T89" fmla="*/ 5 h 205"/>
                  <a:gd name="T90" fmla="*/ 5 w 288"/>
                  <a:gd name="T91" fmla="*/ 5 h 205"/>
                  <a:gd name="T92" fmla="*/ 3 w 288"/>
                  <a:gd name="T93" fmla="*/ 5 h 205"/>
                  <a:gd name="T94" fmla="*/ 2 w 288"/>
                  <a:gd name="T95" fmla="*/ 5 h 205"/>
                  <a:gd name="T96" fmla="*/ 2 w 288"/>
                  <a:gd name="T97" fmla="*/ 5 h 205"/>
                  <a:gd name="T98" fmla="*/ 2 w 288"/>
                  <a:gd name="T99" fmla="*/ 6 h 205"/>
                  <a:gd name="T100" fmla="*/ 1 w 288"/>
                  <a:gd name="T101" fmla="*/ 5 h 20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88"/>
                  <a:gd name="T154" fmla="*/ 0 h 205"/>
                  <a:gd name="T155" fmla="*/ 288 w 288"/>
                  <a:gd name="T156" fmla="*/ 205 h 20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88" h="205">
                    <a:moveTo>
                      <a:pt x="37" y="202"/>
                    </a:moveTo>
                    <a:lnTo>
                      <a:pt x="37" y="171"/>
                    </a:lnTo>
                    <a:lnTo>
                      <a:pt x="40" y="167"/>
                    </a:lnTo>
                    <a:lnTo>
                      <a:pt x="79" y="162"/>
                    </a:lnTo>
                    <a:lnTo>
                      <a:pt x="83" y="156"/>
                    </a:lnTo>
                    <a:lnTo>
                      <a:pt x="100" y="156"/>
                    </a:lnTo>
                    <a:lnTo>
                      <a:pt x="113" y="146"/>
                    </a:lnTo>
                    <a:lnTo>
                      <a:pt x="156" y="162"/>
                    </a:lnTo>
                    <a:lnTo>
                      <a:pt x="175" y="154"/>
                    </a:lnTo>
                    <a:lnTo>
                      <a:pt x="175" y="146"/>
                    </a:lnTo>
                    <a:lnTo>
                      <a:pt x="147" y="151"/>
                    </a:lnTo>
                    <a:lnTo>
                      <a:pt x="115" y="134"/>
                    </a:lnTo>
                    <a:lnTo>
                      <a:pt x="102" y="136"/>
                    </a:lnTo>
                    <a:lnTo>
                      <a:pt x="93" y="146"/>
                    </a:lnTo>
                    <a:lnTo>
                      <a:pt x="46" y="146"/>
                    </a:lnTo>
                    <a:lnTo>
                      <a:pt x="12" y="92"/>
                    </a:lnTo>
                    <a:lnTo>
                      <a:pt x="3" y="97"/>
                    </a:lnTo>
                    <a:lnTo>
                      <a:pt x="0" y="90"/>
                    </a:lnTo>
                    <a:lnTo>
                      <a:pt x="14" y="85"/>
                    </a:lnTo>
                    <a:lnTo>
                      <a:pt x="31" y="71"/>
                    </a:lnTo>
                    <a:lnTo>
                      <a:pt x="46" y="46"/>
                    </a:lnTo>
                    <a:lnTo>
                      <a:pt x="48" y="26"/>
                    </a:lnTo>
                    <a:lnTo>
                      <a:pt x="57" y="6"/>
                    </a:lnTo>
                    <a:lnTo>
                      <a:pt x="87" y="9"/>
                    </a:lnTo>
                    <a:lnTo>
                      <a:pt x="113" y="0"/>
                    </a:lnTo>
                    <a:lnTo>
                      <a:pt x="147" y="0"/>
                    </a:lnTo>
                    <a:lnTo>
                      <a:pt x="171" y="24"/>
                    </a:lnTo>
                    <a:lnTo>
                      <a:pt x="188" y="24"/>
                    </a:lnTo>
                    <a:lnTo>
                      <a:pt x="200" y="48"/>
                    </a:lnTo>
                    <a:lnTo>
                      <a:pt x="213" y="54"/>
                    </a:lnTo>
                    <a:lnTo>
                      <a:pt x="218" y="65"/>
                    </a:lnTo>
                    <a:lnTo>
                      <a:pt x="217" y="66"/>
                    </a:lnTo>
                    <a:lnTo>
                      <a:pt x="249" y="90"/>
                    </a:lnTo>
                    <a:lnTo>
                      <a:pt x="251" y="107"/>
                    </a:lnTo>
                    <a:lnTo>
                      <a:pt x="257" y="114"/>
                    </a:lnTo>
                    <a:lnTo>
                      <a:pt x="261" y="129"/>
                    </a:lnTo>
                    <a:lnTo>
                      <a:pt x="257" y="141"/>
                    </a:lnTo>
                    <a:lnTo>
                      <a:pt x="266" y="156"/>
                    </a:lnTo>
                    <a:lnTo>
                      <a:pt x="276" y="154"/>
                    </a:lnTo>
                    <a:lnTo>
                      <a:pt x="288" y="173"/>
                    </a:lnTo>
                    <a:lnTo>
                      <a:pt x="288" y="201"/>
                    </a:lnTo>
                    <a:lnTo>
                      <a:pt x="243" y="205"/>
                    </a:lnTo>
                    <a:lnTo>
                      <a:pt x="217" y="195"/>
                    </a:lnTo>
                    <a:lnTo>
                      <a:pt x="209" y="198"/>
                    </a:lnTo>
                    <a:lnTo>
                      <a:pt x="207" y="190"/>
                    </a:lnTo>
                    <a:lnTo>
                      <a:pt x="178" y="187"/>
                    </a:lnTo>
                    <a:lnTo>
                      <a:pt x="113" y="188"/>
                    </a:lnTo>
                    <a:lnTo>
                      <a:pt x="87" y="198"/>
                    </a:lnTo>
                    <a:lnTo>
                      <a:pt x="61" y="198"/>
                    </a:lnTo>
                    <a:lnTo>
                      <a:pt x="48" y="204"/>
                    </a:lnTo>
                    <a:lnTo>
                      <a:pt x="37" y="20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0" name="Freeform 156"/>
              <p:cNvSpPr>
                <a:spLocks noChangeAspect="1"/>
              </p:cNvSpPr>
              <p:nvPr/>
            </p:nvSpPr>
            <p:spPr bwMode="gray">
              <a:xfrm>
                <a:off x="4529134" y="2136563"/>
                <a:ext cx="361171" cy="291778"/>
              </a:xfrm>
              <a:custGeom>
                <a:avLst/>
                <a:gdLst>
                  <a:gd name="T0" fmla="*/ 18 w 731"/>
                  <a:gd name="T1" fmla="*/ 19 h 701"/>
                  <a:gd name="T2" fmla="*/ 16 w 731"/>
                  <a:gd name="T3" fmla="*/ 18 h 701"/>
                  <a:gd name="T4" fmla="*/ 13 w 731"/>
                  <a:gd name="T5" fmla="*/ 16 h 701"/>
                  <a:gd name="T6" fmla="*/ 10 w 731"/>
                  <a:gd name="T7" fmla="*/ 15 h 701"/>
                  <a:gd name="T8" fmla="*/ 8 w 731"/>
                  <a:gd name="T9" fmla="*/ 15 h 701"/>
                  <a:gd name="T10" fmla="*/ 7 w 731"/>
                  <a:gd name="T11" fmla="*/ 15 h 701"/>
                  <a:gd name="T12" fmla="*/ 3 w 731"/>
                  <a:gd name="T13" fmla="*/ 14 h 701"/>
                  <a:gd name="T14" fmla="*/ 2 w 731"/>
                  <a:gd name="T15" fmla="*/ 13 h 701"/>
                  <a:gd name="T16" fmla="*/ 1 w 731"/>
                  <a:gd name="T17" fmla="*/ 13 h 701"/>
                  <a:gd name="T18" fmla="*/ 0 w 731"/>
                  <a:gd name="T19" fmla="*/ 10 h 701"/>
                  <a:gd name="T20" fmla="*/ 1 w 731"/>
                  <a:gd name="T21" fmla="*/ 10 h 701"/>
                  <a:gd name="T22" fmla="*/ 1 w 731"/>
                  <a:gd name="T23" fmla="*/ 6 h 701"/>
                  <a:gd name="T24" fmla="*/ 0 w 731"/>
                  <a:gd name="T25" fmla="*/ 5 h 701"/>
                  <a:gd name="T26" fmla="*/ 1 w 731"/>
                  <a:gd name="T27" fmla="*/ 4 h 701"/>
                  <a:gd name="T28" fmla="*/ 1 w 731"/>
                  <a:gd name="T29" fmla="*/ 3 h 701"/>
                  <a:gd name="T30" fmla="*/ 3 w 731"/>
                  <a:gd name="T31" fmla="*/ 1 h 701"/>
                  <a:gd name="T32" fmla="*/ 3 w 731"/>
                  <a:gd name="T33" fmla="*/ 0 h 701"/>
                  <a:gd name="T34" fmla="*/ 5 w 731"/>
                  <a:gd name="T35" fmla="*/ 1 h 701"/>
                  <a:gd name="T36" fmla="*/ 8 w 731"/>
                  <a:gd name="T37" fmla="*/ 1 h 701"/>
                  <a:gd name="T38" fmla="*/ 8 w 731"/>
                  <a:gd name="T39" fmla="*/ 2 h 701"/>
                  <a:gd name="T40" fmla="*/ 9 w 731"/>
                  <a:gd name="T41" fmla="*/ 3 h 701"/>
                  <a:gd name="T42" fmla="*/ 12 w 731"/>
                  <a:gd name="T43" fmla="*/ 4 h 701"/>
                  <a:gd name="T44" fmla="*/ 13 w 731"/>
                  <a:gd name="T45" fmla="*/ 5 h 701"/>
                  <a:gd name="T46" fmla="*/ 14 w 731"/>
                  <a:gd name="T47" fmla="*/ 4 h 701"/>
                  <a:gd name="T48" fmla="*/ 14 w 731"/>
                  <a:gd name="T49" fmla="*/ 2 h 701"/>
                  <a:gd name="T50" fmla="*/ 16 w 731"/>
                  <a:gd name="T51" fmla="*/ 1 h 701"/>
                  <a:gd name="T52" fmla="*/ 18 w 731"/>
                  <a:gd name="T53" fmla="*/ 1 h 701"/>
                  <a:gd name="T54" fmla="*/ 18 w 731"/>
                  <a:gd name="T55" fmla="*/ 1 h 701"/>
                  <a:gd name="T56" fmla="*/ 19 w 731"/>
                  <a:gd name="T57" fmla="*/ 2 h 701"/>
                  <a:gd name="T58" fmla="*/ 21 w 731"/>
                  <a:gd name="T59" fmla="*/ 2 h 701"/>
                  <a:gd name="T60" fmla="*/ 21 w 731"/>
                  <a:gd name="T61" fmla="*/ 3 h 701"/>
                  <a:gd name="T62" fmla="*/ 21 w 731"/>
                  <a:gd name="T63" fmla="*/ 5 h 701"/>
                  <a:gd name="T64" fmla="*/ 21 w 731"/>
                  <a:gd name="T65" fmla="*/ 5 h 701"/>
                  <a:gd name="T66" fmla="*/ 21 w 731"/>
                  <a:gd name="T67" fmla="*/ 6 h 701"/>
                  <a:gd name="T68" fmla="*/ 21 w 731"/>
                  <a:gd name="T69" fmla="*/ 9 h 701"/>
                  <a:gd name="T70" fmla="*/ 21 w 731"/>
                  <a:gd name="T71" fmla="*/ 11 h 701"/>
                  <a:gd name="T72" fmla="*/ 21 w 731"/>
                  <a:gd name="T73" fmla="*/ 14 h 701"/>
                  <a:gd name="T74" fmla="*/ 21 w 731"/>
                  <a:gd name="T75" fmla="*/ 16 h 701"/>
                  <a:gd name="T76" fmla="*/ 21 w 731"/>
                  <a:gd name="T77" fmla="*/ 19 h 701"/>
                  <a:gd name="T78" fmla="*/ 20 w 731"/>
                  <a:gd name="T79" fmla="*/ 20 h 70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31"/>
                  <a:gd name="T121" fmla="*/ 0 h 701"/>
                  <a:gd name="T122" fmla="*/ 731 w 731"/>
                  <a:gd name="T123" fmla="*/ 701 h 70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31" h="701">
                    <a:moveTo>
                      <a:pt x="685" y="701"/>
                    </a:moveTo>
                    <a:lnTo>
                      <a:pt x="640" y="678"/>
                    </a:lnTo>
                    <a:lnTo>
                      <a:pt x="594" y="653"/>
                    </a:lnTo>
                    <a:lnTo>
                      <a:pt x="548" y="630"/>
                    </a:lnTo>
                    <a:lnTo>
                      <a:pt x="501" y="606"/>
                    </a:lnTo>
                    <a:lnTo>
                      <a:pt x="455" y="582"/>
                    </a:lnTo>
                    <a:lnTo>
                      <a:pt x="410" y="559"/>
                    </a:lnTo>
                    <a:lnTo>
                      <a:pt x="363" y="535"/>
                    </a:lnTo>
                    <a:lnTo>
                      <a:pt x="317" y="509"/>
                    </a:lnTo>
                    <a:lnTo>
                      <a:pt x="269" y="526"/>
                    </a:lnTo>
                    <a:lnTo>
                      <a:pt x="255" y="530"/>
                    </a:lnTo>
                    <a:lnTo>
                      <a:pt x="247" y="520"/>
                    </a:lnTo>
                    <a:lnTo>
                      <a:pt x="220" y="505"/>
                    </a:lnTo>
                    <a:lnTo>
                      <a:pt x="116" y="503"/>
                    </a:lnTo>
                    <a:lnTo>
                      <a:pt x="97" y="463"/>
                    </a:lnTo>
                    <a:lnTo>
                      <a:pt x="72" y="450"/>
                    </a:lnTo>
                    <a:lnTo>
                      <a:pt x="46" y="450"/>
                    </a:lnTo>
                    <a:lnTo>
                      <a:pt x="35" y="437"/>
                    </a:lnTo>
                    <a:lnTo>
                      <a:pt x="32" y="412"/>
                    </a:lnTo>
                    <a:lnTo>
                      <a:pt x="4" y="367"/>
                    </a:lnTo>
                    <a:lnTo>
                      <a:pt x="4" y="361"/>
                    </a:lnTo>
                    <a:lnTo>
                      <a:pt x="21" y="354"/>
                    </a:lnTo>
                    <a:lnTo>
                      <a:pt x="25" y="288"/>
                    </a:lnTo>
                    <a:lnTo>
                      <a:pt x="18" y="205"/>
                    </a:lnTo>
                    <a:lnTo>
                      <a:pt x="0" y="175"/>
                    </a:lnTo>
                    <a:lnTo>
                      <a:pt x="0" y="163"/>
                    </a:lnTo>
                    <a:lnTo>
                      <a:pt x="9" y="152"/>
                    </a:lnTo>
                    <a:lnTo>
                      <a:pt x="29" y="146"/>
                    </a:lnTo>
                    <a:lnTo>
                      <a:pt x="43" y="130"/>
                    </a:lnTo>
                    <a:lnTo>
                      <a:pt x="38" y="98"/>
                    </a:lnTo>
                    <a:lnTo>
                      <a:pt x="43" y="83"/>
                    </a:lnTo>
                    <a:lnTo>
                      <a:pt x="96" y="42"/>
                    </a:lnTo>
                    <a:lnTo>
                      <a:pt x="99" y="34"/>
                    </a:lnTo>
                    <a:lnTo>
                      <a:pt x="99" y="0"/>
                    </a:lnTo>
                    <a:lnTo>
                      <a:pt x="142" y="19"/>
                    </a:lnTo>
                    <a:lnTo>
                      <a:pt x="176" y="15"/>
                    </a:lnTo>
                    <a:lnTo>
                      <a:pt x="210" y="20"/>
                    </a:lnTo>
                    <a:lnTo>
                      <a:pt x="270" y="46"/>
                    </a:lnTo>
                    <a:lnTo>
                      <a:pt x="275" y="51"/>
                    </a:lnTo>
                    <a:lnTo>
                      <a:pt x="278" y="71"/>
                    </a:lnTo>
                    <a:lnTo>
                      <a:pt x="301" y="98"/>
                    </a:lnTo>
                    <a:lnTo>
                      <a:pt x="311" y="104"/>
                    </a:lnTo>
                    <a:lnTo>
                      <a:pt x="385" y="119"/>
                    </a:lnTo>
                    <a:lnTo>
                      <a:pt x="411" y="130"/>
                    </a:lnTo>
                    <a:lnTo>
                      <a:pt x="431" y="150"/>
                    </a:lnTo>
                    <a:lnTo>
                      <a:pt x="445" y="156"/>
                    </a:lnTo>
                    <a:lnTo>
                      <a:pt x="472" y="149"/>
                    </a:lnTo>
                    <a:lnTo>
                      <a:pt x="487" y="136"/>
                    </a:lnTo>
                    <a:lnTo>
                      <a:pt x="499" y="110"/>
                    </a:lnTo>
                    <a:lnTo>
                      <a:pt x="489" y="83"/>
                    </a:lnTo>
                    <a:lnTo>
                      <a:pt x="492" y="59"/>
                    </a:lnTo>
                    <a:lnTo>
                      <a:pt x="538" y="20"/>
                    </a:lnTo>
                    <a:lnTo>
                      <a:pt x="589" y="15"/>
                    </a:lnTo>
                    <a:lnTo>
                      <a:pt x="626" y="25"/>
                    </a:lnTo>
                    <a:lnTo>
                      <a:pt x="634" y="31"/>
                    </a:lnTo>
                    <a:lnTo>
                      <a:pt x="633" y="46"/>
                    </a:lnTo>
                    <a:lnTo>
                      <a:pt x="642" y="53"/>
                    </a:lnTo>
                    <a:lnTo>
                      <a:pt x="670" y="57"/>
                    </a:lnTo>
                    <a:lnTo>
                      <a:pt x="719" y="66"/>
                    </a:lnTo>
                    <a:lnTo>
                      <a:pt x="731" y="83"/>
                    </a:lnTo>
                    <a:lnTo>
                      <a:pt x="726" y="85"/>
                    </a:lnTo>
                    <a:lnTo>
                      <a:pt x="716" y="100"/>
                    </a:lnTo>
                    <a:lnTo>
                      <a:pt x="721" y="152"/>
                    </a:lnTo>
                    <a:lnTo>
                      <a:pt x="710" y="166"/>
                    </a:lnTo>
                    <a:lnTo>
                      <a:pt x="711" y="183"/>
                    </a:lnTo>
                    <a:lnTo>
                      <a:pt x="719" y="195"/>
                    </a:lnTo>
                    <a:lnTo>
                      <a:pt x="716" y="205"/>
                    </a:lnTo>
                    <a:lnTo>
                      <a:pt x="731" y="220"/>
                    </a:lnTo>
                    <a:lnTo>
                      <a:pt x="731" y="266"/>
                    </a:lnTo>
                    <a:lnTo>
                      <a:pt x="731" y="311"/>
                    </a:lnTo>
                    <a:lnTo>
                      <a:pt x="731" y="357"/>
                    </a:lnTo>
                    <a:lnTo>
                      <a:pt x="731" y="401"/>
                    </a:lnTo>
                    <a:lnTo>
                      <a:pt x="731" y="447"/>
                    </a:lnTo>
                    <a:lnTo>
                      <a:pt x="731" y="491"/>
                    </a:lnTo>
                    <a:lnTo>
                      <a:pt x="731" y="535"/>
                    </a:lnTo>
                    <a:lnTo>
                      <a:pt x="731" y="579"/>
                    </a:lnTo>
                    <a:lnTo>
                      <a:pt x="731" y="625"/>
                    </a:lnTo>
                    <a:lnTo>
                      <a:pt x="731" y="672"/>
                    </a:lnTo>
                    <a:lnTo>
                      <a:pt x="685" y="672"/>
                    </a:lnTo>
                    <a:lnTo>
                      <a:pt x="685" y="70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1" name="Freeform 157"/>
              <p:cNvSpPr>
                <a:spLocks noChangeAspect="1"/>
              </p:cNvSpPr>
              <p:nvPr/>
            </p:nvSpPr>
            <p:spPr bwMode="gray">
              <a:xfrm>
                <a:off x="4625876" y="2347897"/>
                <a:ext cx="243468" cy="317684"/>
              </a:xfrm>
              <a:custGeom>
                <a:avLst/>
                <a:gdLst>
                  <a:gd name="T0" fmla="*/ 14 w 492"/>
                  <a:gd name="T1" fmla="*/ 7 h 761"/>
                  <a:gd name="T2" fmla="*/ 14 w 492"/>
                  <a:gd name="T3" fmla="*/ 9 h 761"/>
                  <a:gd name="T4" fmla="*/ 13 w 492"/>
                  <a:gd name="T5" fmla="*/ 11 h 761"/>
                  <a:gd name="T6" fmla="*/ 12 w 492"/>
                  <a:gd name="T7" fmla="*/ 12 h 761"/>
                  <a:gd name="T8" fmla="*/ 12 w 492"/>
                  <a:gd name="T9" fmla="*/ 13 h 761"/>
                  <a:gd name="T10" fmla="*/ 11 w 492"/>
                  <a:gd name="T11" fmla="*/ 14 h 761"/>
                  <a:gd name="T12" fmla="*/ 12 w 492"/>
                  <a:gd name="T13" fmla="*/ 15 h 761"/>
                  <a:gd name="T14" fmla="*/ 13 w 492"/>
                  <a:gd name="T15" fmla="*/ 17 h 761"/>
                  <a:gd name="T16" fmla="*/ 13 w 492"/>
                  <a:gd name="T17" fmla="*/ 17 h 761"/>
                  <a:gd name="T18" fmla="*/ 11 w 492"/>
                  <a:gd name="T19" fmla="*/ 18 h 761"/>
                  <a:gd name="T20" fmla="*/ 10 w 492"/>
                  <a:gd name="T21" fmla="*/ 19 h 761"/>
                  <a:gd name="T22" fmla="*/ 10 w 492"/>
                  <a:gd name="T23" fmla="*/ 19 h 761"/>
                  <a:gd name="T24" fmla="*/ 8 w 492"/>
                  <a:gd name="T25" fmla="*/ 20 h 761"/>
                  <a:gd name="T26" fmla="*/ 8 w 492"/>
                  <a:gd name="T27" fmla="*/ 20 h 761"/>
                  <a:gd name="T28" fmla="*/ 6 w 492"/>
                  <a:gd name="T29" fmla="*/ 21 h 761"/>
                  <a:gd name="T30" fmla="*/ 4 w 492"/>
                  <a:gd name="T31" fmla="*/ 21 h 761"/>
                  <a:gd name="T32" fmla="*/ 3 w 492"/>
                  <a:gd name="T33" fmla="*/ 22 h 761"/>
                  <a:gd name="T34" fmla="*/ 2 w 492"/>
                  <a:gd name="T35" fmla="*/ 20 h 761"/>
                  <a:gd name="T36" fmla="*/ 1 w 492"/>
                  <a:gd name="T37" fmla="*/ 20 h 761"/>
                  <a:gd name="T38" fmla="*/ 1 w 492"/>
                  <a:gd name="T39" fmla="*/ 19 h 761"/>
                  <a:gd name="T40" fmla="*/ 2 w 492"/>
                  <a:gd name="T41" fmla="*/ 18 h 761"/>
                  <a:gd name="T42" fmla="*/ 2 w 492"/>
                  <a:gd name="T43" fmla="*/ 18 h 761"/>
                  <a:gd name="T44" fmla="*/ 2 w 492"/>
                  <a:gd name="T45" fmla="*/ 16 h 761"/>
                  <a:gd name="T46" fmla="*/ 1 w 492"/>
                  <a:gd name="T47" fmla="*/ 14 h 761"/>
                  <a:gd name="T48" fmla="*/ 1 w 492"/>
                  <a:gd name="T49" fmla="*/ 14 h 761"/>
                  <a:gd name="T50" fmla="*/ 0 w 492"/>
                  <a:gd name="T51" fmla="*/ 13 h 761"/>
                  <a:gd name="T52" fmla="*/ 0 w 492"/>
                  <a:gd name="T53" fmla="*/ 12 h 761"/>
                  <a:gd name="T54" fmla="*/ 3 w 492"/>
                  <a:gd name="T55" fmla="*/ 9 h 761"/>
                  <a:gd name="T56" fmla="*/ 3 w 492"/>
                  <a:gd name="T57" fmla="*/ 5 h 761"/>
                  <a:gd name="T58" fmla="*/ 3 w 492"/>
                  <a:gd name="T59" fmla="*/ 4 h 761"/>
                  <a:gd name="T60" fmla="*/ 2 w 492"/>
                  <a:gd name="T61" fmla="*/ 1 h 761"/>
                  <a:gd name="T62" fmla="*/ 5 w 492"/>
                  <a:gd name="T63" fmla="*/ 1 h 761"/>
                  <a:gd name="T64" fmla="*/ 8 w 492"/>
                  <a:gd name="T65" fmla="*/ 2 h 761"/>
                  <a:gd name="T66" fmla="*/ 10 w 492"/>
                  <a:gd name="T67" fmla="*/ 3 h 761"/>
                  <a:gd name="T68" fmla="*/ 13 w 492"/>
                  <a:gd name="T69" fmla="*/ 5 h 7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2"/>
                  <a:gd name="T106" fmla="*/ 0 h 761"/>
                  <a:gd name="T107" fmla="*/ 492 w 492"/>
                  <a:gd name="T108" fmla="*/ 761 h 7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2" h="761">
                    <a:moveTo>
                      <a:pt x="492" y="192"/>
                    </a:moveTo>
                    <a:lnTo>
                      <a:pt x="492" y="237"/>
                    </a:lnTo>
                    <a:lnTo>
                      <a:pt x="492" y="282"/>
                    </a:lnTo>
                    <a:lnTo>
                      <a:pt x="492" y="325"/>
                    </a:lnTo>
                    <a:lnTo>
                      <a:pt x="492" y="371"/>
                    </a:lnTo>
                    <a:lnTo>
                      <a:pt x="443" y="376"/>
                    </a:lnTo>
                    <a:lnTo>
                      <a:pt x="436" y="401"/>
                    </a:lnTo>
                    <a:lnTo>
                      <a:pt x="413" y="430"/>
                    </a:lnTo>
                    <a:lnTo>
                      <a:pt x="413" y="452"/>
                    </a:lnTo>
                    <a:lnTo>
                      <a:pt x="404" y="461"/>
                    </a:lnTo>
                    <a:lnTo>
                      <a:pt x="402" y="481"/>
                    </a:lnTo>
                    <a:lnTo>
                      <a:pt x="394" y="502"/>
                    </a:lnTo>
                    <a:lnTo>
                      <a:pt x="394" y="515"/>
                    </a:lnTo>
                    <a:lnTo>
                      <a:pt x="415" y="512"/>
                    </a:lnTo>
                    <a:lnTo>
                      <a:pt x="418" y="537"/>
                    </a:lnTo>
                    <a:lnTo>
                      <a:pt x="440" y="583"/>
                    </a:lnTo>
                    <a:lnTo>
                      <a:pt x="440" y="590"/>
                    </a:lnTo>
                    <a:lnTo>
                      <a:pt x="432" y="593"/>
                    </a:lnTo>
                    <a:lnTo>
                      <a:pt x="398" y="602"/>
                    </a:lnTo>
                    <a:lnTo>
                      <a:pt x="387" y="615"/>
                    </a:lnTo>
                    <a:lnTo>
                      <a:pt x="387" y="628"/>
                    </a:lnTo>
                    <a:lnTo>
                      <a:pt x="355" y="654"/>
                    </a:lnTo>
                    <a:lnTo>
                      <a:pt x="350" y="666"/>
                    </a:lnTo>
                    <a:lnTo>
                      <a:pt x="335" y="673"/>
                    </a:lnTo>
                    <a:lnTo>
                      <a:pt x="328" y="681"/>
                    </a:lnTo>
                    <a:lnTo>
                      <a:pt x="260" y="692"/>
                    </a:lnTo>
                    <a:lnTo>
                      <a:pt x="259" y="698"/>
                    </a:lnTo>
                    <a:lnTo>
                      <a:pt x="265" y="707"/>
                    </a:lnTo>
                    <a:lnTo>
                      <a:pt x="243" y="732"/>
                    </a:lnTo>
                    <a:lnTo>
                      <a:pt x="204" y="735"/>
                    </a:lnTo>
                    <a:lnTo>
                      <a:pt x="162" y="755"/>
                    </a:lnTo>
                    <a:lnTo>
                      <a:pt x="147" y="743"/>
                    </a:lnTo>
                    <a:lnTo>
                      <a:pt x="140" y="749"/>
                    </a:lnTo>
                    <a:lnTo>
                      <a:pt x="119" y="759"/>
                    </a:lnTo>
                    <a:lnTo>
                      <a:pt x="91" y="761"/>
                    </a:lnTo>
                    <a:lnTo>
                      <a:pt x="74" y="703"/>
                    </a:lnTo>
                    <a:lnTo>
                      <a:pt x="65" y="695"/>
                    </a:lnTo>
                    <a:lnTo>
                      <a:pt x="42" y="684"/>
                    </a:lnTo>
                    <a:lnTo>
                      <a:pt x="31" y="662"/>
                    </a:lnTo>
                    <a:lnTo>
                      <a:pt x="33" y="649"/>
                    </a:lnTo>
                    <a:lnTo>
                      <a:pt x="40" y="642"/>
                    </a:lnTo>
                    <a:lnTo>
                      <a:pt x="84" y="645"/>
                    </a:lnTo>
                    <a:lnTo>
                      <a:pt x="90" y="641"/>
                    </a:lnTo>
                    <a:lnTo>
                      <a:pt x="85" y="628"/>
                    </a:lnTo>
                    <a:lnTo>
                      <a:pt x="65" y="595"/>
                    </a:lnTo>
                    <a:lnTo>
                      <a:pt x="71" y="553"/>
                    </a:lnTo>
                    <a:lnTo>
                      <a:pt x="57" y="511"/>
                    </a:lnTo>
                    <a:lnTo>
                      <a:pt x="47" y="505"/>
                    </a:lnTo>
                    <a:lnTo>
                      <a:pt x="44" y="495"/>
                    </a:lnTo>
                    <a:lnTo>
                      <a:pt x="33" y="495"/>
                    </a:lnTo>
                    <a:lnTo>
                      <a:pt x="6" y="463"/>
                    </a:lnTo>
                    <a:lnTo>
                      <a:pt x="2" y="438"/>
                    </a:lnTo>
                    <a:lnTo>
                      <a:pt x="0" y="427"/>
                    </a:lnTo>
                    <a:lnTo>
                      <a:pt x="10" y="422"/>
                    </a:lnTo>
                    <a:lnTo>
                      <a:pt x="14" y="404"/>
                    </a:lnTo>
                    <a:lnTo>
                      <a:pt x="93" y="316"/>
                    </a:lnTo>
                    <a:lnTo>
                      <a:pt x="98" y="232"/>
                    </a:lnTo>
                    <a:lnTo>
                      <a:pt x="110" y="167"/>
                    </a:lnTo>
                    <a:lnTo>
                      <a:pt x="121" y="146"/>
                    </a:lnTo>
                    <a:lnTo>
                      <a:pt x="91" y="126"/>
                    </a:lnTo>
                    <a:lnTo>
                      <a:pt x="77" y="93"/>
                    </a:lnTo>
                    <a:lnTo>
                      <a:pt x="76" y="17"/>
                    </a:lnTo>
                    <a:lnTo>
                      <a:pt x="124" y="0"/>
                    </a:lnTo>
                    <a:lnTo>
                      <a:pt x="170" y="26"/>
                    </a:lnTo>
                    <a:lnTo>
                      <a:pt x="217" y="50"/>
                    </a:lnTo>
                    <a:lnTo>
                      <a:pt x="262" y="73"/>
                    </a:lnTo>
                    <a:lnTo>
                      <a:pt x="308" y="97"/>
                    </a:lnTo>
                    <a:lnTo>
                      <a:pt x="355" y="121"/>
                    </a:lnTo>
                    <a:lnTo>
                      <a:pt x="401" y="144"/>
                    </a:lnTo>
                    <a:lnTo>
                      <a:pt x="447" y="169"/>
                    </a:lnTo>
                    <a:lnTo>
                      <a:pt x="492" y="19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2" name="Freeform 158"/>
              <p:cNvSpPr>
                <a:spLocks noChangeAspect="1"/>
              </p:cNvSpPr>
              <p:nvPr/>
            </p:nvSpPr>
            <p:spPr bwMode="gray">
              <a:xfrm>
                <a:off x="4026075" y="2072480"/>
                <a:ext cx="274103" cy="184066"/>
              </a:xfrm>
              <a:custGeom>
                <a:avLst/>
                <a:gdLst>
                  <a:gd name="T0" fmla="*/ 6 w 552"/>
                  <a:gd name="T1" fmla="*/ 13 h 441"/>
                  <a:gd name="T2" fmla="*/ 4 w 552"/>
                  <a:gd name="T3" fmla="*/ 13 h 441"/>
                  <a:gd name="T4" fmla="*/ 3 w 552"/>
                  <a:gd name="T5" fmla="*/ 13 h 441"/>
                  <a:gd name="T6" fmla="*/ 2 w 552"/>
                  <a:gd name="T7" fmla="*/ 13 h 441"/>
                  <a:gd name="T8" fmla="*/ 0 w 552"/>
                  <a:gd name="T9" fmla="*/ 13 h 441"/>
                  <a:gd name="T10" fmla="*/ 0 w 552"/>
                  <a:gd name="T11" fmla="*/ 12 h 441"/>
                  <a:gd name="T12" fmla="*/ 2 w 552"/>
                  <a:gd name="T13" fmla="*/ 12 h 441"/>
                  <a:gd name="T14" fmla="*/ 2 w 552"/>
                  <a:gd name="T15" fmla="*/ 11 h 441"/>
                  <a:gd name="T16" fmla="*/ 4 w 552"/>
                  <a:gd name="T17" fmla="*/ 10 h 441"/>
                  <a:gd name="T18" fmla="*/ 4 w 552"/>
                  <a:gd name="T19" fmla="*/ 10 h 441"/>
                  <a:gd name="T20" fmla="*/ 4 w 552"/>
                  <a:gd name="T21" fmla="*/ 9 h 441"/>
                  <a:gd name="T22" fmla="*/ 4 w 552"/>
                  <a:gd name="T23" fmla="*/ 9 h 441"/>
                  <a:gd name="T24" fmla="*/ 4 w 552"/>
                  <a:gd name="T25" fmla="*/ 8 h 441"/>
                  <a:gd name="T26" fmla="*/ 4 w 552"/>
                  <a:gd name="T27" fmla="*/ 7 h 441"/>
                  <a:gd name="T28" fmla="*/ 5 w 552"/>
                  <a:gd name="T29" fmla="*/ 6 h 441"/>
                  <a:gd name="T30" fmla="*/ 5 w 552"/>
                  <a:gd name="T31" fmla="*/ 6 h 441"/>
                  <a:gd name="T32" fmla="*/ 5 w 552"/>
                  <a:gd name="T33" fmla="*/ 5 h 441"/>
                  <a:gd name="T34" fmla="*/ 6 w 552"/>
                  <a:gd name="T35" fmla="*/ 4 h 441"/>
                  <a:gd name="T36" fmla="*/ 8 w 552"/>
                  <a:gd name="T37" fmla="*/ 4 h 441"/>
                  <a:gd name="T38" fmla="*/ 9 w 552"/>
                  <a:gd name="T39" fmla="*/ 3 h 441"/>
                  <a:gd name="T40" fmla="*/ 9 w 552"/>
                  <a:gd name="T41" fmla="*/ 2 h 441"/>
                  <a:gd name="T42" fmla="*/ 10 w 552"/>
                  <a:gd name="T43" fmla="*/ 0 h 441"/>
                  <a:gd name="T44" fmla="*/ 10 w 552"/>
                  <a:gd name="T45" fmla="*/ 0 h 441"/>
                  <a:gd name="T46" fmla="*/ 11 w 552"/>
                  <a:gd name="T47" fmla="*/ 1 h 441"/>
                  <a:gd name="T48" fmla="*/ 12 w 552"/>
                  <a:gd name="T49" fmla="*/ 1 h 441"/>
                  <a:gd name="T50" fmla="*/ 14 w 552"/>
                  <a:gd name="T51" fmla="*/ 1 h 441"/>
                  <a:gd name="T52" fmla="*/ 14 w 552"/>
                  <a:gd name="T53" fmla="*/ 1 h 441"/>
                  <a:gd name="T54" fmla="*/ 14 w 552"/>
                  <a:gd name="T55" fmla="*/ 1 h 441"/>
                  <a:gd name="T56" fmla="*/ 15 w 552"/>
                  <a:gd name="T57" fmla="*/ 1 h 441"/>
                  <a:gd name="T58" fmla="*/ 15 w 552"/>
                  <a:gd name="T59" fmla="*/ 2 h 441"/>
                  <a:gd name="T60" fmla="*/ 15 w 552"/>
                  <a:gd name="T61" fmla="*/ 2 h 441"/>
                  <a:gd name="T62" fmla="*/ 15 w 552"/>
                  <a:gd name="T63" fmla="*/ 2 h 441"/>
                  <a:gd name="T64" fmla="*/ 15 w 552"/>
                  <a:gd name="T65" fmla="*/ 2 h 441"/>
                  <a:gd name="T66" fmla="*/ 15 w 552"/>
                  <a:gd name="T67" fmla="*/ 2 h 441"/>
                  <a:gd name="T68" fmla="*/ 15 w 552"/>
                  <a:gd name="T69" fmla="*/ 2 h 441"/>
                  <a:gd name="T70" fmla="*/ 15 w 552"/>
                  <a:gd name="T71" fmla="*/ 3 h 441"/>
                  <a:gd name="T72" fmla="*/ 15 w 552"/>
                  <a:gd name="T73" fmla="*/ 3 h 441"/>
                  <a:gd name="T74" fmla="*/ 15 w 552"/>
                  <a:gd name="T75" fmla="*/ 4 h 441"/>
                  <a:gd name="T76" fmla="*/ 15 w 552"/>
                  <a:gd name="T77" fmla="*/ 4 h 441"/>
                  <a:gd name="T78" fmla="*/ 15 w 552"/>
                  <a:gd name="T79" fmla="*/ 5 h 441"/>
                  <a:gd name="T80" fmla="*/ 16 w 552"/>
                  <a:gd name="T81" fmla="*/ 5 h 441"/>
                  <a:gd name="T82" fmla="*/ 16 w 552"/>
                  <a:gd name="T83" fmla="*/ 5 h 441"/>
                  <a:gd name="T84" fmla="*/ 16 w 552"/>
                  <a:gd name="T85" fmla="*/ 6 h 441"/>
                  <a:gd name="T86" fmla="*/ 16 w 552"/>
                  <a:gd name="T87" fmla="*/ 6 h 441"/>
                  <a:gd name="T88" fmla="*/ 14 w 552"/>
                  <a:gd name="T89" fmla="*/ 6 h 441"/>
                  <a:gd name="T90" fmla="*/ 14 w 552"/>
                  <a:gd name="T91" fmla="*/ 6 h 441"/>
                  <a:gd name="T92" fmla="*/ 12 w 552"/>
                  <a:gd name="T93" fmla="*/ 7 h 441"/>
                  <a:gd name="T94" fmla="*/ 12 w 552"/>
                  <a:gd name="T95" fmla="*/ 7 h 441"/>
                  <a:gd name="T96" fmla="*/ 13 w 552"/>
                  <a:gd name="T97" fmla="*/ 7 h 441"/>
                  <a:gd name="T98" fmla="*/ 12 w 552"/>
                  <a:gd name="T99" fmla="*/ 7 h 441"/>
                  <a:gd name="T100" fmla="*/ 13 w 552"/>
                  <a:gd name="T101" fmla="*/ 7 h 441"/>
                  <a:gd name="T102" fmla="*/ 13 w 552"/>
                  <a:gd name="T103" fmla="*/ 8 h 441"/>
                  <a:gd name="T104" fmla="*/ 11 w 552"/>
                  <a:gd name="T105" fmla="*/ 8 h 441"/>
                  <a:gd name="T106" fmla="*/ 10 w 552"/>
                  <a:gd name="T107" fmla="*/ 9 h 441"/>
                  <a:gd name="T108" fmla="*/ 10 w 552"/>
                  <a:gd name="T109" fmla="*/ 9 h 441"/>
                  <a:gd name="T110" fmla="*/ 9 w 552"/>
                  <a:gd name="T111" fmla="*/ 9 h 441"/>
                  <a:gd name="T112" fmla="*/ 9 w 552"/>
                  <a:gd name="T113" fmla="*/ 10 h 441"/>
                  <a:gd name="T114" fmla="*/ 8 w 552"/>
                  <a:gd name="T115" fmla="*/ 10 h 441"/>
                  <a:gd name="T116" fmla="*/ 7 w 552"/>
                  <a:gd name="T117" fmla="*/ 10 h 441"/>
                  <a:gd name="T118" fmla="*/ 7 w 552"/>
                  <a:gd name="T119" fmla="*/ 10 h 441"/>
                  <a:gd name="T120" fmla="*/ 6 w 552"/>
                  <a:gd name="T121" fmla="*/ 10 h 441"/>
                  <a:gd name="T122" fmla="*/ 6 w 552"/>
                  <a:gd name="T123" fmla="*/ 11 h 441"/>
                  <a:gd name="T124" fmla="*/ 6 w 552"/>
                  <a:gd name="T125" fmla="*/ 13 h 44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52"/>
                  <a:gd name="T190" fmla="*/ 0 h 441"/>
                  <a:gd name="T191" fmla="*/ 552 w 552"/>
                  <a:gd name="T192" fmla="*/ 441 h 44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52" h="441">
                    <a:moveTo>
                      <a:pt x="201" y="440"/>
                    </a:moveTo>
                    <a:lnTo>
                      <a:pt x="150" y="440"/>
                    </a:lnTo>
                    <a:lnTo>
                      <a:pt x="102" y="440"/>
                    </a:lnTo>
                    <a:lnTo>
                      <a:pt x="51" y="441"/>
                    </a:lnTo>
                    <a:lnTo>
                      <a:pt x="0" y="441"/>
                    </a:lnTo>
                    <a:lnTo>
                      <a:pt x="3" y="432"/>
                    </a:lnTo>
                    <a:lnTo>
                      <a:pt x="64" y="415"/>
                    </a:lnTo>
                    <a:lnTo>
                      <a:pt x="85" y="396"/>
                    </a:lnTo>
                    <a:lnTo>
                      <a:pt x="125" y="366"/>
                    </a:lnTo>
                    <a:lnTo>
                      <a:pt x="139" y="344"/>
                    </a:lnTo>
                    <a:lnTo>
                      <a:pt x="153" y="318"/>
                    </a:lnTo>
                    <a:lnTo>
                      <a:pt x="152" y="302"/>
                    </a:lnTo>
                    <a:lnTo>
                      <a:pt x="144" y="288"/>
                    </a:lnTo>
                    <a:lnTo>
                      <a:pt x="149" y="248"/>
                    </a:lnTo>
                    <a:lnTo>
                      <a:pt x="164" y="220"/>
                    </a:lnTo>
                    <a:lnTo>
                      <a:pt x="175" y="215"/>
                    </a:lnTo>
                    <a:lnTo>
                      <a:pt x="178" y="186"/>
                    </a:lnTo>
                    <a:lnTo>
                      <a:pt x="213" y="146"/>
                    </a:lnTo>
                    <a:lnTo>
                      <a:pt x="264" y="123"/>
                    </a:lnTo>
                    <a:lnTo>
                      <a:pt x="291" y="100"/>
                    </a:lnTo>
                    <a:lnTo>
                      <a:pt x="308" y="73"/>
                    </a:lnTo>
                    <a:lnTo>
                      <a:pt x="330" y="8"/>
                    </a:lnTo>
                    <a:lnTo>
                      <a:pt x="352" y="0"/>
                    </a:lnTo>
                    <a:lnTo>
                      <a:pt x="373" y="27"/>
                    </a:lnTo>
                    <a:lnTo>
                      <a:pt x="399" y="41"/>
                    </a:lnTo>
                    <a:lnTo>
                      <a:pt x="461" y="32"/>
                    </a:lnTo>
                    <a:lnTo>
                      <a:pt x="482" y="44"/>
                    </a:lnTo>
                    <a:lnTo>
                      <a:pt x="489" y="44"/>
                    </a:lnTo>
                    <a:lnTo>
                      <a:pt x="507" y="45"/>
                    </a:lnTo>
                    <a:lnTo>
                      <a:pt x="503" y="49"/>
                    </a:lnTo>
                    <a:lnTo>
                      <a:pt x="503" y="54"/>
                    </a:lnTo>
                    <a:lnTo>
                      <a:pt x="516" y="62"/>
                    </a:lnTo>
                    <a:lnTo>
                      <a:pt x="515" y="66"/>
                    </a:lnTo>
                    <a:lnTo>
                      <a:pt x="520" y="75"/>
                    </a:lnTo>
                    <a:lnTo>
                      <a:pt x="516" y="81"/>
                    </a:lnTo>
                    <a:lnTo>
                      <a:pt x="521" y="98"/>
                    </a:lnTo>
                    <a:lnTo>
                      <a:pt x="518" y="117"/>
                    </a:lnTo>
                    <a:lnTo>
                      <a:pt x="524" y="127"/>
                    </a:lnTo>
                    <a:lnTo>
                      <a:pt x="523" y="140"/>
                    </a:lnTo>
                    <a:lnTo>
                      <a:pt x="528" y="158"/>
                    </a:lnTo>
                    <a:lnTo>
                      <a:pt x="535" y="171"/>
                    </a:lnTo>
                    <a:lnTo>
                      <a:pt x="552" y="184"/>
                    </a:lnTo>
                    <a:lnTo>
                      <a:pt x="541" y="192"/>
                    </a:lnTo>
                    <a:lnTo>
                      <a:pt x="545" y="205"/>
                    </a:lnTo>
                    <a:lnTo>
                      <a:pt x="466" y="206"/>
                    </a:lnTo>
                    <a:lnTo>
                      <a:pt x="461" y="222"/>
                    </a:lnTo>
                    <a:lnTo>
                      <a:pt x="424" y="231"/>
                    </a:lnTo>
                    <a:lnTo>
                      <a:pt x="421" y="242"/>
                    </a:lnTo>
                    <a:lnTo>
                      <a:pt x="428" y="245"/>
                    </a:lnTo>
                    <a:lnTo>
                      <a:pt x="421" y="257"/>
                    </a:lnTo>
                    <a:lnTo>
                      <a:pt x="433" y="262"/>
                    </a:lnTo>
                    <a:lnTo>
                      <a:pt x="432" y="268"/>
                    </a:lnTo>
                    <a:lnTo>
                      <a:pt x="376" y="291"/>
                    </a:lnTo>
                    <a:lnTo>
                      <a:pt x="357" y="315"/>
                    </a:lnTo>
                    <a:lnTo>
                      <a:pt x="342" y="325"/>
                    </a:lnTo>
                    <a:lnTo>
                      <a:pt x="298" y="328"/>
                    </a:lnTo>
                    <a:lnTo>
                      <a:pt x="294" y="340"/>
                    </a:lnTo>
                    <a:lnTo>
                      <a:pt x="271" y="338"/>
                    </a:lnTo>
                    <a:lnTo>
                      <a:pt x="250" y="353"/>
                    </a:lnTo>
                    <a:lnTo>
                      <a:pt x="240" y="355"/>
                    </a:lnTo>
                    <a:lnTo>
                      <a:pt x="223" y="366"/>
                    </a:lnTo>
                    <a:lnTo>
                      <a:pt x="201" y="383"/>
                    </a:lnTo>
                    <a:lnTo>
                      <a:pt x="201" y="44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3" name="Freeform 159"/>
              <p:cNvSpPr>
                <a:spLocks noChangeAspect="1"/>
              </p:cNvSpPr>
              <p:nvPr/>
            </p:nvSpPr>
            <p:spPr bwMode="gray">
              <a:xfrm>
                <a:off x="3934170" y="2266090"/>
                <a:ext cx="277327" cy="256329"/>
              </a:xfrm>
              <a:custGeom>
                <a:avLst/>
                <a:gdLst>
                  <a:gd name="T0" fmla="*/ 11 w 557"/>
                  <a:gd name="T1" fmla="*/ 17 h 613"/>
                  <a:gd name="T2" fmla="*/ 14 w 557"/>
                  <a:gd name="T3" fmla="*/ 17 h 613"/>
                  <a:gd name="T4" fmla="*/ 16 w 557"/>
                  <a:gd name="T5" fmla="*/ 16 h 613"/>
                  <a:gd name="T6" fmla="*/ 15 w 557"/>
                  <a:gd name="T7" fmla="*/ 14 h 613"/>
                  <a:gd name="T8" fmla="*/ 15 w 557"/>
                  <a:gd name="T9" fmla="*/ 11 h 613"/>
                  <a:gd name="T10" fmla="*/ 15 w 557"/>
                  <a:gd name="T11" fmla="*/ 8 h 613"/>
                  <a:gd name="T12" fmla="*/ 14 w 557"/>
                  <a:gd name="T13" fmla="*/ 5 h 613"/>
                  <a:gd name="T14" fmla="*/ 15 w 557"/>
                  <a:gd name="T15" fmla="*/ 3 h 613"/>
                  <a:gd name="T16" fmla="*/ 15 w 557"/>
                  <a:gd name="T17" fmla="*/ 2 h 613"/>
                  <a:gd name="T18" fmla="*/ 13 w 557"/>
                  <a:gd name="T19" fmla="*/ 1 h 613"/>
                  <a:gd name="T20" fmla="*/ 11 w 557"/>
                  <a:gd name="T21" fmla="*/ 2 h 613"/>
                  <a:gd name="T22" fmla="*/ 9 w 557"/>
                  <a:gd name="T23" fmla="*/ 2 h 613"/>
                  <a:gd name="T24" fmla="*/ 7 w 557"/>
                  <a:gd name="T25" fmla="*/ 2 h 613"/>
                  <a:gd name="T26" fmla="*/ 7 w 557"/>
                  <a:gd name="T27" fmla="*/ 4 h 613"/>
                  <a:gd name="T28" fmla="*/ 6 w 557"/>
                  <a:gd name="T29" fmla="*/ 6 h 613"/>
                  <a:gd name="T30" fmla="*/ 6 w 557"/>
                  <a:gd name="T31" fmla="*/ 7 h 613"/>
                  <a:gd name="T32" fmla="*/ 4 w 557"/>
                  <a:gd name="T33" fmla="*/ 9 h 613"/>
                  <a:gd name="T34" fmla="*/ 2 w 557"/>
                  <a:gd name="T35" fmla="*/ 9 h 613"/>
                  <a:gd name="T36" fmla="*/ 0 w 557"/>
                  <a:gd name="T37" fmla="*/ 9 h 613"/>
                  <a:gd name="T38" fmla="*/ 1 w 557"/>
                  <a:gd name="T39" fmla="*/ 10 h 613"/>
                  <a:gd name="T40" fmla="*/ 1 w 557"/>
                  <a:gd name="T41" fmla="*/ 10 h 613"/>
                  <a:gd name="T42" fmla="*/ 1 w 557"/>
                  <a:gd name="T43" fmla="*/ 11 h 613"/>
                  <a:gd name="T44" fmla="*/ 1 w 557"/>
                  <a:gd name="T45" fmla="*/ 12 h 613"/>
                  <a:gd name="T46" fmla="*/ 1 w 557"/>
                  <a:gd name="T47" fmla="*/ 14 h 613"/>
                  <a:gd name="T48" fmla="*/ 1 w 557"/>
                  <a:gd name="T49" fmla="*/ 15 h 613"/>
                  <a:gd name="T50" fmla="*/ 2 w 557"/>
                  <a:gd name="T51" fmla="*/ 15 h 613"/>
                  <a:gd name="T52" fmla="*/ 4 w 557"/>
                  <a:gd name="T53" fmla="*/ 16 h 613"/>
                  <a:gd name="T54" fmla="*/ 5 w 557"/>
                  <a:gd name="T55" fmla="*/ 17 h 613"/>
                  <a:gd name="T56" fmla="*/ 6 w 557"/>
                  <a:gd name="T57" fmla="*/ 17 h 613"/>
                  <a:gd name="T58" fmla="*/ 6 w 557"/>
                  <a:gd name="T59" fmla="*/ 18 h 613"/>
                  <a:gd name="T60" fmla="*/ 7 w 557"/>
                  <a:gd name="T61" fmla="*/ 16 h 613"/>
                  <a:gd name="T62" fmla="*/ 8 w 557"/>
                  <a:gd name="T63" fmla="*/ 17 h 613"/>
                  <a:gd name="T64" fmla="*/ 9 w 557"/>
                  <a:gd name="T65" fmla="*/ 17 h 61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613"/>
                  <a:gd name="T101" fmla="*/ 557 w 557"/>
                  <a:gd name="T102" fmla="*/ 613 h 61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613">
                    <a:moveTo>
                      <a:pt x="316" y="575"/>
                    </a:moveTo>
                    <a:lnTo>
                      <a:pt x="368" y="577"/>
                    </a:lnTo>
                    <a:lnTo>
                      <a:pt x="421" y="580"/>
                    </a:lnTo>
                    <a:lnTo>
                      <a:pt x="473" y="580"/>
                    </a:lnTo>
                    <a:lnTo>
                      <a:pt x="526" y="581"/>
                    </a:lnTo>
                    <a:lnTo>
                      <a:pt x="536" y="540"/>
                    </a:lnTo>
                    <a:lnTo>
                      <a:pt x="518" y="535"/>
                    </a:lnTo>
                    <a:lnTo>
                      <a:pt x="512" y="484"/>
                    </a:lnTo>
                    <a:lnTo>
                      <a:pt x="507" y="432"/>
                    </a:lnTo>
                    <a:lnTo>
                      <a:pt x="502" y="379"/>
                    </a:lnTo>
                    <a:lnTo>
                      <a:pt x="497" y="329"/>
                    </a:lnTo>
                    <a:lnTo>
                      <a:pt x="490" y="276"/>
                    </a:lnTo>
                    <a:lnTo>
                      <a:pt x="485" y="222"/>
                    </a:lnTo>
                    <a:lnTo>
                      <a:pt x="480" y="170"/>
                    </a:lnTo>
                    <a:lnTo>
                      <a:pt x="475" y="116"/>
                    </a:lnTo>
                    <a:lnTo>
                      <a:pt x="515" y="116"/>
                    </a:lnTo>
                    <a:lnTo>
                      <a:pt x="557" y="116"/>
                    </a:lnTo>
                    <a:lnTo>
                      <a:pt x="514" y="86"/>
                    </a:lnTo>
                    <a:lnTo>
                      <a:pt x="472" y="58"/>
                    </a:lnTo>
                    <a:lnTo>
                      <a:pt x="430" y="29"/>
                    </a:lnTo>
                    <a:lnTo>
                      <a:pt x="387" y="0"/>
                    </a:lnTo>
                    <a:lnTo>
                      <a:pt x="384" y="63"/>
                    </a:lnTo>
                    <a:lnTo>
                      <a:pt x="348" y="63"/>
                    </a:lnTo>
                    <a:lnTo>
                      <a:pt x="311" y="61"/>
                    </a:lnTo>
                    <a:lnTo>
                      <a:pt x="274" y="61"/>
                    </a:lnTo>
                    <a:lnTo>
                      <a:pt x="238" y="61"/>
                    </a:lnTo>
                    <a:lnTo>
                      <a:pt x="238" y="100"/>
                    </a:lnTo>
                    <a:lnTo>
                      <a:pt x="236" y="145"/>
                    </a:lnTo>
                    <a:lnTo>
                      <a:pt x="236" y="190"/>
                    </a:lnTo>
                    <a:lnTo>
                      <a:pt x="192" y="201"/>
                    </a:lnTo>
                    <a:lnTo>
                      <a:pt x="181" y="217"/>
                    </a:lnTo>
                    <a:lnTo>
                      <a:pt x="184" y="250"/>
                    </a:lnTo>
                    <a:lnTo>
                      <a:pt x="187" y="293"/>
                    </a:lnTo>
                    <a:lnTo>
                      <a:pt x="143" y="293"/>
                    </a:lnTo>
                    <a:lnTo>
                      <a:pt x="101" y="293"/>
                    </a:lnTo>
                    <a:lnTo>
                      <a:pt x="57" y="293"/>
                    </a:lnTo>
                    <a:lnTo>
                      <a:pt x="14" y="293"/>
                    </a:lnTo>
                    <a:lnTo>
                      <a:pt x="0" y="312"/>
                    </a:lnTo>
                    <a:lnTo>
                      <a:pt x="9" y="310"/>
                    </a:lnTo>
                    <a:lnTo>
                      <a:pt x="18" y="331"/>
                    </a:lnTo>
                    <a:lnTo>
                      <a:pt x="26" y="331"/>
                    </a:lnTo>
                    <a:lnTo>
                      <a:pt x="33" y="346"/>
                    </a:lnTo>
                    <a:lnTo>
                      <a:pt x="37" y="365"/>
                    </a:lnTo>
                    <a:lnTo>
                      <a:pt x="35" y="371"/>
                    </a:lnTo>
                    <a:lnTo>
                      <a:pt x="23" y="391"/>
                    </a:lnTo>
                    <a:lnTo>
                      <a:pt x="38" y="413"/>
                    </a:lnTo>
                    <a:lnTo>
                      <a:pt x="43" y="436"/>
                    </a:lnTo>
                    <a:lnTo>
                      <a:pt x="43" y="476"/>
                    </a:lnTo>
                    <a:lnTo>
                      <a:pt x="20" y="549"/>
                    </a:lnTo>
                    <a:lnTo>
                      <a:pt x="29" y="529"/>
                    </a:lnTo>
                    <a:lnTo>
                      <a:pt x="59" y="532"/>
                    </a:lnTo>
                    <a:lnTo>
                      <a:pt x="85" y="523"/>
                    </a:lnTo>
                    <a:lnTo>
                      <a:pt x="119" y="523"/>
                    </a:lnTo>
                    <a:lnTo>
                      <a:pt x="143" y="547"/>
                    </a:lnTo>
                    <a:lnTo>
                      <a:pt x="160" y="547"/>
                    </a:lnTo>
                    <a:lnTo>
                      <a:pt x="172" y="571"/>
                    </a:lnTo>
                    <a:lnTo>
                      <a:pt x="185" y="577"/>
                    </a:lnTo>
                    <a:lnTo>
                      <a:pt x="190" y="588"/>
                    </a:lnTo>
                    <a:lnTo>
                      <a:pt x="189" y="589"/>
                    </a:lnTo>
                    <a:lnTo>
                      <a:pt x="221" y="613"/>
                    </a:lnTo>
                    <a:lnTo>
                      <a:pt x="241" y="594"/>
                    </a:lnTo>
                    <a:lnTo>
                      <a:pt x="257" y="561"/>
                    </a:lnTo>
                    <a:lnTo>
                      <a:pt x="269" y="566"/>
                    </a:lnTo>
                    <a:lnTo>
                      <a:pt x="278" y="592"/>
                    </a:lnTo>
                    <a:lnTo>
                      <a:pt x="292" y="594"/>
                    </a:lnTo>
                    <a:lnTo>
                      <a:pt x="316" y="57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4" name="Freeform 160"/>
              <p:cNvSpPr>
                <a:spLocks noChangeAspect="1"/>
              </p:cNvSpPr>
              <p:nvPr/>
            </p:nvSpPr>
            <p:spPr bwMode="gray">
              <a:xfrm>
                <a:off x="3934170" y="2256546"/>
                <a:ext cx="191872" cy="140436"/>
              </a:xfrm>
              <a:custGeom>
                <a:avLst/>
                <a:gdLst>
                  <a:gd name="T0" fmla="*/ 11 w 387"/>
                  <a:gd name="T1" fmla="*/ 2 h 337"/>
                  <a:gd name="T2" fmla="*/ 10 w 387"/>
                  <a:gd name="T3" fmla="*/ 2 h 337"/>
                  <a:gd name="T4" fmla="*/ 9 w 387"/>
                  <a:gd name="T5" fmla="*/ 2 h 337"/>
                  <a:gd name="T6" fmla="*/ 8 w 387"/>
                  <a:gd name="T7" fmla="*/ 2 h 337"/>
                  <a:gd name="T8" fmla="*/ 7 w 387"/>
                  <a:gd name="T9" fmla="*/ 2 h 337"/>
                  <a:gd name="T10" fmla="*/ 7 w 387"/>
                  <a:gd name="T11" fmla="*/ 4 h 337"/>
                  <a:gd name="T12" fmla="*/ 7 w 387"/>
                  <a:gd name="T13" fmla="*/ 5 h 337"/>
                  <a:gd name="T14" fmla="*/ 7 w 387"/>
                  <a:gd name="T15" fmla="*/ 6 h 337"/>
                  <a:gd name="T16" fmla="*/ 6 w 387"/>
                  <a:gd name="T17" fmla="*/ 6 h 337"/>
                  <a:gd name="T18" fmla="*/ 5 w 387"/>
                  <a:gd name="T19" fmla="*/ 7 h 337"/>
                  <a:gd name="T20" fmla="*/ 6 w 387"/>
                  <a:gd name="T21" fmla="*/ 8 h 337"/>
                  <a:gd name="T22" fmla="*/ 6 w 387"/>
                  <a:gd name="T23" fmla="*/ 9 h 337"/>
                  <a:gd name="T24" fmla="*/ 4 w 387"/>
                  <a:gd name="T25" fmla="*/ 9 h 337"/>
                  <a:gd name="T26" fmla="*/ 3 w 387"/>
                  <a:gd name="T27" fmla="*/ 9 h 337"/>
                  <a:gd name="T28" fmla="*/ 2 w 387"/>
                  <a:gd name="T29" fmla="*/ 9 h 337"/>
                  <a:gd name="T30" fmla="*/ 0 w 387"/>
                  <a:gd name="T31" fmla="*/ 9 h 337"/>
                  <a:gd name="T32" fmla="*/ 0 w 387"/>
                  <a:gd name="T33" fmla="*/ 9 h 337"/>
                  <a:gd name="T34" fmla="*/ 0 w 387"/>
                  <a:gd name="T35" fmla="*/ 9 h 337"/>
                  <a:gd name="T36" fmla="*/ 0 w 387"/>
                  <a:gd name="T37" fmla="*/ 8 h 337"/>
                  <a:gd name="T38" fmla="*/ 1 w 387"/>
                  <a:gd name="T39" fmla="*/ 8 h 337"/>
                  <a:gd name="T40" fmla="*/ 1 w 387"/>
                  <a:gd name="T41" fmla="*/ 7 h 337"/>
                  <a:gd name="T42" fmla="*/ 1 w 387"/>
                  <a:gd name="T43" fmla="*/ 7 h 337"/>
                  <a:gd name="T44" fmla="*/ 2 w 387"/>
                  <a:gd name="T45" fmla="*/ 6 h 337"/>
                  <a:gd name="T46" fmla="*/ 3 w 387"/>
                  <a:gd name="T47" fmla="*/ 4 h 337"/>
                  <a:gd name="T48" fmla="*/ 3 w 387"/>
                  <a:gd name="T49" fmla="*/ 2 h 337"/>
                  <a:gd name="T50" fmla="*/ 4 w 387"/>
                  <a:gd name="T51" fmla="*/ 2 h 337"/>
                  <a:gd name="T52" fmla="*/ 5 w 387"/>
                  <a:gd name="T53" fmla="*/ 2 h 337"/>
                  <a:gd name="T54" fmla="*/ 5 w 387"/>
                  <a:gd name="T55" fmla="*/ 1 h 337"/>
                  <a:gd name="T56" fmla="*/ 6 w 387"/>
                  <a:gd name="T57" fmla="*/ 0 h 337"/>
                  <a:gd name="T58" fmla="*/ 7 w 387"/>
                  <a:gd name="T59" fmla="*/ 0 h 337"/>
                  <a:gd name="T60" fmla="*/ 8 w 387"/>
                  <a:gd name="T61" fmla="*/ 0 h 337"/>
                  <a:gd name="T62" fmla="*/ 10 w 387"/>
                  <a:gd name="T63" fmla="*/ 0 h 337"/>
                  <a:gd name="T64" fmla="*/ 11 w 387"/>
                  <a:gd name="T65" fmla="*/ 0 h 337"/>
                  <a:gd name="T66" fmla="*/ 11 w 387"/>
                  <a:gd name="T67" fmla="*/ 1 h 337"/>
                  <a:gd name="T68" fmla="*/ 11 w 387"/>
                  <a:gd name="T69" fmla="*/ 2 h 3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87"/>
                  <a:gd name="T106" fmla="*/ 0 h 337"/>
                  <a:gd name="T107" fmla="*/ 387 w 387"/>
                  <a:gd name="T108" fmla="*/ 337 h 3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87" h="337">
                    <a:moveTo>
                      <a:pt x="384" y="88"/>
                    </a:moveTo>
                    <a:lnTo>
                      <a:pt x="348" y="88"/>
                    </a:lnTo>
                    <a:lnTo>
                      <a:pt x="311" y="86"/>
                    </a:lnTo>
                    <a:lnTo>
                      <a:pt x="274" y="86"/>
                    </a:lnTo>
                    <a:lnTo>
                      <a:pt x="238" y="86"/>
                    </a:lnTo>
                    <a:lnTo>
                      <a:pt x="238" y="125"/>
                    </a:lnTo>
                    <a:lnTo>
                      <a:pt x="236" y="170"/>
                    </a:lnTo>
                    <a:lnTo>
                      <a:pt x="236" y="215"/>
                    </a:lnTo>
                    <a:lnTo>
                      <a:pt x="192" y="226"/>
                    </a:lnTo>
                    <a:lnTo>
                      <a:pt x="181" y="242"/>
                    </a:lnTo>
                    <a:lnTo>
                      <a:pt x="184" y="275"/>
                    </a:lnTo>
                    <a:lnTo>
                      <a:pt x="187" y="318"/>
                    </a:lnTo>
                    <a:lnTo>
                      <a:pt x="143" y="318"/>
                    </a:lnTo>
                    <a:lnTo>
                      <a:pt x="101" y="318"/>
                    </a:lnTo>
                    <a:lnTo>
                      <a:pt x="57" y="318"/>
                    </a:lnTo>
                    <a:lnTo>
                      <a:pt x="14" y="318"/>
                    </a:lnTo>
                    <a:lnTo>
                      <a:pt x="0" y="337"/>
                    </a:lnTo>
                    <a:lnTo>
                      <a:pt x="4" y="300"/>
                    </a:lnTo>
                    <a:lnTo>
                      <a:pt x="12" y="277"/>
                    </a:lnTo>
                    <a:lnTo>
                      <a:pt x="23" y="272"/>
                    </a:lnTo>
                    <a:lnTo>
                      <a:pt x="40" y="238"/>
                    </a:lnTo>
                    <a:lnTo>
                      <a:pt x="38" y="232"/>
                    </a:lnTo>
                    <a:lnTo>
                      <a:pt x="60" y="193"/>
                    </a:lnTo>
                    <a:lnTo>
                      <a:pt x="102" y="137"/>
                    </a:lnTo>
                    <a:lnTo>
                      <a:pt x="116" y="85"/>
                    </a:lnTo>
                    <a:lnTo>
                      <a:pt x="130" y="68"/>
                    </a:lnTo>
                    <a:lnTo>
                      <a:pt x="160" y="49"/>
                    </a:lnTo>
                    <a:lnTo>
                      <a:pt x="168" y="29"/>
                    </a:lnTo>
                    <a:lnTo>
                      <a:pt x="184" y="1"/>
                    </a:lnTo>
                    <a:lnTo>
                      <a:pt x="235" y="1"/>
                    </a:lnTo>
                    <a:lnTo>
                      <a:pt x="286" y="0"/>
                    </a:lnTo>
                    <a:lnTo>
                      <a:pt x="334" y="0"/>
                    </a:lnTo>
                    <a:lnTo>
                      <a:pt x="385" y="0"/>
                    </a:lnTo>
                    <a:lnTo>
                      <a:pt x="387" y="25"/>
                    </a:lnTo>
                    <a:lnTo>
                      <a:pt x="384" y="8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5" name="Freeform 161"/>
              <p:cNvSpPr>
                <a:spLocks noChangeAspect="1"/>
              </p:cNvSpPr>
              <p:nvPr/>
            </p:nvSpPr>
            <p:spPr bwMode="gray">
              <a:xfrm>
                <a:off x="4124429" y="2042484"/>
                <a:ext cx="464362" cy="395401"/>
              </a:xfrm>
              <a:custGeom>
                <a:avLst/>
                <a:gdLst>
                  <a:gd name="T0" fmla="*/ 1 w 933"/>
                  <a:gd name="T1" fmla="*/ 16 h 945"/>
                  <a:gd name="T2" fmla="*/ 4 w 933"/>
                  <a:gd name="T3" fmla="*/ 18 h 945"/>
                  <a:gd name="T4" fmla="*/ 6 w 933"/>
                  <a:gd name="T5" fmla="*/ 20 h 945"/>
                  <a:gd name="T6" fmla="*/ 8 w 933"/>
                  <a:gd name="T7" fmla="*/ 21 h 945"/>
                  <a:gd name="T8" fmla="*/ 10 w 933"/>
                  <a:gd name="T9" fmla="*/ 22 h 945"/>
                  <a:gd name="T10" fmla="*/ 12 w 933"/>
                  <a:gd name="T11" fmla="*/ 24 h 945"/>
                  <a:gd name="T12" fmla="*/ 13 w 933"/>
                  <a:gd name="T13" fmla="*/ 25 h 945"/>
                  <a:gd name="T14" fmla="*/ 14 w 933"/>
                  <a:gd name="T15" fmla="*/ 25 h 945"/>
                  <a:gd name="T16" fmla="*/ 15 w 933"/>
                  <a:gd name="T17" fmla="*/ 26 h 945"/>
                  <a:gd name="T18" fmla="*/ 16 w 933"/>
                  <a:gd name="T19" fmla="*/ 27 h 945"/>
                  <a:gd name="T20" fmla="*/ 16 w 933"/>
                  <a:gd name="T21" fmla="*/ 27 h 945"/>
                  <a:gd name="T22" fmla="*/ 18 w 933"/>
                  <a:gd name="T23" fmla="*/ 27 h 945"/>
                  <a:gd name="T24" fmla="*/ 20 w 933"/>
                  <a:gd name="T25" fmla="*/ 26 h 945"/>
                  <a:gd name="T26" fmla="*/ 22 w 933"/>
                  <a:gd name="T27" fmla="*/ 25 h 945"/>
                  <a:gd name="T28" fmla="*/ 23 w 933"/>
                  <a:gd name="T29" fmla="*/ 24 h 945"/>
                  <a:gd name="T30" fmla="*/ 24 w 933"/>
                  <a:gd name="T31" fmla="*/ 23 h 945"/>
                  <a:gd name="T32" fmla="*/ 26 w 933"/>
                  <a:gd name="T33" fmla="*/ 22 h 945"/>
                  <a:gd name="T34" fmla="*/ 27 w 933"/>
                  <a:gd name="T35" fmla="*/ 21 h 945"/>
                  <a:gd name="T36" fmla="*/ 27 w 933"/>
                  <a:gd name="T37" fmla="*/ 20 h 945"/>
                  <a:gd name="T38" fmla="*/ 25 w 933"/>
                  <a:gd name="T39" fmla="*/ 19 h 945"/>
                  <a:gd name="T40" fmla="*/ 25 w 933"/>
                  <a:gd name="T41" fmla="*/ 18 h 945"/>
                  <a:gd name="T42" fmla="*/ 24 w 933"/>
                  <a:gd name="T43" fmla="*/ 17 h 945"/>
                  <a:gd name="T44" fmla="*/ 25 w 933"/>
                  <a:gd name="T45" fmla="*/ 15 h 945"/>
                  <a:gd name="T46" fmla="*/ 24 w 933"/>
                  <a:gd name="T47" fmla="*/ 11 h 945"/>
                  <a:gd name="T48" fmla="*/ 24 w 933"/>
                  <a:gd name="T49" fmla="*/ 11 h 945"/>
                  <a:gd name="T50" fmla="*/ 23 w 933"/>
                  <a:gd name="T51" fmla="*/ 7 h 945"/>
                  <a:gd name="T52" fmla="*/ 23 w 933"/>
                  <a:gd name="T53" fmla="*/ 6 h 945"/>
                  <a:gd name="T54" fmla="*/ 22 w 933"/>
                  <a:gd name="T55" fmla="*/ 5 h 945"/>
                  <a:gd name="T56" fmla="*/ 23 w 933"/>
                  <a:gd name="T57" fmla="*/ 3 h 945"/>
                  <a:gd name="T58" fmla="*/ 23 w 933"/>
                  <a:gd name="T59" fmla="*/ 1 h 945"/>
                  <a:gd name="T60" fmla="*/ 23 w 933"/>
                  <a:gd name="T61" fmla="*/ 0 h 945"/>
                  <a:gd name="T62" fmla="*/ 22 w 933"/>
                  <a:gd name="T63" fmla="*/ 0 h 945"/>
                  <a:gd name="T64" fmla="*/ 20 w 933"/>
                  <a:gd name="T65" fmla="*/ 0 h 945"/>
                  <a:gd name="T66" fmla="*/ 19 w 933"/>
                  <a:gd name="T67" fmla="*/ 1 h 945"/>
                  <a:gd name="T68" fmla="*/ 17 w 933"/>
                  <a:gd name="T69" fmla="*/ 0 h 945"/>
                  <a:gd name="T70" fmla="*/ 16 w 933"/>
                  <a:gd name="T71" fmla="*/ 1 h 945"/>
                  <a:gd name="T72" fmla="*/ 14 w 933"/>
                  <a:gd name="T73" fmla="*/ 1 h 945"/>
                  <a:gd name="T74" fmla="*/ 12 w 933"/>
                  <a:gd name="T75" fmla="*/ 2 h 945"/>
                  <a:gd name="T76" fmla="*/ 10 w 933"/>
                  <a:gd name="T77" fmla="*/ 2 h 945"/>
                  <a:gd name="T78" fmla="*/ 9 w 933"/>
                  <a:gd name="T79" fmla="*/ 3 h 945"/>
                  <a:gd name="T80" fmla="*/ 9 w 933"/>
                  <a:gd name="T81" fmla="*/ 4 h 945"/>
                  <a:gd name="T82" fmla="*/ 9 w 933"/>
                  <a:gd name="T83" fmla="*/ 4 h 945"/>
                  <a:gd name="T84" fmla="*/ 9 w 933"/>
                  <a:gd name="T85" fmla="*/ 4 h 945"/>
                  <a:gd name="T86" fmla="*/ 9 w 933"/>
                  <a:gd name="T87" fmla="*/ 5 h 945"/>
                  <a:gd name="T88" fmla="*/ 10 w 933"/>
                  <a:gd name="T89" fmla="*/ 6 h 945"/>
                  <a:gd name="T90" fmla="*/ 10 w 933"/>
                  <a:gd name="T91" fmla="*/ 7 h 945"/>
                  <a:gd name="T92" fmla="*/ 10 w 933"/>
                  <a:gd name="T93" fmla="*/ 8 h 945"/>
                  <a:gd name="T94" fmla="*/ 8 w 933"/>
                  <a:gd name="T95" fmla="*/ 8 h 945"/>
                  <a:gd name="T96" fmla="*/ 6 w 933"/>
                  <a:gd name="T97" fmla="*/ 9 h 945"/>
                  <a:gd name="T98" fmla="*/ 7 w 933"/>
                  <a:gd name="T99" fmla="*/ 9 h 945"/>
                  <a:gd name="T100" fmla="*/ 7 w 933"/>
                  <a:gd name="T101" fmla="*/ 10 h 945"/>
                  <a:gd name="T102" fmla="*/ 5 w 933"/>
                  <a:gd name="T103" fmla="*/ 10 h 945"/>
                  <a:gd name="T104" fmla="*/ 4 w 933"/>
                  <a:gd name="T105" fmla="*/ 11 h 945"/>
                  <a:gd name="T106" fmla="*/ 3 w 933"/>
                  <a:gd name="T107" fmla="*/ 12 h 945"/>
                  <a:gd name="T108" fmla="*/ 2 w 933"/>
                  <a:gd name="T109" fmla="*/ 12 h 945"/>
                  <a:gd name="T110" fmla="*/ 1 w 933"/>
                  <a:gd name="T111" fmla="*/ 13 h 945"/>
                  <a:gd name="T112" fmla="*/ 0 w 933"/>
                  <a:gd name="T113" fmla="*/ 15 h 94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33"/>
                  <a:gd name="T172" fmla="*/ 0 h 945"/>
                  <a:gd name="T173" fmla="*/ 933 w 933"/>
                  <a:gd name="T174" fmla="*/ 945 h 94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33" h="945">
                    <a:moveTo>
                      <a:pt x="2" y="534"/>
                    </a:moveTo>
                    <a:lnTo>
                      <a:pt x="45" y="563"/>
                    </a:lnTo>
                    <a:lnTo>
                      <a:pt x="87" y="592"/>
                    </a:lnTo>
                    <a:lnTo>
                      <a:pt x="129" y="620"/>
                    </a:lnTo>
                    <a:lnTo>
                      <a:pt x="172" y="650"/>
                    </a:lnTo>
                    <a:lnTo>
                      <a:pt x="206" y="673"/>
                    </a:lnTo>
                    <a:lnTo>
                      <a:pt x="241" y="696"/>
                    </a:lnTo>
                    <a:lnTo>
                      <a:pt x="274" y="721"/>
                    </a:lnTo>
                    <a:lnTo>
                      <a:pt x="308" y="744"/>
                    </a:lnTo>
                    <a:lnTo>
                      <a:pt x="342" y="768"/>
                    </a:lnTo>
                    <a:lnTo>
                      <a:pt x="376" y="792"/>
                    </a:lnTo>
                    <a:lnTo>
                      <a:pt x="408" y="815"/>
                    </a:lnTo>
                    <a:lnTo>
                      <a:pt x="444" y="837"/>
                    </a:lnTo>
                    <a:lnTo>
                      <a:pt x="447" y="856"/>
                    </a:lnTo>
                    <a:lnTo>
                      <a:pt x="467" y="865"/>
                    </a:lnTo>
                    <a:lnTo>
                      <a:pt x="478" y="880"/>
                    </a:lnTo>
                    <a:lnTo>
                      <a:pt x="498" y="883"/>
                    </a:lnTo>
                    <a:lnTo>
                      <a:pt x="506" y="893"/>
                    </a:lnTo>
                    <a:lnTo>
                      <a:pt x="540" y="903"/>
                    </a:lnTo>
                    <a:lnTo>
                      <a:pt x="544" y="922"/>
                    </a:lnTo>
                    <a:lnTo>
                      <a:pt x="539" y="939"/>
                    </a:lnTo>
                    <a:lnTo>
                      <a:pt x="546" y="945"/>
                    </a:lnTo>
                    <a:lnTo>
                      <a:pt x="585" y="937"/>
                    </a:lnTo>
                    <a:lnTo>
                      <a:pt x="619" y="928"/>
                    </a:lnTo>
                    <a:lnTo>
                      <a:pt x="656" y="920"/>
                    </a:lnTo>
                    <a:lnTo>
                      <a:pt x="681" y="900"/>
                    </a:lnTo>
                    <a:lnTo>
                      <a:pt x="707" y="882"/>
                    </a:lnTo>
                    <a:lnTo>
                      <a:pt x="732" y="861"/>
                    </a:lnTo>
                    <a:lnTo>
                      <a:pt x="759" y="840"/>
                    </a:lnTo>
                    <a:lnTo>
                      <a:pt x="781" y="827"/>
                    </a:lnTo>
                    <a:lnTo>
                      <a:pt x="803" y="812"/>
                    </a:lnTo>
                    <a:lnTo>
                      <a:pt x="825" y="798"/>
                    </a:lnTo>
                    <a:lnTo>
                      <a:pt x="846" y="783"/>
                    </a:lnTo>
                    <a:lnTo>
                      <a:pt x="869" y="768"/>
                    </a:lnTo>
                    <a:lnTo>
                      <a:pt x="891" y="755"/>
                    </a:lnTo>
                    <a:lnTo>
                      <a:pt x="913" y="739"/>
                    </a:lnTo>
                    <a:lnTo>
                      <a:pt x="933" y="724"/>
                    </a:lnTo>
                    <a:lnTo>
                      <a:pt x="914" y="684"/>
                    </a:lnTo>
                    <a:lnTo>
                      <a:pt x="889" y="671"/>
                    </a:lnTo>
                    <a:lnTo>
                      <a:pt x="863" y="671"/>
                    </a:lnTo>
                    <a:lnTo>
                      <a:pt x="852" y="658"/>
                    </a:lnTo>
                    <a:lnTo>
                      <a:pt x="849" y="633"/>
                    </a:lnTo>
                    <a:lnTo>
                      <a:pt x="821" y="588"/>
                    </a:lnTo>
                    <a:lnTo>
                      <a:pt x="821" y="582"/>
                    </a:lnTo>
                    <a:lnTo>
                      <a:pt x="838" y="575"/>
                    </a:lnTo>
                    <a:lnTo>
                      <a:pt x="842" y="509"/>
                    </a:lnTo>
                    <a:lnTo>
                      <a:pt x="835" y="426"/>
                    </a:lnTo>
                    <a:lnTo>
                      <a:pt x="817" y="396"/>
                    </a:lnTo>
                    <a:lnTo>
                      <a:pt x="817" y="384"/>
                    </a:lnTo>
                    <a:lnTo>
                      <a:pt x="826" y="373"/>
                    </a:lnTo>
                    <a:lnTo>
                      <a:pt x="809" y="280"/>
                    </a:lnTo>
                    <a:lnTo>
                      <a:pt x="771" y="258"/>
                    </a:lnTo>
                    <a:lnTo>
                      <a:pt x="771" y="243"/>
                    </a:lnTo>
                    <a:lnTo>
                      <a:pt x="764" y="226"/>
                    </a:lnTo>
                    <a:lnTo>
                      <a:pt x="744" y="215"/>
                    </a:lnTo>
                    <a:lnTo>
                      <a:pt x="733" y="178"/>
                    </a:lnTo>
                    <a:lnTo>
                      <a:pt x="774" y="142"/>
                    </a:lnTo>
                    <a:lnTo>
                      <a:pt x="783" y="110"/>
                    </a:lnTo>
                    <a:lnTo>
                      <a:pt x="778" y="72"/>
                    </a:lnTo>
                    <a:lnTo>
                      <a:pt x="783" y="37"/>
                    </a:lnTo>
                    <a:lnTo>
                      <a:pt x="774" y="32"/>
                    </a:lnTo>
                    <a:lnTo>
                      <a:pt x="797" y="8"/>
                    </a:lnTo>
                    <a:lnTo>
                      <a:pt x="755" y="11"/>
                    </a:lnTo>
                    <a:lnTo>
                      <a:pt x="732" y="0"/>
                    </a:lnTo>
                    <a:lnTo>
                      <a:pt x="718" y="9"/>
                    </a:lnTo>
                    <a:lnTo>
                      <a:pt x="688" y="0"/>
                    </a:lnTo>
                    <a:lnTo>
                      <a:pt x="681" y="9"/>
                    </a:lnTo>
                    <a:lnTo>
                      <a:pt x="642" y="21"/>
                    </a:lnTo>
                    <a:lnTo>
                      <a:pt x="625" y="11"/>
                    </a:lnTo>
                    <a:lnTo>
                      <a:pt x="577" y="9"/>
                    </a:lnTo>
                    <a:lnTo>
                      <a:pt x="557" y="18"/>
                    </a:lnTo>
                    <a:lnTo>
                      <a:pt x="537" y="17"/>
                    </a:lnTo>
                    <a:lnTo>
                      <a:pt x="520" y="26"/>
                    </a:lnTo>
                    <a:lnTo>
                      <a:pt x="456" y="34"/>
                    </a:lnTo>
                    <a:lnTo>
                      <a:pt x="412" y="54"/>
                    </a:lnTo>
                    <a:lnTo>
                      <a:pt x="407" y="60"/>
                    </a:lnTo>
                    <a:lnTo>
                      <a:pt x="399" y="69"/>
                    </a:lnTo>
                    <a:lnTo>
                      <a:pt x="361" y="76"/>
                    </a:lnTo>
                    <a:lnTo>
                      <a:pt x="337" y="102"/>
                    </a:lnTo>
                    <a:lnTo>
                      <a:pt x="306" y="114"/>
                    </a:lnTo>
                    <a:lnTo>
                      <a:pt x="302" y="118"/>
                    </a:lnTo>
                    <a:lnTo>
                      <a:pt x="302" y="123"/>
                    </a:lnTo>
                    <a:lnTo>
                      <a:pt x="315" y="131"/>
                    </a:lnTo>
                    <a:lnTo>
                      <a:pt x="314" y="135"/>
                    </a:lnTo>
                    <a:lnTo>
                      <a:pt x="319" y="144"/>
                    </a:lnTo>
                    <a:lnTo>
                      <a:pt x="315" y="150"/>
                    </a:lnTo>
                    <a:lnTo>
                      <a:pt x="320" y="167"/>
                    </a:lnTo>
                    <a:lnTo>
                      <a:pt x="317" y="186"/>
                    </a:lnTo>
                    <a:lnTo>
                      <a:pt x="323" y="196"/>
                    </a:lnTo>
                    <a:lnTo>
                      <a:pt x="322" y="209"/>
                    </a:lnTo>
                    <a:lnTo>
                      <a:pt x="327" y="227"/>
                    </a:lnTo>
                    <a:lnTo>
                      <a:pt x="334" y="240"/>
                    </a:lnTo>
                    <a:lnTo>
                      <a:pt x="351" y="253"/>
                    </a:lnTo>
                    <a:lnTo>
                      <a:pt x="340" y="261"/>
                    </a:lnTo>
                    <a:lnTo>
                      <a:pt x="344" y="274"/>
                    </a:lnTo>
                    <a:lnTo>
                      <a:pt x="265" y="275"/>
                    </a:lnTo>
                    <a:lnTo>
                      <a:pt x="260" y="291"/>
                    </a:lnTo>
                    <a:lnTo>
                      <a:pt x="223" y="300"/>
                    </a:lnTo>
                    <a:lnTo>
                      <a:pt x="220" y="311"/>
                    </a:lnTo>
                    <a:lnTo>
                      <a:pt x="227" y="314"/>
                    </a:lnTo>
                    <a:lnTo>
                      <a:pt x="220" y="326"/>
                    </a:lnTo>
                    <a:lnTo>
                      <a:pt x="232" y="331"/>
                    </a:lnTo>
                    <a:lnTo>
                      <a:pt x="231" y="337"/>
                    </a:lnTo>
                    <a:lnTo>
                      <a:pt x="175" y="360"/>
                    </a:lnTo>
                    <a:lnTo>
                      <a:pt x="156" y="384"/>
                    </a:lnTo>
                    <a:lnTo>
                      <a:pt x="141" y="394"/>
                    </a:lnTo>
                    <a:lnTo>
                      <a:pt x="97" y="397"/>
                    </a:lnTo>
                    <a:lnTo>
                      <a:pt x="93" y="409"/>
                    </a:lnTo>
                    <a:lnTo>
                      <a:pt x="70" y="407"/>
                    </a:lnTo>
                    <a:lnTo>
                      <a:pt x="49" y="422"/>
                    </a:lnTo>
                    <a:lnTo>
                      <a:pt x="39" y="424"/>
                    </a:lnTo>
                    <a:lnTo>
                      <a:pt x="22" y="435"/>
                    </a:lnTo>
                    <a:lnTo>
                      <a:pt x="0" y="452"/>
                    </a:lnTo>
                    <a:lnTo>
                      <a:pt x="0" y="509"/>
                    </a:lnTo>
                    <a:lnTo>
                      <a:pt x="2" y="53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6" name="Freeform 162"/>
              <p:cNvSpPr>
                <a:spLocks noChangeAspect="1"/>
              </p:cNvSpPr>
              <p:nvPr/>
            </p:nvSpPr>
            <p:spPr bwMode="gray">
              <a:xfrm>
                <a:off x="4043811" y="2315174"/>
                <a:ext cx="372458" cy="297232"/>
              </a:xfrm>
              <a:custGeom>
                <a:avLst/>
                <a:gdLst>
                  <a:gd name="T0" fmla="*/ 4 w 750"/>
                  <a:gd name="T1" fmla="*/ 13 h 713"/>
                  <a:gd name="T2" fmla="*/ 7 w 750"/>
                  <a:gd name="T3" fmla="*/ 13 h 713"/>
                  <a:gd name="T4" fmla="*/ 9 w 750"/>
                  <a:gd name="T5" fmla="*/ 12 h 713"/>
                  <a:gd name="T6" fmla="*/ 9 w 750"/>
                  <a:gd name="T7" fmla="*/ 11 h 713"/>
                  <a:gd name="T8" fmla="*/ 8 w 750"/>
                  <a:gd name="T9" fmla="*/ 7 h 713"/>
                  <a:gd name="T10" fmla="*/ 8 w 750"/>
                  <a:gd name="T11" fmla="*/ 5 h 713"/>
                  <a:gd name="T12" fmla="*/ 8 w 750"/>
                  <a:gd name="T13" fmla="*/ 2 h 713"/>
                  <a:gd name="T14" fmla="*/ 9 w 750"/>
                  <a:gd name="T15" fmla="*/ 0 h 713"/>
                  <a:gd name="T16" fmla="*/ 11 w 750"/>
                  <a:gd name="T17" fmla="*/ 1 h 713"/>
                  <a:gd name="T18" fmla="*/ 13 w 750"/>
                  <a:gd name="T19" fmla="*/ 2 h 713"/>
                  <a:gd name="T20" fmla="*/ 15 w 750"/>
                  <a:gd name="T21" fmla="*/ 3 h 713"/>
                  <a:gd name="T22" fmla="*/ 17 w 750"/>
                  <a:gd name="T23" fmla="*/ 5 h 713"/>
                  <a:gd name="T24" fmla="*/ 18 w 750"/>
                  <a:gd name="T25" fmla="*/ 6 h 713"/>
                  <a:gd name="T26" fmla="*/ 19 w 750"/>
                  <a:gd name="T27" fmla="*/ 6 h 713"/>
                  <a:gd name="T28" fmla="*/ 19 w 750"/>
                  <a:gd name="T29" fmla="*/ 7 h 713"/>
                  <a:gd name="T30" fmla="*/ 21 w 750"/>
                  <a:gd name="T31" fmla="*/ 8 h 713"/>
                  <a:gd name="T32" fmla="*/ 21 w 750"/>
                  <a:gd name="T33" fmla="*/ 9 h 713"/>
                  <a:gd name="T34" fmla="*/ 22 w 750"/>
                  <a:gd name="T35" fmla="*/ 9 h 713"/>
                  <a:gd name="T36" fmla="*/ 22 w 750"/>
                  <a:gd name="T37" fmla="*/ 12 h 713"/>
                  <a:gd name="T38" fmla="*/ 22 w 750"/>
                  <a:gd name="T39" fmla="*/ 13 h 713"/>
                  <a:gd name="T40" fmla="*/ 19 w 750"/>
                  <a:gd name="T41" fmla="*/ 13 h 713"/>
                  <a:gd name="T42" fmla="*/ 18 w 750"/>
                  <a:gd name="T43" fmla="*/ 14 h 713"/>
                  <a:gd name="T44" fmla="*/ 15 w 750"/>
                  <a:gd name="T45" fmla="*/ 14 h 713"/>
                  <a:gd name="T46" fmla="*/ 11 w 750"/>
                  <a:gd name="T47" fmla="*/ 17 h 713"/>
                  <a:gd name="T48" fmla="*/ 10 w 750"/>
                  <a:gd name="T49" fmla="*/ 19 h 713"/>
                  <a:gd name="T50" fmla="*/ 9 w 750"/>
                  <a:gd name="T51" fmla="*/ 20 h 713"/>
                  <a:gd name="T52" fmla="*/ 9 w 750"/>
                  <a:gd name="T53" fmla="*/ 20 h 713"/>
                  <a:gd name="T54" fmla="*/ 8 w 750"/>
                  <a:gd name="T55" fmla="*/ 20 h 713"/>
                  <a:gd name="T56" fmla="*/ 8 w 750"/>
                  <a:gd name="T57" fmla="*/ 20 h 713"/>
                  <a:gd name="T58" fmla="*/ 8 w 750"/>
                  <a:gd name="T59" fmla="*/ 20 h 713"/>
                  <a:gd name="T60" fmla="*/ 7 w 750"/>
                  <a:gd name="T61" fmla="*/ 20 h 713"/>
                  <a:gd name="T62" fmla="*/ 7 w 750"/>
                  <a:gd name="T63" fmla="*/ 20 h 713"/>
                  <a:gd name="T64" fmla="*/ 6 w 750"/>
                  <a:gd name="T65" fmla="*/ 20 h 713"/>
                  <a:gd name="T66" fmla="*/ 6 w 750"/>
                  <a:gd name="T67" fmla="*/ 20 h 713"/>
                  <a:gd name="T68" fmla="*/ 5 w 750"/>
                  <a:gd name="T69" fmla="*/ 19 h 713"/>
                  <a:gd name="T70" fmla="*/ 5 w 750"/>
                  <a:gd name="T71" fmla="*/ 19 h 713"/>
                  <a:gd name="T72" fmla="*/ 5 w 750"/>
                  <a:gd name="T73" fmla="*/ 19 h 713"/>
                  <a:gd name="T74" fmla="*/ 5 w 750"/>
                  <a:gd name="T75" fmla="*/ 19 h 713"/>
                  <a:gd name="T76" fmla="*/ 5 w 750"/>
                  <a:gd name="T77" fmla="*/ 18 h 713"/>
                  <a:gd name="T78" fmla="*/ 4 w 750"/>
                  <a:gd name="T79" fmla="*/ 18 h 713"/>
                  <a:gd name="T80" fmla="*/ 4 w 750"/>
                  <a:gd name="T81" fmla="*/ 17 h 713"/>
                  <a:gd name="T82" fmla="*/ 4 w 750"/>
                  <a:gd name="T83" fmla="*/ 17 h 713"/>
                  <a:gd name="T84" fmla="*/ 3 w 750"/>
                  <a:gd name="T85" fmla="*/ 18 h 713"/>
                  <a:gd name="T86" fmla="*/ 2 w 750"/>
                  <a:gd name="T87" fmla="*/ 18 h 713"/>
                  <a:gd name="T88" fmla="*/ 1 w 750"/>
                  <a:gd name="T89" fmla="*/ 18 h 713"/>
                  <a:gd name="T90" fmla="*/ 1 w 750"/>
                  <a:gd name="T91" fmla="*/ 18 h 713"/>
                  <a:gd name="T92" fmla="*/ 1 w 750"/>
                  <a:gd name="T93" fmla="*/ 17 h 713"/>
                  <a:gd name="T94" fmla="*/ 1 w 750"/>
                  <a:gd name="T95" fmla="*/ 16 h 713"/>
                  <a:gd name="T96" fmla="*/ 0 w 750"/>
                  <a:gd name="T97" fmla="*/ 15 h 713"/>
                  <a:gd name="T98" fmla="*/ 0 w 750"/>
                  <a:gd name="T99" fmla="*/ 15 h 713"/>
                  <a:gd name="T100" fmla="*/ 1 w 750"/>
                  <a:gd name="T101" fmla="*/ 14 h 713"/>
                  <a:gd name="T102" fmla="*/ 2 w 750"/>
                  <a:gd name="T103" fmla="*/ 13 h 713"/>
                  <a:gd name="T104" fmla="*/ 2 w 750"/>
                  <a:gd name="T105" fmla="*/ 14 h 71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50"/>
                  <a:gd name="T160" fmla="*/ 0 h 713"/>
                  <a:gd name="T161" fmla="*/ 750 w 750"/>
                  <a:gd name="T162" fmla="*/ 713 h 71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50" h="713">
                    <a:moveTo>
                      <a:pt x="95" y="459"/>
                    </a:moveTo>
                    <a:lnTo>
                      <a:pt x="147" y="461"/>
                    </a:lnTo>
                    <a:lnTo>
                      <a:pt x="200" y="464"/>
                    </a:lnTo>
                    <a:lnTo>
                      <a:pt x="252" y="464"/>
                    </a:lnTo>
                    <a:lnTo>
                      <a:pt x="305" y="465"/>
                    </a:lnTo>
                    <a:lnTo>
                      <a:pt x="315" y="424"/>
                    </a:lnTo>
                    <a:lnTo>
                      <a:pt x="297" y="419"/>
                    </a:lnTo>
                    <a:lnTo>
                      <a:pt x="291" y="368"/>
                    </a:lnTo>
                    <a:lnTo>
                      <a:pt x="286" y="316"/>
                    </a:lnTo>
                    <a:lnTo>
                      <a:pt x="281" y="263"/>
                    </a:lnTo>
                    <a:lnTo>
                      <a:pt x="276" y="213"/>
                    </a:lnTo>
                    <a:lnTo>
                      <a:pt x="269" y="160"/>
                    </a:lnTo>
                    <a:lnTo>
                      <a:pt x="264" y="106"/>
                    </a:lnTo>
                    <a:lnTo>
                      <a:pt x="259" y="54"/>
                    </a:lnTo>
                    <a:lnTo>
                      <a:pt x="254" y="0"/>
                    </a:lnTo>
                    <a:lnTo>
                      <a:pt x="293" y="0"/>
                    </a:lnTo>
                    <a:lnTo>
                      <a:pt x="336" y="0"/>
                    </a:lnTo>
                    <a:lnTo>
                      <a:pt x="370" y="23"/>
                    </a:lnTo>
                    <a:lnTo>
                      <a:pt x="405" y="46"/>
                    </a:lnTo>
                    <a:lnTo>
                      <a:pt x="438" y="71"/>
                    </a:lnTo>
                    <a:lnTo>
                      <a:pt x="472" y="94"/>
                    </a:lnTo>
                    <a:lnTo>
                      <a:pt x="506" y="118"/>
                    </a:lnTo>
                    <a:lnTo>
                      <a:pt x="540" y="142"/>
                    </a:lnTo>
                    <a:lnTo>
                      <a:pt x="572" y="165"/>
                    </a:lnTo>
                    <a:lnTo>
                      <a:pt x="608" y="187"/>
                    </a:lnTo>
                    <a:lnTo>
                      <a:pt x="611" y="206"/>
                    </a:lnTo>
                    <a:lnTo>
                      <a:pt x="631" y="215"/>
                    </a:lnTo>
                    <a:lnTo>
                      <a:pt x="642" y="230"/>
                    </a:lnTo>
                    <a:lnTo>
                      <a:pt x="662" y="233"/>
                    </a:lnTo>
                    <a:lnTo>
                      <a:pt x="670" y="243"/>
                    </a:lnTo>
                    <a:lnTo>
                      <a:pt x="704" y="253"/>
                    </a:lnTo>
                    <a:lnTo>
                      <a:pt x="708" y="272"/>
                    </a:lnTo>
                    <a:lnTo>
                      <a:pt x="703" y="289"/>
                    </a:lnTo>
                    <a:lnTo>
                      <a:pt x="710" y="295"/>
                    </a:lnTo>
                    <a:lnTo>
                      <a:pt x="749" y="287"/>
                    </a:lnTo>
                    <a:lnTo>
                      <a:pt x="749" y="325"/>
                    </a:lnTo>
                    <a:lnTo>
                      <a:pt x="749" y="363"/>
                    </a:lnTo>
                    <a:lnTo>
                      <a:pt x="749" y="401"/>
                    </a:lnTo>
                    <a:lnTo>
                      <a:pt x="750" y="438"/>
                    </a:lnTo>
                    <a:lnTo>
                      <a:pt x="736" y="442"/>
                    </a:lnTo>
                    <a:lnTo>
                      <a:pt x="716" y="470"/>
                    </a:lnTo>
                    <a:lnTo>
                      <a:pt x="669" y="470"/>
                    </a:lnTo>
                    <a:lnTo>
                      <a:pt x="619" y="470"/>
                    </a:lnTo>
                    <a:lnTo>
                      <a:pt x="596" y="487"/>
                    </a:lnTo>
                    <a:lnTo>
                      <a:pt x="566" y="487"/>
                    </a:lnTo>
                    <a:lnTo>
                      <a:pt x="523" y="493"/>
                    </a:lnTo>
                    <a:lnTo>
                      <a:pt x="445" y="553"/>
                    </a:lnTo>
                    <a:lnTo>
                      <a:pt x="381" y="574"/>
                    </a:lnTo>
                    <a:lnTo>
                      <a:pt x="364" y="616"/>
                    </a:lnTo>
                    <a:lnTo>
                      <a:pt x="328" y="653"/>
                    </a:lnTo>
                    <a:lnTo>
                      <a:pt x="320" y="675"/>
                    </a:lnTo>
                    <a:lnTo>
                      <a:pt x="320" y="705"/>
                    </a:lnTo>
                    <a:lnTo>
                      <a:pt x="311" y="707"/>
                    </a:lnTo>
                    <a:lnTo>
                      <a:pt x="303" y="700"/>
                    </a:lnTo>
                    <a:lnTo>
                      <a:pt x="294" y="700"/>
                    </a:lnTo>
                    <a:lnTo>
                      <a:pt x="283" y="708"/>
                    </a:lnTo>
                    <a:lnTo>
                      <a:pt x="276" y="708"/>
                    </a:lnTo>
                    <a:lnTo>
                      <a:pt x="272" y="687"/>
                    </a:lnTo>
                    <a:lnTo>
                      <a:pt x="266" y="688"/>
                    </a:lnTo>
                    <a:lnTo>
                      <a:pt x="263" y="693"/>
                    </a:lnTo>
                    <a:lnTo>
                      <a:pt x="254" y="690"/>
                    </a:lnTo>
                    <a:lnTo>
                      <a:pt x="252" y="704"/>
                    </a:lnTo>
                    <a:lnTo>
                      <a:pt x="237" y="707"/>
                    </a:lnTo>
                    <a:lnTo>
                      <a:pt x="235" y="713"/>
                    </a:lnTo>
                    <a:lnTo>
                      <a:pt x="226" y="707"/>
                    </a:lnTo>
                    <a:lnTo>
                      <a:pt x="220" y="708"/>
                    </a:lnTo>
                    <a:lnTo>
                      <a:pt x="213" y="699"/>
                    </a:lnTo>
                    <a:lnTo>
                      <a:pt x="193" y="712"/>
                    </a:lnTo>
                    <a:lnTo>
                      <a:pt x="178" y="695"/>
                    </a:lnTo>
                    <a:lnTo>
                      <a:pt x="176" y="671"/>
                    </a:lnTo>
                    <a:lnTo>
                      <a:pt x="167" y="671"/>
                    </a:lnTo>
                    <a:lnTo>
                      <a:pt x="161" y="676"/>
                    </a:lnTo>
                    <a:lnTo>
                      <a:pt x="161" y="671"/>
                    </a:lnTo>
                    <a:lnTo>
                      <a:pt x="175" y="662"/>
                    </a:lnTo>
                    <a:lnTo>
                      <a:pt x="175" y="656"/>
                    </a:lnTo>
                    <a:lnTo>
                      <a:pt x="163" y="650"/>
                    </a:lnTo>
                    <a:lnTo>
                      <a:pt x="159" y="643"/>
                    </a:lnTo>
                    <a:lnTo>
                      <a:pt x="155" y="643"/>
                    </a:lnTo>
                    <a:lnTo>
                      <a:pt x="155" y="629"/>
                    </a:lnTo>
                    <a:lnTo>
                      <a:pt x="150" y="619"/>
                    </a:lnTo>
                    <a:lnTo>
                      <a:pt x="146" y="617"/>
                    </a:lnTo>
                    <a:lnTo>
                      <a:pt x="144" y="603"/>
                    </a:lnTo>
                    <a:lnTo>
                      <a:pt x="129" y="603"/>
                    </a:lnTo>
                    <a:lnTo>
                      <a:pt x="129" y="612"/>
                    </a:lnTo>
                    <a:lnTo>
                      <a:pt x="115" y="617"/>
                    </a:lnTo>
                    <a:lnTo>
                      <a:pt x="113" y="626"/>
                    </a:lnTo>
                    <a:lnTo>
                      <a:pt x="87" y="616"/>
                    </a:lnTo>
                    <a:lnTo>
                      <a:pt x="71" y="631"/>
                    </a:lnTo>
                    <a:lnTo>
                      <a:pt x="57" y="617"/>
                    </a:lnTo>
                    <a:lnTo>
                      <a:pt x="44" y="626"/>
                    </a:lnTo>
                    <a:lnTo>
                      <a:pt x="37" y="625"/>
                    </a:lnTo>
                    <a:lnTo>
                      <a:pt x="32" y="620"/>
                    </a:lnTo>
                    <a:lnTo>
                      <a:pt x="39" y="608"/>
                    </a:lnTo>
                    <a:lnTo>
                      <a:pt x="39" y="580"/>
                    </a:lnTo>
                    <a:lnTo>
                      <a:pt x="27" y="561"/>
                    </a:lnTo>
                    <a:lnTo>
                      <a:pt x="17" y="563"/>
                    </a:lnTo>
                    <a:lnTo>
                      <a:pt x="8" y="548"/>
                    </a:lnTo>
                    <a:lnTo>
                      <a:pt x="12" y="536"/>
                    </a:lnTo>
                    <a:lnTo>
                      <a:pt x="8" y="521"/>
                    </a:lnTo>
                    <a:lnTo>
                      <a:pt x="2" y="514"/>
                    </a:lnTo>
                    <a:lnTo>
                      <a:pt x="0" y="497"/>
                    </a:lnTo>
                    <a:lnTo>
                      <a:pt x="20" y="478"/>
                    </a:lnTo>
                    <a:lnTo>
                      <a:pt x="36" y="445"/>
                    </a:lnTo>
                    <a:lnTo>
                      <a:pt x="48" y="450"/>
                    </a:lnTo>
                    <a:lnTo>
                      <a:pt x="57" y="476"/>
                    </a:lnTo>
                    <a:lnTo>
                      <a:pt x="71" y="478"/>
                    </a:lnTo>
                    <a:lnTo>
                      <a:pt x="95" y="45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7" name="Freeform 163"/>
              <p:cNvSpPr>
                <a:spLocks noChangeAspect="1"/>
              </p:cNvSpPr>
              <p:nvPr/>
            </p:nvSpPr>
            <p:spPr bwMode="gray">
              <a:xfrm>
                <a:off x="4203436" y="2518329"/>
                <a:ext cx="170911" cy="106349"/>
              </a:xfrm>
              <a:custGeom>
                <a:avLst/>
                <a:gdLst>
                  <a:gd name="T0" fmla="*/ 3 w 347"/>
                  <a:gd name="T1" fmla="*/ 7 h 257"/>
                  <a:gd name="T2" fmla="*/ 3 w 347"/>
                  <a:gd name="T3" fmla="*/ 6 h 257"/>
                  <a:gd name="T4" fmla="*/ 3 w 347"/>
                  <a:gd name="T5" fmla="*/ 6 h 257"/>
                  <a:gd name="T6" fmla="*/ 3 w 347"/>
                  <a:gd name="T7" fmla="*/ 5 h 257"/>
                  <a:gd name="T8" fmla="*/ 6 w 347"/>
                  <a:gd name="T9" fmla="*/ 5 h 257"/>
                  <a:gd name="T10" fmla="*/ 7 w 347"/>
                  <a:gd name="T11" fmla="*/ 5 h 257"/>
                  <a:gd name="T12" fmla="*/ 7 w 347"/>
                  <a:gd name="T13" fmla="*/ 5 h 257"/>
                  <a:gd name="T14" fmla="*/ 7 w 347"/>
                  <a:gd name="T15" fmla="*/ 5 h 257"/>
                  <a:gd name="T16" fmla="*/ 8 w 347"/>
                  <a:gd name="T17" fmla="*/ 5 h 257"/>
                  <a:gd name="T18" fmla="*/ 9 w 347"/>
                  <a:gd name="T19" fmla="*/ 5 h 257"/>
                  <a:gd name="T20" fmla="*/ 9 w 347"/>
                  <a:gd name="T21" fmla="*/ 5 h 257"/>
                  <a:gd name="T22" fmla="*/ 10 w 347"/>
                  <a:gd name="T23" fmla="*/ 4 h 257"/>
                  <a:gd name="T24" fmla="*/ 9 w 347"/>
                  <a:gd name="T25" fmla="*/ 4 h 257"/>
                  <a:gd name="T26" fmla="*/ 9 w 347"/>
                  <a:gd name="T27" fmla="*/ 4 h 257"/>
                  <a:gd name="T28" fmla="*/ 10 w 347"/>
                  <a:gd name="T29" fmla="*/ 3 h 257"/>
                  <a:gd name="T30" fmla="*/ 9 w 347"/>
                  <a:gd name="T31" fmla="*/ 3 h 257"/>
                  <a:gd name="T32" fmla="*/ 9 w 347"/>
                  <a:gd name="T33" fmla="*/ 3 h 257"/>
                  <a:gd name="T34" fmla="*/ 9 w 347"/>
                  <a:gd name="T35" fmla="*/ 3 h 257"/>
                  <a:gd name="T36" fmla="*/ 9 w 347"/>
                  <a:gd name="T37" fmla="*/ 3 h 257"/>
                  <a:gd name="T38" fmla="*/ 8 w 347"/>
                  <a:gd name="T39" fmla="*/ 2 h 257"/>
                  <a:gd name="T40" fmla="*/ 7 w 347"/>
                  <a:gd name="T41" fmla="*/ 2 h 257"/>
                  <a:gd name="T42" fmla="*/ 7 w 347"/>
                  <a:gd name="T43" fmla="*/ 1 h 257"/>
                  <a:gd name="T44" fmla="*/ 7 w 347"/>
                  <a:gd name="T45" fmla="*/ 1 h 257"/>
                  <a:gd name="T46" fmla="*/ 7 w 347"/>
                  <a:gd name="T47" fmla="*/ 0 h 257"/>
                  <a:gd name="T48" fmla="*/ 6 w 347"/>
                  <a:gd name="T49" fmla="*/ 0 h 257"/>
                  <a:gd name="T50" fmla="*/ 4 w 347"/>
                  <a:gd name="T51" fmla="*/ 2 h 257"/>
                  <a:gd name="T52" fmla="*/ 2 w 347"/>
                  <a:gd name="T53" fmla="*/ 2 h 257"/>
                  <a:gd name="T54" fmla="*/ 1 w 347"/>
                  <a:gd name="T55" fmla="*/ 4 h 257"/>
                  <a:gd name="T56" fmla="*/ 0 w 347"/>
                  <a:gd name="T57" fmla="*/ 5 h 257"/>
                  <a:gd name="T58" fmla="*/ 0 w 347"/>
                  <a:gd name="T59" fmla="*/ 5 h 257"/>
                  <a:gd name="T60" fmla="*/ 0 w 347"/>
                  <a:gd name="T61" fmla="*/ 6 h 257"/>
                  <a:gd name="T62" fmla="*/ 0 w 347"/>
                  <a:gd name="T63" fmla="*/ 7 h 257"/>
                  <a:gd name="T64" fmla="*/ 1 w 347"/>
                  <a:gd name="T65" fmla="*/ 7 h 257"/>
                  <a:gd name="T66" fmla="*/ 1 w 347"/>
                  <a:gd name="T67" fmla="*/ 7 h 257"/>
                  <a:gd name="T68" fmla="*/ 1 w 347"/>
                  <a:gd name="T69" fmla="*/ 7 h 257"/>
                  <a:gd name="T70" fmla="*/ 1 w 347"/>
                  <a:gd name="T71" fmla="*/ 7 h 257"/>
                  <a:gd name="T72" fmla="*/ 2 w 347"/>
                  <a:gd name="T73" fmla="*/ 7 h 257"/>
                  <a:gd name="T74" fmla="*/ 2 w 347"/>
                  <a:gd name="T75" fmla="*/ 7 h 257"/>
                  <a:gd name="T76" fmla="*/ 3 w 347"/>
                  <a:gd name="T77" fmla="*/ 7 h 257"/>
                  <a:gd name="T78" fmla="*/ 3 w 347"/>
                  <a:gd name="T79" fmla="*/ 7 h 257"/>
                  <a:gd name="T80" fmla="*/ 3 w 347"/>
                  <a:gd name="T81" fmla="*/ 7 h 2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7"/>
                  <a:gd name="T124" fmla="*/ 0 h 257"/>
                  <a:gd name="T125" fmla="*/ 347 w 347"/>
                  <a:gd name="T126" fmla="*/ 257 h 2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7" h="257">
                    <a:moveTo>
                      <a:pt x="118" y="257"/>
                    </a:moveTo>
                    <a:lnTo>
                      <a:pt x="113" y="218"/>
                    </a:lnTo>
                    <a:lnTo>
                      <a:pt x="107" y="201"/>
                    </a:lnTo>
                    <a:lnTo>
                      <a:pt x="110" y="188"/>
                    </a:lnTo>
                    <a:lnTo>
                      <a:pt x="203" y="192"/>
                    </a:lnTo>
                    <a:lnTo>
                      <a:pt x="235" y="189"/>
                    </a:lnTo>
                    <a:lnTo>
                      <a:pt x="249" y="189"/>
                    </a:lnTo>
                    <a:lnTo>
                      <a:pt x="260" y="192"/>
                    </a:lnTo>
                    <a:lnTo>
                      <a:pt x="279" y="188"/>
                    </a:lnTo>
                    <a:lnTo>
                      <a:pt x="303" y="164"/>
                    </a:lnTo>
                    <a:lnTo>
                      <a:pt x="332" y="166"/>
                    </a:lnTo>
                    <a:lnTo>
                      <a:pt x="347" y="144"/>
                    </a:lnTo>
                    <a:lnTo>
                      <a:pt x="333" y="129"/>
                    </a:lnTo>
                    <a:lnTo>
                      <a:pt x="333" y="124"/>
                    </a:lnTo>
                    <a:lnTo>
                      <a:pt x="342" y="121"/>
                    </a:lnTo>
                    <a:lnTo>
                      <a:pt x="336" y="110"/>
                    </a:lnTo>
                    <a:lnTo>
                      <a:pt x="327" y="107"/>
                    </a:lnTo>
                    <a:lnTo>
                      <a:pt x="315" y="113"/>
                    </a:lnTo>
                    <a:lnTo>
                      <a:pt x="302" y="107"/>
                    </a:lnTo>
                    <a:lnTo>
                      <a:pt x="277" y="71"/>
                    </a:lnTo>
                    <a:lnTo>
                      <a:pt x="254" y="48"/>
                    </a:lnTo>
                    <a:lnTo>
                      <a:pt x="251" y="31"/>
                    </a:lnTo>
                    <a:lnTo>
                      <a:pt x="240" y="22"/>
                    </a:lnTo>
                    <a:lnTo>
                      <a:pt x="246" y="0"/>
                    </a:lnTo>
                    <a:lnTo>
                      <a:pt x="203" y="6"/>
                    </a:lnTo>
                    <a:lnTo>
                      <a:pt x="125" y="66"/>
                    </a:lnTo>
                    <a:lnTo>
                      <a:pt x="61" y="87"/>
                    </a:lnTo>
                    <a:lnTo>
                      <a:pt x="44" y="129"/>
                    </a:lnTo>
                    <a:lnTo>
                      <a:pt x="8" y="166"/>
                    </a:lnTo>
                    <a:lnTo>
                      <a:pt x="0" y="188"/>
                    </a:lnTo>
                    <a:lnTo>
                      <a:pt x="0" y="218"/>
                    </a:lnTo>
                    <a:lnTo>
                      <a:pt x="11" y="238"/>
                    </a:lnTo>
                    <a:lnTo>
                      <a:pt x="25" y="247"/>
                    </a:lnTo>
                    <a:lnTo>
                      <a:pt x="31" y="246"/>
                    </a:lnTo>
                    <a:lnTo>
                      <a:pt x="39" y="251"/>
                    </a:lnTo>
                    <a:lnTo>
                      <a:pt x="44" y="243"/>
                    </a:lnTo>
                    <a:lnTo>
                      <a:pt x="73" y="235"/>
                    </a:lnTo>
                    <a:lnTo>
                      <a:pt x="90" y="238"/>
                    </a:lnTo>
                    <a:lnTo>
                      <a:pt x="95" y="235"/>
                    </a:lnTo>
                    <a:lnTo>
                      <a:pt x="109" y="257"/>
                    </a:lnTo>
                    <a:lnTo>
                      <a:pt x="118" y="25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8" name="Freeform 164"/>
              <p:cNvSpPr>
                <a:spLocks noChangeAspect="1"/>
              </p:cNvSpPr>
              <p:nvPr/>
            </p:nvSpPr>
            <p:spPr bwMode="gray">
              <a:xfrm>
                <a:off x="4819361" y="2354715"/>
                <a:ext cx="378907" cy="384493"/>
              </a:xfrm>
              <a:custGeom>
                <a:avLst/>
                <a:gdLst>
                  <a:gd name="T0" fmla="*/ 3 w 764"/>
                  <a:gd name="T1" fmla="*/ 6 h 920"/>
                  <a:gd name="T2" fmla="*/ 3 w 764"/>
                  <a:gd name="T3" fmla="*/ 9 h 920"/>
                  <a:gd name="T4" fmla="*/ 2 w 764"/>
                  <a:gd name="T5" fmla="*/ 10 h 920"/>
                  <a:gd name="T6" fmla="*/ 1 w 764"/>
                  <a:gd name="T7" fmla="*/ 12 h 920"/>
                  <a:gd name="T8" fmla="*/ 0 w 764"/>
                  <a:gd name="T9" fmla="*/ 13 h 920"/>
                  <a:gd name="T10" fmla="*/ 0 w 764"/>
                  <a:gd name="T11" fmla="*/ 14 h 920"/>
                  <a:gd name="T12" fmla="*/ 1 w 764"/>
                  <a:gd name="T13" fmla="*/ 14 h 920"/>
                  <a:gd name="T14" fmla="*/ 1 w 764"/>
                  <a:gd name="T15" fmla="*/ 16 h 920"/>
                  <a:gd name="T16" fmla="*/ 1 w 764"/>
                  <a:gd name="T17" fmla="*/ 17 h 920"/>
                  <a:gd name="T18" fmla="*/ 2 w 764"/>
                  <a:gd name="T19" fmla="*/ 18 h 920"/>
                  <a:gd name="T20" fmla="*/ 2 w 764"/>
                  <a:gd name="T21" fmla="*/ 20 h 920"/>
                  <a:gd name="T22" fmla="*/ 3 w 764"/>
                  <a:gd name="T23" fmla="*/ 20 h 920"/>
                  <a:gd name="T24" fmla="*/ 4 w 764"/>
                  <a:gd name="T25" fmla="*/ 21 h 920"/>
                  <a:gd name="T26" fmla="*/ 6 w 764"/>
                  <a:gd name="T27" fmla="*/ 22 h 920"/>
                  <a:gd name="T28" fmla="*/ 7 w 764"/>
                  <a:gd name="T29" fmla="*/ 24 h 920"/>
                  <a:gd name="T30" fmla="*/ 8 w 764"/>
                  <a:gd name="T31" fmla="*/ 25 h 920"/>
                  <a:gd name="T32" fmla="*/ 9 w 764"/>
                  <a:gd name="T33" fmla="*/ 25 h 920"/>
                  <a:gd name="T34" fmla="*/ 10 w 764"/>
                  <a:gd name="T35" fmla="*/ 25 h 920"/>
                  <a:gd name="T36" fmla="*/ 12 w 764"/>
                  <a:gd name="T37" fmla="*/ 26 h 920"/>
                  <a:gd name="T38" fmla="*/ 14 w 764"/>
                  <a:gd name="T39" fmla="*/ 26 h 920"/>
                  <a:gd name="T40" fmla="*/ 15 w 764"/>
                  <a:gd name="T41" fmla="*/ 26 h 920"/>
                  <a:gd name="T42" fmla="*/ 16 w 764"/>
                  <a:gd name="T43" fmla="*/ 26 h 920"/>
                  <a:gd name="T44" fmla="*/ 19 w 764"/>
                  <a:gd name="T45" fmla="*/ 25 h 920"/>
                  <a:gd name="T46" fmla="*/ 18 w 764"/>
                  <a:gd name="T47" fmla="*/ 24 h 920"/>
                  <a:gd name="T48" fmla="*/ 17 w 764"/>
                  <a:gd name="T49" fmla="*/ 22 h 920"/>
                  <a:gd name="T50" fmla="*/ 15 w 764"/>
                  <a:gd name="T51" fmla="*/ 21 h 920"/>
                  <a:gd name="T52" fmla="*/ 15 w 764"/>
                  <a:gd name="T53" fmla="*/ 20 h 920"/>
                  <a:gd name="T54" fmla="*/ 16 w 764"/>
                  <a:gd name="T55" fmla="*/ 20 h 920"/>
                  <a:gd name="T56" fmla="*/ 17 w 764"/>
                  <a:gd name="T57" fmla="*/ 17 h 920"/>
                  <a:gd name="T58" fmla="*/ 18 w 764"/>
                  <a:gd name="T59" fmla="*/ 17 h 920"/>
                  <a:gd name="T60" fmla="*/ 18 w 764"/>
                  <a:gd name="T61" fmla="*/ 14 h 920"/>
                  <a:gd name="T62" fmla="*/ 20 w 764"/>
                  <a:gd name="T63" fmla="*/ 13 h 920"/>
                  <a:gd name="T64" fmla="*/ 19 w 764"/>
                  <a:gd name="T65" fmla="*/ 11 h 920"/>
                  <a:gd name="T66" fmla="*/ 21 w 764"/>
                  <a:gd name="T67" fmla="*/ 8 h 920"/>
                  <a:gd name="T68" fmla="*/ 22 w 764"/>
                  <a:gd name="T69" fmla="*/ 8 h 920"/>
                  <a:gd name="T70" fmla="*/ 22 w 764"/>
                  <a:gd name="T71" fmla="*/ 7 h 920"/>
                  <a:gd name="T72" fmla="*/ 22 w 764"/>
                  <a:gd name="T73" fmla="*/ 6 h 920"/>
                  <a:gd name="T74" fmla="*/ 21 w 764"/>
                  <a:gd name="T75" fmla="*/ 6 h 920"/>
                  <a:gd name="T76" fmla="*/ 21 w 764"/>
                  <a:gd name="T77" fmla="*/ 3 h 920"/>
                  <a:gd name="T78" fmla="*/ 20 w 764"/>
                  <a:gd name="T79" fmla="*/ 2 h 920"/>
                  <a:gd name="T80" fmla="*/ 19 w 764"/>
                  <a:gd name="T81" fmla="*/ 1 h 920"/>
                  <a:gd name="T82" fmla="*/ 18 w 764"/>
                  <a:gd name="T83" fmla="*/ 1 h 920"/>
                  <a:gd name="T84" fmla="*/ 17 w 764"/>
                  <a:gd name="T85" fmla="*/ 1 h 920"/>
                  <a:gd name="T86" fmla="*/ 16 w 764"/>
                  <a:gd name="T87" fmla="*/ 2 h 920"/>
                  <a:gd name="T88" fmla="*/ 15 w 764"/>
                  <a:gd name="T89" fmla="*/ 2 h 920"/>
                  <a:gd name="T90" fmla="*/ 13 w 764"/>
                  <a:gd name="T91" fmla="*/ 2 h 920"/>
                  <a:gd name="T92" fmla="*/ 13 w 764"/>
                  <a:gd name="T93" fmla="*/ 1 h 920"/>
                  <a:gd name="T94" fmla="*/ 11 w 764"/>
                  <a:gd name="T95" fmla="*/ 2 h 920"/>
                  <a:gd name="T96" fmla="*/ 10 w 764"/>
                  <a:gd name="T97" fmla="*/ 2 h 920"/>
                  <a:gd name="T98" fmla="*/ 7 w 764"/>
                  <a:gd name="T99" fmla="*/ 2 h 920"/>
                  <a:gd name="T100" fmla="*/ 5 w 764"/>
                  <a:gd name="T101" fmla="*/ 2 h 920"/>
                  <a:gd name="T102" fmla="*/ 4 w 764"/>
                  <a:gd name="T103" fmla="*/ 3 h 920"/>
                  <a:gd name="T104" fmla="*/ 3 w 764"/>
                  <a:gd name="T105" fmla="*/ 4 h 9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4"/>
                  <a:gd name="T160" fmla="*/ 0 h 920"/>
                  <a:gd name="T161" fmla="*/ 764 w 764"/>
                  <a:gd name="T162" fmla="*/ 920 h 92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4" h="920">
                    <a:moveTo>
                      <a:pt x="98" y="176"/>
                    </a:moveTo>
                    <a:lnTo>
                      <a:pt x="98" y="221"/>
                    </a:lnTo>
                    <a:lnTo>
                      <a:pt x="98" y="266"/>
                    </a:lnTo>
                    <a:lnTo>
                      <a:pt x="98" y="309"/>
                    </a:lnTo>
                    <a:lnTo>
                      <a:pt x="98" y="355"/>
                    </a:lnTo>
                    <a:lnTo>
                      <a:pt x="49" y="360"/>
                    </a:lnTo>
                    <a:lnTo>
                      <a:pt x="42" y="385"/>
                    </a:lnTo>
                    <a:lnTo>
                      <a:pt x="19" y="414"/>
                    </a:lnTo>
                    <a:lnTo>
                      <a:pt x="19" y="436"/>
                    </a:lnTo>
                    <a:lnTo>
                      <a:pt x="10" y="445"/>
                    </a:lnTo>
                    <a:lnTo>
                      <a:pt x="8" y="465"/>
                    </a:lnTo>
                    <a:lnTo>
                      <a:pt x="0" y="486"/>
                    </a:lnTo>
                    <a:lnTo>
                      <a:pt x="0" y="499"/>
                    </a:lnTo>
                    <a:lnTo>
                      <a:pt x="21" y="496"/>
                    </a:lnTo>
                    <a:lnTo>
                      <a:pt x="24" y="521"/>
                    </a:lnTo>
                    <a:lnTo>
                      <a:pt x="46" y="567"/>
                    </a:lnTo>
                    <a:lnTo>
                      <a:pt x="46" y="574"/>
                    </a:lnTo>
                    <a:lnTo>
                      <a:pt x="38" y="577"/>
                    </a:lnTo>
                    <a:lnTo>
                      <a:pt x="75" y="623"/>
                    </a:lnTo>
                    <a:lnTo>
                      <a:pt x="78" y="637"/>
                    </a:lnTo>
                    <a:lnTo>
                      <a:pt x="75" y="677"/>
                    </a:lnTo>
                    <a:lnTo>
                      <a:pt x="83" y="684"/>
                    </a:lnTo>
                    <a:lnTo>
                      <a:pt x="103" y="688"/>
                    </a:lnTo>
                    <a:lnTo>
                      <a:pt x="109" y="701"/>
                    </a:lnTo>
                    <a:lnTo>
                      <a:pt x="135" y="705"/>
                    </a:lnTo>
                    <a:lnTo>
                      <a:pt x="151" y="716"/>
                    </a:lnTo>
                    <a:lnTo>
                      <a:pt x="156" y="738"/>
                    </a:lnTo>
                    <a:lnTo>
                      <a:pt x="202" y="772"/>
                    </a:lnTo>
                    <a:lnTo>
                      <a:pt x="217" y="806"/>
                    </a:lnTo>
                    <a:lnTo>
                      <a:pt x="251" y="826"/>
                    </a:lnTo>
                    <a:lnTo>
                      <a:pt x="261" y="848"/>
                    </a:lnTo>
                    <a:lnTo>
                      <a:pt x="287" y="880"/>
                    </a:lnTo>
                    <a:lnTo>
                      <a:pt x="305" y="888"/>
                    </a:lnTo>
                    <a:lnTo>
                      <a:pt x="316" y="879"/>
                    </a:lnTo>
                    <a:lnTo>
                      <a:pt x="347" y="882"/>
                    </a:lnTo>
                    <a:lnTo>
                      <a:pt x="359" y="874"/>
                    </a:lnTo>
                    <a:lnTo>
                      <a:pt x="414" y="920"/>
                    </a:lnTo>
                    <a:lnTo>
                      <a:pt x="418" y="919"/>
                    </a:lnTo>
                    <a:lnTo>
                      <a:pt x="423" y="916"/>
                    </a:lnTo>
                    <a:lnTo>
                      <a:pt x="465" y="914"/>
                    </a:lnTo>
                    <a:lnTo>
                      <a:pt x="469" y="920"/>
                    </a:lnTo>
                    <a:lnTo>
                      <a:pt x="505" y="912"/>
                    </a:lnTo>
                    <a:lnTo>
                      <a:pt x="536" y="912"/>
                    </a:lnTo>
                    <a:lnTo>
                      <a:pt x="557" y="899"/>
                    </a:lnTo>
                    <a:lnTo>
                      <a:pt x="581" y="877"/>
                    </a:lnTo>
                    <a:lnTo>
                      <a:pt x="644" y="875"/>
                    </a:lnTo>
                    <a:lnTo>
                      <a:pt x="646" y="843"/>
                    </a:lnTo>
                    <a:lnTo>
                      <a:pt x="612" y="829"/>
                    </a:lnTo>
                    <a:lnTo>
                      <a:pt x="591" y="781"/>
                    </a:lnTo>
                    <a:lnTo>
                      <a:pt x="565" y="764"/>
                    </a:lnTo>
                    <a:lnTo>
                      <a:pt x="553" y="739"/>
                    </a:lnTo>
                    <a:lnTo>
                      <a:pt x="513" y="724"/>
                    </a:lnTo>
                    <a:lnTo>
                      <a:pt x="522" y="714"/>
                    </a:lnTo>
                    <a:lnTo>
                      <a:pt x="522" y="701"/>
                    </a:lnTo>
                    <a:lnTo>
                      <a:pt x="548" y="699"/>
                    </a:lnTo>
                    <a:lnTo>
                      <a:pt x="564" y="691"/>
                    </a:lnTo>
                    <a:lnTo>
                      <a:pt x="570" y="603"/>
                    </a:lnTo>
                    <a:lnTo>
                      <a:pt x="573" y="604"/>
                    </a:lnTo>
                    <a:lnTo>
                      <a:pt x="581" y="589"/>
                    </a:lnTo>
                    <a:lnTo>
                      <a:pt x="599" y="580"/>
                    </a:lnTo>
                    <a:lnTo>
                      <a:pt x="608" y="547"/>
                    </a:lnTo>
                    <a:lnTo>
                      <a:pt x="638" y="504"/>
                    </a:lnTo>
                    <a:lnTo>
                      <a:pt x="658" y="489"/>
                    </a:lnTo>
                    <a:lnTo>
                      <a:pt x="674" y="440"/>
                    </a:lnTo>
                    <a:lnTo>
                      <a:pt x="674" y="427"/>
                    </a:lnTo>
                    <a:lnTo>
                      <a:pt x="671" y="396"/>
                    </a:lnTo>
                    <a:lnTo>
                      <a:pt x="698" y="292"/>
                    </a:lnTo>
                    <a:lnTo>
                      <a:pt x="709" y="291"/>
                    </a:lnTo>
                    <a:lnTo>
                      <a:pt x="720" y="281"/>
                    </a:lnTo>
                    <a:lnTo>
                      <a:pt x="756" y="266"/>
                    </a:lnTo>
                    <a:lnTo>
                      <a:pt x="764" y="244"/>
                    </a:lnTo>
                    <a:lnTo>
                      <a:pt x="760" y="237"/>
                    </a:lnTo>
                    <a:lnTo>
                      <a:pt x="751" y="235"/>
                    </a:lnTo>
                    <a:lnTo>
                      <a:pt x="740" y="221"/>
                    </a:lnTo>
                    <a:lnTo>
                      <a:pt x="723" y="215"/>
                    </a:lnTo>
                    <a:lnTo>
                      <a:pt x="714" y="203"/>
                    </a:lnTo>
                    <a:lnTo>
                      <a:pt x="705" y="159"/>
                    </a:lnTo>
                    <a:lnTo>
                      <a:pt x="706" y="98"/>
                    </a:lnTo>
                    <a:lnTo>
                      <a:pt x="691" y="77"/>
                    </a:lnTo>
                    <a:lnTo>
                      <a:pt x="689" y="54"/>
                    </a:lnTo>
                    <a:lnTo>
                      <a:pt x="663" y="26"/>
                    </a:lnTo>
                    <a:lnTo>
                      <a:pt x="640" y="15"/>
                    </a:lnTo>
                    <a:lnTo>
                      <a:pt x="630" y="0"/>
                    </a:lnTo>
                    <a:lnTo>
                      <a:pt x="612" y="15"/>
                    </a:lnTo>
                    <a:lnTo>
                      <a:pt x="601" y="12"/>
                    </a:lnTo>
                    <a:lnTo>
                      <a:pt x="590" y="37"/>
                    </a:lnTo>
                    <a:lnTo>
                      <a:pt x="564" y="44"/>
                    </a:lnTo>
                    <a:lnTo>
                      <a:pt x="559" y="64"/>
                    </a:lnTo>
                    <a:lnTo>
                      <a:pt x="537" y="66"/>
                    </a:lnTo>
                    <a:lnTo>
                      <a:pt x="520" y="54"/>
                    </a:lnTo>
                    <a:lnTo>
                      <a:pt x="479" y="54"/>
                    </a:lnTo>
                    <a:lnTo>
                      <a:pt x="439" y="54"/>
                    </a:lnTo>
                    <a:lnTo>
                      <a:pt x="442" y="44"/>
                    </a:lnTo>
                    <a:lnTo>
                      <a:pt x="437" y="44"/>
                    </a:lnTo>
                    <a:lnTo>
                      <a:pt x="431" y="54"/>
                    </a:lnTo>
                    <a:lnTo>
                      <a:pt x="395" y="54"/>
                    </a:lnTo>
                    <a:lnTo>
                      <a:pt x="359" y="54"/>
                    </a:lnTo>
                    <a:lnTo>
                      <a:pt x="324" y="54"/>
                    </a:lnTo>
                    <a:lnTo>
                      <a:pt x="288" y="54"/>
                    </a:lnTo>
                    <a:lnTo>
                      <a:pt x="251" y="54"/>
                    </a:lnTo>
                    <a:lnTo>
                      <a:pt x="216" y="54"/>
                    </a:lnTo>
                    <a:lnTo>
                      <a:pt x="180" y="54"/>
                    </a:lnTo>
                    <a:lnTo>
                      <a:pt x="144" y="54"/>
                    </a:lnTo>
                    <a:lnTo>
                      <a:pt x="144" y="100"/>
                    </a:lnTo>
                    <a:lnTo>
                      <a:pt x="144" y="147"/>
                    </a:lnTo>
                    <a:lnTo>
                      <a:pt x="98" y="147"/>
                    </a:lnTo>
                    <a:lnTo>
                      <a:pt x="98" y="17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799" name="Freeform 165"/>
              <p:cNvSpPr>
                <a:spLocks noChangeAspect="1"/>
              </p:cNvSpPr>
              <p:nvPr/>
            </p:nvSpPr>
            <p:spPr bwMode="gray">
              <a:xfrm>
                <a:off x="4600079" y="2707848"/>
                <a:ext cx="435340" cy="358588"/>
              </a:xfrm>
              <a:custGeom>
                <a:avLst/>
                <a:gdLst>
                  <a:gd name="T0" fmla="*/ 25 w 878"/>
                  <a:gd name="T1" fmla="*/ 5 h 855"/>
                  <a:gd name="T2" fmla="*/ 25 w 878"/>
                  <a:gd name="T3" fmla="*/ 4 h 855"/>
                  <a:gd name="T4" fmla="*/ 25 w 878"/>
                  <a:gd name="T5" fmla="*/ 2 h 855"/>
                  <a:gd name="T6" fmla="*/ 23 w 878"/>
                  <a:gd name="T7" fmla="*/ 1 h 855"/>
                  <a:gd name="T8" fmla="*/ 22 w 878"/>
                  <a:gd name="T9" fmla="*/ 1 h 855"/>
                  <a:gd name="T10" fmla="*/ 21 w 878"/>
                  <a:gd name="T11" fmla="*/ 1 h 855"/>
                  <a:gd name="T12" fmla="*/ 20 w 878"/>
                  <a:gd name="T13" fmla="*/ 0 h 855"/>
                  <a:gd name="T14" fmla="*/ 19 w 878"/>
                  <a:gd name="T15" fmla="*/ 0 h 855"/>
                  <a:gd name="T16" fmla="*/ 19 w 878"/>
                  <a:gd name="T17" fmla="*/ 0 h 855"/>
                  <a:gd name="T18" fmla="*/ 18 w 878"/>
                  <a:gd name="T19" fmla="*/ 0 h 855"/>
                  <a:gd name="T20" fmla="*/ 17 w 878"/>
                  <a:gd name="T21" fmla="*/ 1 h 855"/>
                  <a:gd name="T22" fmla="*/ 15 w 878"/>
                  <a:gd name="T23" fmla="*/ 1 h 855"/>
                  <a:gd name="T24" fmla="*/ 14 w 878"/>
                  <a:gd name="T25" fmla="*/ 1 h 855"/>
                  <a:gd name="T26" fmla="*/ 14 w 878"/>
                  <a:gd name="T27" fmla="*/ 1 h 855"/>
                  <a:gd name="T28" fmla="*/ 12 w 878"/>
                  <a:gd name="T29" fmla="*/ 1 h 855"/>
                  <a:gd name="T30" fmla="*/ 11 w 878"/>
                  <a:gd name="T31" fmla="*/ 1 h 855"/>
                  <a:gd name="T32" fmla="*/ 10 w 878"/>
                  <a:gd name="T33" fmla="*/ 0 h 855"/>
                  <a:gd name="T34" fmla="*/ 9 w 878"/>
                  <a:gd name="T35" fmla="*/ 2 h 855"/>
                  <a:gd name="T36" fmla="*/ 8 w 878"/>
                  <a:gd name="T37" fmla="*/ 3 h 855"/>
                  <a:gd name="T38" fmla="*/ 7 w 878"/>
                  <a:gd name="T39" fmla="*/ 8 h 855"/>
                  <a:gd name="T40" fmla="*/ 6 w 878"/>
                  <a:gd name="T41" fmla="*/ 10 h 855"/>
                  <a:gd name="T42" fmla="*/ 5 w 878"/>
                  <a:gd name="T43" fmla="*/ 11 h 855"/>
                  <a:gd name="T44" fmla="*/ 3 w 878"/>
                  <a:gd name="T45" fmla="*/ 13 h 855"/>
                  <a:gd name="T46" fmla="*/ 3 w 878"/>
                  <a:gd name="T47" fmla="*/ 13 h 855"/>
                  <a:gd name="T48" fmla="*/ 2 w 878"/>
                  <a:gd name="T49" fmla="*/ 13 h 855"/>
                  <a:gd name="T50" fmla="*/ 1 w 878"/>
                  <a:gd name="T51" fmla="*/ 14 h 855"/>
                  <a:gd name="T52" fmla="*/ 0 w 878"/>
                  <a:gd name="T53" fmla="*/ 14 h 855"/>
                  <a:gd name="T54" fmla="*/ 0 w 878"/>
                  <a:gd name="T55" fmla="*/ 15 h 855"/>
                  <a:gd name="T56" fmla="*/ 1 w 878"/>
                  <a:gd name="T57" fmla="*/ 15 h 855"/>
                  <a:gd name="T58" fmla="*/ 3 w 878"/>
                  <a:gd name="T59" fmla="*/ 15 h 855"/>
                  <a:gd name="T60" fmla="*/ 5 w 878"/>
                  <a:gd name="T61" fmla="*/ 15 h 855"/>
                  <a:gd name="T62" fmla="*/ 6 w 878"/>
                  <a:gd name="T63" fmla="*/ 17 h 855"/>
                  <a:gd name="T64" fmla="*/ 7 w 878"/>
                  <a:gd name="T65" fmla="*/ 18 h 855"/>
                  <a:gd name="T66" fmla="*/ 9 w 878"/>
                  <a:gd name="T67" fmla="*/ 18 h 855"/>
                  <a:gd name="T68" fmla="*/ 11 w 878"/>
                  <a:gd name="T69" fmla="*/ 16 h 855"/>
                  <a:gd name="T70" fmla="*/ 13 w 878"/>
                  <a:gd name="T71" fmla="*/ 17 h 855"/>
                  <a:gd name="T72" fmla="*/ 13 w 878"/>
                  <a:gd name="T73" fmla="*/ 19 h 855"/>
                  <a:gd name="T74" fmla="*/ 13 w 878"/>
                  <a:gd name="T75" fmla="*/ 21 h 855"/>
                  <a:gd name="T76" fmla="*/ 13 w 878"/>
                  <a:gd name="T77" fmla="*/ 22 h 855"/>
                  <a:gd name="T78" fmla="*/ 14 w 878"/>
                  <a:gd name="T79" fmla="*/ 22 h 855"/>
                  <a:gd name="T80" fmla="*/ 16 w 878"/>
                  <a:gd name="T81" fmla="*/ 22 h 855"/>
                  <a:gd name="T82" fmla="*/ 16 w 878"/>
                  <a:gd name="T83" fmla="*/ 22 h 855"/>
                  <a:gd name="T84" fmla="*/ 18 w 878"/>
                  <a:gd name="T85" fmla="*/ 22 h 855"/>
                  <a:gd name="T86" fmla="*/ 20 w 878"/>
                  <a:gd name="T87" fmla="*/ 23 h 855"/>
                  <a:gd name="T88" fmla="*/ 21 w 878"/>
                  <a:gd name="T89" fmla="*/ 23 h 855"/>
                  <a:gd name="T90" fmla="*/ 22 w 878"/>
                  <a:gd name="T91" fmla="*/ 25 h 855"/>
                  <a:gd name="T92" fmla="*/ 23 w 878"/>
                  <a:gd name="T93" fmla="*/ 25 h 855"/>
                  <a:gd name="T94" fmla="*/ 23 w 878"/>
                  <a:gd name="T95" fmla="*/ 23 h 855"/>
                  <a:gd name="T96" fmla="*/ 22 w 878"/>
                  <a:gd name="T97" fmla="*/ 23 h 855"/>
                  <a:gd name="T98" fmla="*/ 22 w 878"/>
                  <a:gd name="T99" fmla="*/ 20 h 855"/>
                  <a:gd name="T100" fmla="*/ 22 w 878"/>
                  <a:gd name="T101" fmla="*/ 19 h 855"/>
                  <a:gd name="T102" fmla="*/ 22 w 878"/>
                  <a:gd name="T103" fmla="*/ 18 h 855"/>
                  <a:gd name="T104" fmla="*/ 25 w 878"/>
                  <a:gd name="T105" fmla="*/ 18 h 855"/>
                  <a:gd name="T106" fmla="*/ 23 w 878"/>
                  <a:gd name="T107" fmla="*/ 16 h 855"/>
                  <a:gd name="T108" fmla="*/ 23 w 878"/>
                  <a:gd name="T109" fmla="*/ 14 h 855"/>
                  <a:gd name="T110" fmla="*/ 22 w 878"/>
                  <a:gd name="T111" fmla="*/ 14 h 855"/>
                  <a:gd name="T112" fmla="*/ 23 w 878"/>
                  <a:gd name="T113" fmla="*/ 13 h 855"/>
                  <a:gd name="T114" fmla="*/ 22 w 878"/>
                  <a:gd name="T115" fmla="*/ 12 h 855"/>
                  <a:gd name="T116" fmla="*/ 23 w 878"/>
                  <a:gd name="T117" fmla="*/ 11 h 855"/>
                  <a:gd name="T118" fmla="*/ 22 w 878"/>
                  <a:gd name="T119" fmla="*/ 10 h 855"/>
                  <a:gd name="T120" fmla="*/ 23 w 878"/>
                  <a:gd name="T121" fmla="*/ 9 h 855"/>
                  <a:gd name="T122" fmla="*/ 23 w 878"/>
                  <a:gd name="T123" fmla="*/ 7 h 855"/>
                  <a:gd name="T124" fmla="*/ 25 w 878"/>
                  <a:gd name="T125" fmla="*/ 6 h 8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78"/>
                  <a:gd name="T190" fmla="*/ 0 h 855"/>
                  <a:gd name="T191" fmla="*/ 878 w 878"/>
                  <a:gd name="T192" fmla="*/ 855 h 85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78" h="855">
                    <a:moveTo>
                      <a:pt x="843" y="184"/>
                    </a:moveTo>
                    <a:lnTo>
                      <a:pt x="841" y="173"/>
                    </a:lnTo>
                    <a:lnTo>
                      <a:pt x="878" y="140"/>
                    </a:lnTo>
                    <a:lnTo>
                      <a:pt x="861" y="130"/>
                    </a:lnTo>
                    <a:lnTo>
                      <a:pt x="857" y="118"/>
                    </a:lnTo>
                    <a:lnTo>
                      <a:pt x="861" y="74"/>
                    </a:lnTo>
                    <a:lnTo>
                      <a:pt x="857" y="75"/>
                    </a:lnTo>
                    <a:lnTo>
                      <a:pt x="802" y="29"/>
                    </a:lnTo>
                    <a:lnTo>
                      <a:pt x="790" y="37"/>
                    </a:lnTo>
                    <a:lnTo>
                      <a:pt x="759" y="34"/>
                    </a:lnTo>
                    <a:lnTo>
                      <a:pt x="748" y="43"/>
                    </a:lnTo>
                    <a:lnTo>
                      <a:pt x="730" y="35"/>
                    </a:lnTo>
                    <a:lnTo>
                      <a:pt x="704" y="3"/>
                    </a:lnTo>
                    <a:lnTo>
                      <a:pt x="680" y="3"/>
                    </a:lnTo>
                    <a:lnTo>
                      <a:pt x="674" y="13"/>
                    </a:lnTo>
                    <a:lnTo>
                      <a:pt x="663" y="6"/>
                    </a:lnTo>
                    <a:lnTo>
                      <a:pt x="659" y="13"/>
                    </a:lnTo>
                    <a:lnTo>
                      <a:pt x="646" y="0"/>
                    </a:lnTo>
                    <a:lnTo>
                      <a:pt x="614" y="6"/>
                    </a:lnTo>
                    <a:lnTo>
                      <a:pt x="597" y="1"/>
                    </a:lnTo>
                    <a:lnTo>
                      <a:pt x="595" y="13"/>
                    </a:lnTo>
                    <a:lnTo>
                      <a:pt x="578" y="15"/>
                    </a:lnTo>
                    <a:lnTo>
                      <a:pt x="567" y="9"/>
                    </a:lnTo>
                    <a:lnTo>
                      <a:pt x="510" y="27"/>
                    </a:lnTo>
                    <a:lnTo>
                      <a:pt x="489" y="18"/>
                    </a:lnTo>
                    <a:lnTo>
                      <a:pt x="477" y="27"/>
                    </a:lnTo>
                    <a:lnTo>
                      <a:pt x="475" y="40"/>
                    </a:lnTo>
                    <a:lnTo>
                      <a:pt x="468" y="43"/>
                    </a:lnTo>
                    <a:lnTo>
                      <a:pt x="426" y="43"/>
                    </a:lnTo>
                    <a:lnTo>
                      <a:pt x="396" y="30"/>
                    </a:lnTo>
                    <a:lnTo>
                      <a:pt x="389" y="37"/>
                    </a:lnTo>
                    <a:lnTo>
                      <a:pt x="382" y="35"/>
                    </a:lnTo>
                    <a:lnTo>
                      <a:pt x="357" y="4"/>
                    </a:lnTo>
                    <a:lnTo>
                      <a:pt x="334" y="3"/>
                    </a:lnTo>
                    <a:lnTo>
                      <a:pt x="304" y="35"/>
                    </a:lnTo>
                    <a:lnTo>
                      <a:pt x="303" y="69"/>
                    </a:lnTo>
                    <a:lnTo>
                      <a:pt x="292" y="71"/>
                    </a:lnTo>
                    <a:lnTo>
                      <a:pt x="289" y="101"/>
                    </a:lnTo>
                    <a:lnTo>
                      <a:pt x="264" y="151"/>
                    </a:lnTo>
                    <a:lnTo>
                      <a:pt x="250" y="272"/>
                    </a:lnTo>
                    <a:lnTo>
                      <a:pt x="206" y="306"/>
                    </a:lnTo>
                    <a:lnTo>
                      <a:pt x="185" y="337"/>
                    </a:lnTo>
                    <a:lnTo>
                      <a:pt x="181" y="355"/>
                    </a:lnTo>
                    <a:lnTo>
                      <a:pt x="177" y="389"/>
                    </a:lnTo>
                    <a:lnTo>
                      <a:pt x="164" y="421"/>
                    </a:lnTo>
                    <a:lnTo>
                      <a:pt x="120" y="456"/>
                    </a:lnTo>
                    <a:lnTo>
                      <a:pt x="103" y="462"/>
                    </a:lnTo>
                    <a:lnTo>
                      <a:pt x="93" y="460"/>
                    </a:lnTo>
                    <a:lnTo>
                      <a:pt x="91" y="442"/>
                    </a:lnTo>
                    <a:lnTo>
                      <a:pt x="68" y="447"/>
                    </a:lnTo>
                    <a:lnTo>
                      <a:pt x="55" y="462"/>
                    </a:lnTo>
                    <a:lnTo>
                      <a:pt x="45" y="464"/>
                    </a:lnTo>
                    <a:lnTo>
                      <a:pt x="32" y="456"/>
                    </a:lnTo>
                    <a:lnTo>
                      <a:pt x="13" y="470"/>
                    </a:lnTo>
                    <a:lnTo>
                      <a:pt x="8" y="506"/>
                    </a:lnTo>
                    <a:lnTo>
                      <a:pt x="0" y="509"/>
                    </a:lnTo>
                    <a:lnTo>
                      <a:pt x="0" y="527"/>
                    </a:lnTo>
                    <a:lnTo>
                      <a:pt x="45" y="509"/>
                    </a:lnTo>
                    <a:lnTo>
                      <a:pt x="79" y="509"/>
                    </a:lnTo>
                    <a:lnTo>
                      <a:pt x="113" y="507"/>
                    </a:lnTo>
                    <a:lnTo>
                      <a:pt x="147" y="507"/>
                    </a:lnTo>
                    <a:lnTo>
                      <a:pt x="182" y="507"/>
                    </a:lnTo>
                    <a:lnTo>
                      <a:pt x="198" y="521"/>
                    </a:lnTo>
                    <a:lnTo>
                      <a:pt x="213" y="577"/>
                    </a:lnTo>
                    <a:lnTo>
                      <a:pt x="241" y="611"/>
                    </a:lnTo>
                    <a:lnTo>
                      <a:pt x="252" y="614"/>
                    </a:lnTo>
                    <a:lnTo>
                      <a:pt x="292" y="606"/>
                    </a:lnTo>
                    <a:lnTo>
                      <a:pt x="323" y="608"/>
                    </a:lnTo>
                    <a:lnTo>
                      <a:pt x="334" y="561"/>
                    </a:lnTo>
                    <a:lnTo>
                      <a:pt x="391" y="557"/>
                    </a:lnTo>
                    <a:lnTo>
                      <a:pt x="391" y="575"/>
                    </a:lnTo>
                    <a:lnTo>
                      <a:pt x="431" y="575"/>
                    </a:lnTo>
                    <a:lnTo>
                      <a:pt x="436" y="586"/>
                    </a:lnTo>
                    <a:lnTo>
                      <a:pt x="442" y="649"/>
                    </a:lnTo>
                    <a:lnTo>
                      <a:pt x="438" y="675"/>
                    </a:lnTo>
                    <a:lnTo>
                      <a:pt x="451" y="727"/>
                    </a:lnTo>
                    <a:lnTo>
                      <a:pt x="447" y="753"/>
                    </a:lnTo>
                    <a:lnTo>
                      <a:pt x="460" y="761"/>
                    </a:lnTo>
                    <a:lnTo>
                      <a:pt x="470" y="748"/>
                    </a:lnTo>
                    <a:lnTo>
                      <a:pt x="499" y="747"/>
                    </a:lnTo>
                    <a:lnTo>
                      <a:pt x="532" y="747"/>
                    </a:lnTo>
                    <a:lnTo>
                      <a:pt x="541" y="741"/>
                    </a:lnTo>
                    <a:lnTo>
                      <a:pt x="555" y="738"/>
                    </a:lnTo>
                    <a:lnTo>
                      <a:pt x="563" y="761"/>
                    </a:lnTo>
                    <a:lnTo>
                      <a:pt x="594" y="751"/>
                    </a:lnTo>
                    <a:lnTo>
                      <a:pt x="606" y="772"/>
                    </a:lnTo>
                    <a:lnTo>
                      <a:pt x="643" y="789"/>
                    </a:lnTo>
                    <a:lnTo>
                      <a:pt x="682" y="781"/>
                    </a:lnTo>
                    <a:lnTo>
                      <a:pt x="699" y="797"/>
                    </a:lnTo>
                    <a:lnTo>
                      <a:pt x="730" y="807"/>
                    </a:lnTo>
                    <a:lnTo>
                      <a:pt x="742" y="827"/>
                    </a:lnTo>
                    <a:lnTo>
                      <a:pt x="765" y="844"/>
                    </a:lnTo>
                    <a:lnTo>
                      <a:pt x="782" y="849"/>
                    </a:lnTo>
                    <a:lnTo>
                      <a:pt x="792" y="846"/>
                    </a:lnTo>
                    <a:lnTo>
                      <a:pt x="804" y="855"/>
                    </a:lnTo>
                    <a:lnTo>
                      <a:pt x="802" y="806"/>
                    </a:lnTo>
                    <a:lnTo>
                      <a:pt x="770" y="806"/>
                    </a:lnTo>
                    <a:lnTo>
                      <a:pt x="750" y="784"/>
                    </a:lnTo>
                    <a:lnTo>
                      <a:pt x="767" y="721"/>
                    </a:lnTo>
                    <a:lnTo>
                      <a:pt x="767" y="700"/>
                    </a:lnTo>
                    <a:lnTo>
                      <a:pt x="765" y="668"/>
                    </a:lnTo>
                    <a:lnTo>
                      <a:pt x="765" y="657"/>
                    </a:lnTo>
                    <a:lnTo>
                      <a:pt x="772" y="648"/>
                    </a:lnTo>
                    <a:lnTo>
                      <a:pt x="773" y="636"/>
                    </a:lnTo>
                    <a:lnTo>
                      <a:pt x="781" y="631"/>
                    </a:lnTo>
                    <a:lnTo>
                      <a:pt x="843" y="616"/>
                    </a:lnTo>
                    <a:lnTo>
                      <a:pt x="836" y="587"/>
                    </a:lnTo>
                    <a:lnTo>
                      <a:pt x="806" y="563"/>
                    </a:lnTo>
                    <a:lnTo>
                      <a:pt x="789" y="536"/>
                    </a:lnTo>
                    <a:lnTo>
                      <a:pt x="789" y="501"/>
                    </a:lnTo>
                    <a:lnTo>
                      <a:pt x="784" y="489"/>
                    </a:lnTo>
                    <a:lnTo>
                      <a:pt x="778" y="475"/>
                    </a:lnTo>
                    <a:lnTo>
                      <a:pt x="784" y="443"/>
                    </a:lnTo>
                    <a:lnTo>
                      <a:pt x="782" y="434"/>
                    </a:lnTo>
                    <a:lnTo>
                      <a:pt x="778" y="436"/>
                    </a:lnTo>
                    <a:lnTo>
                      <a:pt x="778" y="421"/>
                    </a:lnTo>
                    <a:lnTo>
                      <a:pt x="787" y="394"/>
                    </a:lnTo>
                    <a:lnTo>
                      <a:pt x="785" y="374"/>
                    </a:lnTo>
                    <a:lnTo>
                      <a:pt x="778" y="363"/>
                    </a:lnTo>
                    <a:lnTo>
                      <a:pt x="773" y="349"/>
                    </a:lnTo>
                    <a:lnTo>
                      <a:pt x="785" y="329"/>
                    </a:lnTo>
                    <a:lnTo>
                      <a:pt x="806" y="300"/>
                    </a:lnTo>
                    <a:lnTo>
                      <a:pt x="807" y="258"/>
                    </a:lnTo>
                    <a:lnTo>
                      <a:pt x="807" y="247"/>
                    </a:lnTo>
                    <a:lnTo>
                      <a:pt x="814" y="221"/>
                    </a:lnTo>
                    <a:lnTo>
                      <a:pt x="843" y="18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0" name="Freeform 166"/>
              <p:cNvSpPr>
                <a:spLocks noChangeAspect="1"/>
              </p:cNvSpPr>
              <p:nvPr/>
            </p:nvSpPr>
            <p:spPr bwMode="gray">
              <a:xfrm>
                <a:off x="4521072" y="2763750"/>
                <a:ext cx="125765" cy="121348"/>
              </a:xfrm>
              <a:custGeom>
                <a:avLst/>
                <a:gdLst>
                  <a:gd name="T0" fmla="*/ 3 w 256"/>
                  <a:gd name="T1" fmla="*/ 0 h 288"/>
                  <a:gd name="T2" fmla="*/ 3 w 256"/>
                  <a:gd name="T3" fmla="*/ 1 h 288"/>
                  <a:gd name="T4" fmla="*/ 3 w 256"/>
                  <a:gd name="T5" fmla="*/ 2 h 288"/>
                  <a:gd name="T6" fmla="*/ 2 w 256"/>
                  <a:gd name="T7" fmla="*/ 2 h 288"/>
                  <a:gd name="T8" fmla="*/ 1 w 256"/>
                  <a:gd name="T9" fmla="*/ 2 h 288"/>
                  <a:gd name="T10" fmla="*/ 1 w 256"/>
                  <a:gd name="T11" fmla="*/ 2 h 288"/>
                  <a:gd name="T12" fmla="*/ 1 w 256"/>
                  <a:gd name="T13" fmla="*/ 2 h 288"/>
                  <a:gd name="T14" fmla="*/ 2 w 256"/>
                  <a:gd name="T15" fmla="*/ 3 h 288"/>
                  <a:gd name="T16" fmla="*/ 1 w 256"/>
                  <a:gd name="T17" fmla="*/ 3 h 288"/>
                  <a:gd name="T18" fmla="*/ 1 w 256"/>
                  <a:gd name="T19" fmla="*/ 3 h 288"/>
                  <a:gd name="T20" fmla="*/ 1 w 256"/>
                  <a:gd name="T21" fmla="*/ 4 h 288"/>
                  <a:gd name="T22" fmla="*/ 0 w 256"/>
                  <a:gd name="T23" fmla="*/ 4 h 288"/>
                  <a:gd name="T24" fmla="*/ 0 w 256"/>
                  <a:gd name="T25" fmla="*/ 4 h 288"/>
                  <a:gd name="T26" fmla="*/ 0 w 256"/>
                  <a:gd name="T27" fmla="*/ 4 h 288"/>
                  <a:gd name="T28" fmla="*/ 1 w 256"/>
                  <a:gd name="T29" fmla="*/ 6 h 288"/>
                  <a:gd name="T30" fmla="*/ 2 w 256"/>
                  <a:gd name="T31" fmla="*/ 7 h 288"/>
                  <a:gd name="T32" fmla="*/ 3 w 256"/>
                  <a:gd name="T33" fmla="*/ 8 h 288"/>
                  <a:gd name="T34" fmla="*/ 3 w 256"/>
                  <a:gd name="T35" fmla="*/ 9 h 288"/>
                  <a:gd name="T36" fmla="*/ 3 w 256"/>
                  <a:gd name="T37" fmla="*/ 8 h 288"/>
                  <a:gd name="T38" fmla="*/ 4 w 256"/>
                  <a:gd name="T39" fmla="*/ 8 h 288"/>
                  <a:gd name="T40" fmla="*/ 4 w 256"/>
                  <a:gd name="T41" fmla="*/ 8 h 288"/>
                  <a:gd name="T42" fmla="*/ 4 w 256"/>
                  <a:gd name="T43" fmla="*/ 7 h 288"/>
                  <a:gd name="T44" fmla="*/ 4 w 256"/>
                  <a:gd name="T45" fmla="*/ 6 h 288"/>
                  <a:gd name="T46" fmla="*/ 5 w 256"/>
                  <a:gd name="T47" fmla="*/ 6 h 288"/>
                  <a:gd name="T48" fmla="*/ 5 w 256"/>
                  <a:gd name="T49" fmla="*/ 6 h 288"/>
                  <a:gd name="T50" fmla="*/ 5 w 256"/>
                  <a:gd name="T51" fmla="*/ 6 h 288"/>
                  <a:gd name="T52" fmla="*/ 6 w 256"/>
                  <a:gd name="T53" fmla="*/ 6 h 288"/>
                  <a:gd name="T54" fmla="*/ 6 w 256"/>
                  <a:gd name="T55" fmla="*/ 6 h 288"/>
                  <a:gd name="T56" fmla="*/ 7 w 256"/>
                  <a:gd name="T57" fmla="*/ 6 h 288"/>
                  <a:gd name="T58" fmla="*/ 7 w 256"/>
                  <a:gd name="T59" fmla="*/ 4 h 288"/>
                  <a:gd name="T60" fmla="*/ 7 w 256"/>
                  <a:gd name="T61" fmla="*/ 3 h 288"/>
                  <a:gd name="T62" fmla="*/ 7 w 256"/>
                  <a:gd name="T63" fmla="*/ 3 h 288"/>
                  <a:gd name="T64" fmla="*/ 7 w 256"/>
                  <a:gd name="T65" fmla="*/ 2 h 288"/>
                  <a:gd name="T66" fmla="*/ 7 w 256"/>
                  <a:gd name="T67" fmla="*/ 2 h 288"/>
                  <a:gd name="T68" fmla="*/ 7 w 256"/>
                  <a:gd name="T69" fmla="*/ 1 h 288"/>
                  <a:gd name="T70" fmla="*/ 6 w 256"/>
                  <a:gd name="T71" fmla="*/ 1 h 288"/>
                  <a:gd name="T72" fmla="*/ 6 w 256"/>
                  <a:gd name="T73" fmla="*/ 2 h 288"/>
                  <a:gd name="T74" fmla="*/ 6 w 256"/>
                  <a:gd name="T75" fmla="*/ 2 h 288"/>
                  <a:gd name="T76" fmla="*/ 6 w 256"/>
                  <a:gd name="T77" fmla="*/ 1 h 288"/>
                  <a:gd name="T78" fmla="*/ 6 w 256"/>
                  <a:gd name="T79" fmla="*/ 0 h 288"/>
                  <a:gd name="T80" fmla="*/ 4 w 256"/>
                  <a:gd name="T81" fmla="*/ 0 h 288"/>
                  <a:gd name="T82" fmla="*/ 3 w 256"/>
                  <a:gd name="T83" fmla="*/ 0 h 2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88"/>
                  <a:gd name="T128" fmla="*/ 256 w 256"/>
                  <a:gd name="T129" fmla="*/ 288 h 2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88">
                    <a:moveTo>
                      <a:pt x="115" y="5"/>
                    </a:moveTo>
                    <a:lnTo>
                      <a:pt x="110" y="16"/>
                    </a:lnTo>
                    <a:lnTo>
                      <a:pt x="115" y="56"/>
                    </a:lnTo>
                    <a:lnTo>
                      <a:pt x="56" y="56"/>
                    </a:lnTo>
                    <a:lnTo>
                      <a:pt x="36" y="61"/>
                    </a:lnTo>
                    <a:lnTo>
                      <a:pt x="36" y="75"/>
                    </a:lnTo>
                    <a:lnTo>
                      <a:pt x="25" y="83"/>
                    </a:lnTo>
                    <a:lnTo>
                      <a:pt x="48" y="100"/>
                    </a:lnTo>
                    <a:lnTo>
                      <a:pt x="37" y="101"/>
                    </a:lnTo>
                    <a:lnTo>
                      <a:pt x="23" y="95"/>
                    </a:lnTo>
                    <a:lnTo>
                      <a:pt x="20" y="126"/>
                    </a:lnTo>
                    <a:lnTo>
                      <a:pt x="8" y="139"/>
                    </a:lnTo>
                    <a:lnTo>
                      <a:pt x="0" y="142"/>
                    </a:lnTo>
                    <a:lnTo>
                      <a:pt x="5" y="149"/>
                    </a:lnTo>
                    <a:lnTo>
                      <a:pt x="22" y="194"/>
                    </a:lnTo>
                    <a:lnTo>
                      <a:pt x="51" y="230"/>
                    </a:lnTo>
                    <a:lnTo>
                      <a:pt x="101" y="276"/>
                    </a:lnTo>
                    <a:lnTo>
                      <a:pt x="107" y="288"/>
                    </a:lnTo>
                    <a:lnTo>
                      <a:pt x="113" y="270"/>
                    </a:lnTo>
                    <a:lnTo>
                      <a:pt x="132" y="267"/>
                    </a:lnTo>
                    <a:lnTo>
                      <a:pt x="135" y="262"/>
                    </a:lnTo>
                    <a:lnTo>
                      <a:pt x="129" y="240"/>
                    </a:lnTo>
                    <a:lnTo>
                      <a:pt x="133" y="223"/>
                    </a:lnTo>
                    <a:lnTo>
                      <a:pt x="163" y="208"/>
                    </a:lnTo>
                    <a:lnTo>
                      <a:pt x="178" y="193"/>
                    </a:lnTo>
                    <a:lnTo>
                      <a:pt x="193" y="205"/>
                    </a:lnTo>
                    <a:lnTo>
                      <a:pt x="214" y="203"/>
                    </a:lnTo>
                    <a:lnTo>
                      <a:pt x="229" y="217"/>
                    </a:lnTo>
                    <a:lnTo>
                      <a:pt x="242" y="211"/>
                    </a:lnTo>
                    <a:lnTo>
                      <a:pt x="252" y="142"/>
                    </a:lnTo>
                    <a:lnTo>
                      <a:pt x="240" y="106"/>
                    </a:lnTo>
                    <a:lnTo>
                      <a:pt x="240" y="93"/>
                    </a:lnTo>
                    <a:lnTo>
                      <a:pt x="256" y="69"/>
                    </a:lnTo>
                    <a:lnTo>
                      <a:pt x="254" y="50"/>
                    </a:lnTo>
                    <a:lnTo>
                      <a:pt x="245" y="41"/>
                    </a:lnTo>
                    <a:lnTo>
                      <a:pt x="222" y="33"/>
                    </a:lnTo>
                    <a:lnTo>
                      <a:pt x="208" y="55"/>
                    </a:lnTo>
                    <a:lnTo>
                      <a:pt x="201" y="50"/>
                    </a:lnTo>
                    <a:lnTo>
                      <a:pt x="201" y="19"/>
                    </a:lnTo>
                    <a:lnTo>
                      <a:pt x="206" y="7"/>
                    </a:lnTo>
                    <a:lnTo>
                      <a:pt x="155" y="0"/>
                    </a:lnTo>
                    <a:lnTo>
                      <a:pt x="115" y="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1" name="Freeform 167"/>
              <p:cNvSpPr>
                <a:spLocks noChangeAspect="1"/>
              </p:cNvSpPr>
              <p:nvPr/>
            </p:nvSpPr>
            <p:spPr bwMode="gray">
              <a:xfrm>
                <a:off x="4572668" y="2737844"/>
                <a:ext cx="174136" cy="169068"/>
              </a:xfrm>
              <a:custGeom>
                <a:avLst/>
                <a:gdLst>
                  <a:gd name="T0" fmla="*/ 11 w 348"/>
                  <a:gd name="T1" fmla="*/ 0 h 402"/>
                  <a:gd name="T2" fmla="*/ 9 w 348"/>
                  <a:gd name="T3" fmla="*/ 0 h 402"/>
                  <a:gd name="T4" fmla="*/ 9 w 348"/>
                  <a:gd name="T5" fmla="*/ 0 h 402"/>
                  <a:gd name="T6" fmla="*/ 8 w 348"/>
                  <a:gd name="T7" fmla="*/ 0 h 402"/>
                  <a:gd name="T8" fmla="*/ 7 w 348"/>
                  <a:gd name="T9" fmla="*/ 1 h 402"/>
                  <a:gd name="T10" fmla="*/ 7 w 348"/>
                  <a:gd name="T11" fmla="*/ 1 h 402"/>
                  <a:gd name="T12" fmla="*/ 7 w 348"/>
                  <a:gd name="T13" fmla="*/ 2 h 402"/>
                  <a:gd name="T14" fmla="*/ 7 w 348"/>
                  <a:gd name="T15" fmla="*/ 3 h 402"/>
                  <a:gd name="T16" fmla="*/ 6 w 348"/>
                  <a:gd name="T17" fmla="*/ 2 h 402"/>
                  <a:gd name="T18" fmla="*/ 5 w 348"/>
                  <a:gd name="T19" fmla="*/ 2 h 402"/>
                  <a:gd name="T20" fmla="*/ 3 w 348"/>
                  <a:gd name="T21" fmla="*/ 2 h 402"/>
                  <a:gd name="T22" fmla="*/ 3 w 348"/>
                  <a:gd name="T23" fmla="*/ 2 h 402"/>
                  <a:gd name="T24" fmla="*/ 3 w 348"/>
                  <a:gd name="T25" fmla="*/ 3 h 402"/>
                  <a:gd name="T26" fmla="*/ 3 w 348"/>
                  <a:gd name="T27" fmla="*/ 3 h 402"/>
                  <a:gd name="T28" fmla="*/ 3 w 348"/>
                  <a:gd name="T29" fmla="*/ 3 h 402"/>
                  <a:gd name="T30" fmla="*/ 4 w 348"/>
                  <a:gd name="T31" fmla="*/ 3 h 402"/>
                  <a:gd name="T32" fmla="*/ 4 w 348"/>
                  <a:gd name="T33" fmla="*/ 3 h 402"/>
                  <a:gd name="T34" fmla="*/ 4 w 348"/>
                  <a:gd name="T35" fmla="*/ 4 h 402"/>
                  <a:gd name="T36" fmla="*/ 4 w 348"/>
                  <a:gd name="T37" fmla="*/ 5 h 402"/>
                  <a:gd name="T38" fmla="*/ 4 w 348"/>
                  <a:gd name="T39" fmla="*/ 5 h 402"/>
                  <a:gd name="T40" fmla="*/ 4 w 348"/>
                  <a:gd name="T41" fmla="*/ 6 h 402"/>
                  <a:gd name="T42" fmla="*/ 4 w 348"/>
                  <a:gd name="T43" fmla="*/ 8 h 402"/>
                  <a:gd name="T44" fmla="*/ 4 w 348"/>
                  <a:gd name="T45" fmla="*/ 8 h 402"/>
                  <a:gd name="T46" fmla="*/ 3 w 348"/>
                  <a:gd name="T47" fmla="*/ 8 h 402"/>
                  <a:gd name="T48" fmla="*/ 2 w 348"/>
                  <a:gd name="T49" fmla="*/ 8 h 402"/>
                  <a:gd name="T50" fmla="*/ 2 w 348"/>
                  <a:gd name="T51" fmla="*/ 7 h 402"/>
                  <a:gd name="T52" fmla="*/ 2 w 348"/>
                  <a:gd name="T53" fmla="*/ 8 h 402"/>
                  <a:gd name="T54" fmla="*/ 1 w 348"/>
                  <a:gd name="T55" fmla="*/ 8 h 402"/>
                  <a:gd name="T56" fmla="*/ 1 w 348"/>
                  <a:gd name="T57" fmla="*/ 9 h 402"/>
                  <a:gd name="T58" fmla="*/ 1 w 348"/>
                  <a:gd name="T59" fmla="*/ 10 h 402"/>
                  <a:gd name="T60" fmla="*/ 1 w 348"/>
                  <a:gd name="T61" fmla="*/ 10 h 402"/>
                  <a:gd name="T62" fmla="*/ 0 w 348"/>
                  <a:gd name="T63" fmla="*/ 10 h 402"/>
                  <a:gd name="T64" fmla="*/ 0 w 348"/>
                  <a:gd name="T65" fmla="*/ 10 h 402"/>
                  <a:gd name="T66" fmla="*/ 0 w 348"/>
                  <a:gd name="T67" fmla="*/ 10 h 402"/>
                  <a:gd name="T68" fmla="*/ 1 w 348"/>
                  <a:gd name="T69" fmla="*/ 11 h 402"/>
                  <a:gd name="T70" fmla="*/ 1 w 348"/>
                  <a:gd name="T71" fmla="*/ 12 h 402"/>
                  <a:gd name="T72" fmla="*/ 2 w 348"/>
                  <a:gd name="T73" fmla="*/ 11 h 402"/>
                  <a:gd name="T74" fmla="*/ 2 w 348"/>
                  <a:gd name="T75" fmla="*/ 11 h 402"/>
                  <a:gd name="T76" fmla="*/ 2 w 348"/>
                  <a:gd name="T77" fmla="*/ 11 h 402"/>
                  <a:gd name="T78" fmla="*/ 2 w 348"/>
                  <a:gd name="T79" fmla="*/ 11 h 402"/>
                  <a:gd name="T80" fmla="*/ 2 w 348"/>
                  <a:gd name="T81" fmla="*/ 11 h 402"/>
                  <a:gd name="T82" fmla="*/ 3 w 348"/>
                  <a:gd name="T83" fmla="*/ 11 h 402"/>
                  <a:gd name="T84" fmla="*/ 3 w 348"/>
                  <a:gd name="T85" fmla="*/ 11 h 402"/>
                  <a:gd name="T86" fmla="*/ 4 w 348"/>
                  <a:gd name="T87" fmla="*/ 11 h 402"/>
                  <a:gd name="T88" fmla="*/ 4 w 348"/>
                  <a:gd name="T89" fmla="*/ 11 h 402"/>
                  <a:gd name="T90" fmla="*/ 4 w 348"/>
                  <a:gd name="T91" fmla="*/ 11 h 402"/>
                  <a:gd name="T92" fmla="*/ 5 w 348"/>
                  <a:gd name="T93" fmla="*/ 11 h 402"/>
                  <a:gd name="T94" fmla="*/ 5 w 348"/>
                  <a:gd name="T95" fmla="*/ 11 h 402"/>
                  <a:gd name="T96" fmla="*/ 7 w 348"/>
                  <a:gd name="T97" fmla="*/ 10 h 402"/>
                  <a:gd name="T98" fmla="*/ 7 w 348"/>
                  <a:gd name="T99" fmla="*/ 9 h 402"/>
                  <a:gd name="T100" fmla="*/ 7 w 348"/>
                  <a:gd name="T101" fmla="*/ 8 h 402"/>
                  <a:gd name="T102" fmla="*/ 7 w 348"/>
                  <a:gd name="T103" fmla="*/ 8 h 402"/>
                  <a:gd name="T104" fmla="*/ 8 w 348"/>
                  <a:gd name="T105" fmla="*/ 7 h 402"/>
                  <a:gd name="T106" fmla="*/ 9 w 348"/>
                  <a:gd name="T107" fmla="*/ 6 h 402"/>
                  <a:gd name="T108" fmla="*/ 10 w 348"/>
                  <a:gd name="T109" fmla="*/ 2 h 402"/>
                  <a:gd name="T110" fmla="*/ 10 w 348"/>
                  <a:gd name="T111" fmla="*/ 1 h 402"/>
                  <a:gd name="T112" fmla="*/ 11 w 348"/>
                  <a:gd name="T113" fmla="*/ 0 h 40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8"/>
                  <a:gd name="T172" fmla="*/ 0 h 402"/>
                  <a:gd name="T173" fmla="*/ 348 w 348"/>
                  <a:gd name="T174" fmla="*/ 402 h 40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8" h="402">
                    <a:moveTo>
                      <a:pt x="348" y="0"/>
                    </a:moveTo>
                    <a:lnTo>
                      <a:pt x="316" y="13"/>
                    </a:lnTo>
                    <a:lnTo>
                      <a:pt x="288" y="0"/>
                    </a:lnTo>
                    <a:lnTo>
                      <a:pt x="272" y="3"/>
                    </a:lnTo>
                    <a:lnTo>
                      <a:pt x="252" y="15"/>
                    </a:lnTo>
                    <a:lnTo>
                      <a:pt x="230" y="38"/>
                    </a:lnTo>
                    <a:lnTo>
                      <a:pt x="230" y="85"/>
                    </a:lnTo>
                    <a:lnTo>
                      <a:pt x="224" y="96"/>
                    </a:lnTo>
                    <a:lnTo>
                      <a:pt x="204" y="80"/>
                    </a:lnTo>
                    <a:lnTo>
                      <a:pt x="164" y="71"/>
                    </a:lnTo>
                    <a:lnTo>
                      <a:pt x="99" y="71"/>
                    </a:lnTo>
                    <a:lnTo>
                      <a:pt x="94" y="83"/>
                    </a:lnTo>
                    <a:lnTo>
                      <a:pt x="94" y="114"/>
                    </a:lnTo>
                    <a:lnTo>
                      <a:pt x="101" y="119"/>
                    </a:lnTo>
                    <a:lnTo>
                      <a:pt x="115" y="97"/>
                    </a:lnTo>
                    <a:lnTo>
                      <a:pt x="138" y="105"/>
                    </a:lnTo>
                    <a:lnTo>
                      <a:pt x="147" y="114"/>
                    </a:lnTo>
                    <a:lnTo>
                      <a:pt x="149" y="133"/>
                    </a:lnTo>
                    <a:lnTo>
                      <a:pt x="133" y="157"/>
                    </a:lnTo>
                    <a:lnTo>
                      <a:pt x="133" y="170"/>
                    </a:lnTo>
                    <a:lnTo>
                      <a:pt x="145" y="206"/>
                    </a:lnTo>
                    <a:lnTo>
                      <a:pt x="135" y="275"/>
                    </a:lnTo>
                    <a:lnTo>
                      <a:pt x="122" y="281"/>
                    </a:lnTo>
                    <a:lnTo>
                      <a:pt x="107" y="267"/>
                    </a:lnTo>
                    <a:lnTo>
                      <a:pt x="86" y="269"/>
                    </a:lnTo>
                    <a:lnTo>
                      <a:pt x="71" y="257"/>
                    </a:lnTo>
                    <a:lnTo>
                      <a:pt x="56" y="272"/>
                    </a:lnTo>
                    <a:lnTo>
                      <a:pt x="26" y="287"/>
                    </a:lnTo>
                    <a:lnTo>
                      <a:pt x="22" y="304"/>
                    </a:lnTo>
                    <a:lnTo>
                      <a:pt x="28" y="326"/>
                    </a:lnTo>
                    <a:lnTo>
                      <a:pt x="25" y="331"/>
                    </a:lnTo>
                    <a:lnTo>
                      <a:pt x="6" y="334"/>
                    </a:lnTo>
                    <a:lnTo>
                      <a:pt x="0" y="352"/>
                    </a:lnTo>
                    <a:lnTo>
                      <a:pt x="9" y="357"/>
                    </a:lnTo>
                    <a:lnTo>
                      <a:pt x="28" y="377"/>
                    </a:lnTo>
                    <a:lnTo>
                      <a:pt x="40" y="402"/>
                    </a:lnTo>
                    <a:lnTo>
                      <a:pt x="60" y="389"/>
                    </a:lnTo>
                    <a:lnTo>
                      <a:pt x="68" y="377"/>
                    </a:lnTo>
                    <a:lnTo>
                      <a:pt x="76" y="372"/>
                    </a:lnTo>
                    <a:lnTo>
                      <a:pt x="82" y="376"/>
                    </a:lnTo>
                    <a:lnTo>
                      <a:pt x="88" y="385"/>
                    </a:lnTo>
                    <a:lnTo>
                      <a:pt x="101" y="393"/>
                    </a:lnTo>
                    <a:lnTo>
                      <a:pt x="111" y="391"/>
                    </a:lnTo>
                    <a:lnTo>
                      <a:pt x="124" y="376"/>
                    </a:lnTo>
                    <a:lnTo>
                      <a:pt x="147" y="371"/>
                    </a:lnTo>
                    <a:lnTo>
                      <a:pt x="149" y="389"/>
                    </a:lnTo>
                    <a:lnTo>
                      <a:pt x="159" y="391"/>
                    </a:lnTo>
                    <a:lnTo>
                      <a:pt x="176" y="385"/>
                    </a:lnTo>
                    <a:lnTo>
                      <a:pt x="220" y="350"/>
                    </a:lnTo>
                    <a:lnTo>
                      <a:pt x="233" y="318"/>
                    </a:lnTo>
                    <a:lnTo>
                      <a:pt x="237" y="284"/>
                    </a:lnTo>
                    <a:lnTo>
                      <a:pt x="241" y="266"/>
                    </a:lnTo>
                    <a:lnTo>
                      <a:pt x="262" y="235"/>
                    </a:lnTo>
                    <a:lnTo>
                      <a:pt x="306" y="201"/>
                    </a:lnTo>
                    <a:lnTo>
                      <a:pt x="320" y="80"/>
                    </a:lnTo>
                    <a:lnTo>
                      <a:pt x="345" y="30"/>
                    </a:lnTo>
                    <a:lnTo>
                      <a:pt x="348"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sz="2400" dirty="0">
                  <a:solidFill>
                    <a:srgbClr val="404141"/>
                  </a:solidFill>
                </a:endParaRPr>
              </a:p>
            </p:txBody>
          </p:sp>
          <p:sp>
            <p:nvSpPr>
              <p:cNvPr id="4802" name="Freeform 168"/>
              <p:cNvSpPr>
                <a:spLocks noChangeAspect="1"/>
              </p:cNvSpPr>
              <p:nvPr/>
            </p:nvSpPr>
            <p:spPr bwMode="gray">
              <a:xfrm>
                <a:off x="4532359" y="2765113"/>
                <a:ext cx="46759" cy="25906"/>
              </a:xfrm>
              <a:custGeom>
                <a:avLst/>
                <a:gdLst>
                  <a:gd name="T0" fmla="*/ 3 w 90"/>
                  <a:gd name="T1" fmla="*/ 0 h 56"/>
                  <a:gd name="T2" fmla="*/ 1 w 90"/>
                  <a:gd name="T3" fmla="*/ 0 h 56"/>
                  <a:gd name="T4" fmla="*/ 0 w 90"/>
                  <a:gd name="T5" fmla="*/ 1 h 56"/>
                  <a:gd name="T6" fmla="*/ 0 w 90"/>
                  <a:gd name="T7" fmla="*/ 2 h 56"/>
                  <a:gd name="T8" fmla="*/ 0 w 90"/>
                  <a:gd name="T9" fmla="*/ 2 h 56"/>
                  <a:gd name="T10" fmla="*/ 0 w 90"/>
                  <a:gd name="T11" fmla="*/ 2 h 56"/>
                  <a:gd name="T12" fmla="*/ 1 w 90"/>
                  <a:gd name="T13" fmla="*/ 2 h 56"/>
                  <a:gd name="T14" fmla="*/ 3 w 90"/>
                  <a:gd name="T15" fmla="*/ 2 h 56"/>
                  <a:gd name="T16" fmla="*/ 3 w 90"/>
                  <a:gd name="T17" fmla="*/ 0 h 56"/>
                  <a:gd name="T18" fmla="*/ 3 w 90"/>
                  <a:gd name="T19" fmla="*/ 0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56"/>
                  <a:gd name="T32" fmla="*/ 90 w 90"/>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56">
                    <a:moveTo>
                      <a:pt x="90" y="0"/>
                    </a:moveTo>
                    <a:lnTo>
                      <a:pt x="17" y="2"/>
                    </a:lnTo>
                    <a:lnTo>
                      <a:pt x="11" y="31"/>
                    </a:lnTo>
                    <a:lnTo>
                      <a:pt x="0" y="45"/>
                    </a:lnTo>
                    <a:lnTo>
                      <a:pt x="12" y="53"/>
                    </a:lnTo>
                    <a:lnTo>
                      <a:pt x="11" y="56"/>
                    </a:lnTo>
                    <a:lnTo>
                      <a:pt x="31" y="51"/>
                    </a:lnTo>
                    <a:lnTo>
                      <a:pt x="90" y="51"/>
                    </a:lnTo>
                    <a:lnTo>
                      <a:pt x="85" y="11"/>
                    </a:lnTo>
                    <a:lnTo>
                      <a:pt x="90"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3" name="Freeform 169"/>
              <p:cNvSpPr>
                <a:spLocks noChangeAspect="1"/>
              </p:cNvSpPr>
              <p:nvPr/>
            </p:nvSpPr>
            <p:spPr bwMode="gray">
              <a:xfrm>
                <a:off x="4513011" y="2735117"/>
                <a:ext cx="11287" cy="10908"/>
              </a:xfrm>
              <a:custGeom>
                <a:avLst/>
                <a:gdLst>
                  <a:gd name="T0" fmla="*/ 1 w 21"/>
                  <a:gd name="T1" fmla="*/ 0 h 23"/>
                  <a:gd name="T2" fmla="*/ 1 w 21"/>
                  <a:gd name="T3" fmla="*/ 1 h 23"/>
                  <a:gd name="T4" fmla="*/ 0 w 21"/>
                  <a:gd name="T5" fmla="*/ 1 h 23"/>
                  <a:gd name="T6" fmla="*/ 0 w 21"/>
                  <a:gd name="T7" fmla="*/ 0 h 23"/>
                  <a:gd name="T8" fmla="*/ 1 w 21"/>
                  <a:gd name="T9" fmla="*/ 0 h 23"/>
                  <a:gd name="T10" fmla="*/ 0 60000 65536"/>
                  <a:gd name="T11" fmla="*/ 0 60000 65536"/>
                  <a:gd name="T12" fmla="*/ 0 60000 65536"/>
                  <a:gd name="T13" fmla="*/ 0 60000 65536"/>
                  <a:gd name="T14" fmla="*/ 0 60000 65536"/>
                  <a:gd name="T15" fmla="*/ 0 w 21"/>
                  <a:gd name="T16" fmla="*/ 0 h 23"/>
                  <a:gd name="T17" fmla="*/ 21 w 21"/>
                  <a:gd name="T18" fmla="*/ 23 h 23"/>
                </a:gdLst>
                <a:ahLst/>
                <a:cxnLst>
                  <a:cxn ang="T10">
                    <a:pos x="T0" y="T1"/>
                  </a:cxn>
                  <a:cxn ang="T11">
                    <a:pos x="T2" y="T3"/>
                  </a:cxn>
                  <a:cxn ang="T12">
                    <a:pos x="T4" y="T5"/>
                  </a:cxn>
                  <a:cxn ang="T13">
                    <a:pos x="T6" y="T7"/>
                  </a:cxn>
                  <a:cxn ang="T14">
                    <a:pos x="T8" y="T9"/>
                  </a:cxn>
                </a:cxnLst>
                <a:rect l="T15" t="T16" r="T17" b="T18"/>
                <a:pathLst>
                  <a:path w="21" h="23">
                    <a:moveTo>
                      <a:pt x="21" y="6"/>
                    </a:moveTo>
                    <a:lnTo>
                      <a:pt x="14" y="23"/>
                    </a:lnTo>
                    <a:lnTo>
                      <a:pt x="0" y="23"/>
                    </a:lnTo>
                    <a:lnTo>
                      <a:pt x="7" y="0"/>
                    </a:lnTo>
                    <a:lnTo>
                      <a:pt x="21" y="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4" name="Freeform 170"/>
              <p:cNvSpPr>
                <a:spLocks noChangeAspect="1"/>
              </p:cNvSpPr>
              <p:nvPr/>
            </p:nvSpPr>
            <p:spPr bwMode="gray">
              <a:xfrm>
                <a:off x="4485600" y="2774657"/>
                <a:ext cx="3225" cy="5454"/>
              </a:xfrm>
              <a:custGeom>
                <a:avLst/>
                <a:gdLst>
                  <a:gd name="T0" fmla="*/ 1 w 4"/>
                  <a:gd name="T1" fmla="*/ 0 h 11"/>
                  <a:gd name="T2" fmla="*/ 1 w 4"/>
                  <a:gd name="T3" fmla="*/ 0 h 11"/>
                  <a:gd name="T4" fmla="*/ 0 w 4"/>
                  <a:gd name="T5" fmla="*/ 0 h 11"/>
                  <a:gd name="T6" fmla="*/ 1 w 4"/>
                  <a:gd name="T7" fmla="*/ 0 h 11"/>
                  <a:gd name="T8" fmla="*/ 0 60000 65536"/>
                  <a:gd name="T9" fmla="*/ 0 60000 65536"/>
                  <a:gd name="T10" fmla="*/ 0 60000 65536"/>
                  <a:gd name="T11" fmla="*/ 0 60000 65536"/>
                  <a:gd name="T12" fmla="*/ 0 w 4"/>
                  <a:gd name="T13" fmla="*/ 0 h 11"/>
                  <a:gd name="T14" fmla="*/ 4 w 4"/>
                  <a:gd name="T15" fmla="*/ 11 h 11"/>
                </a:gdLst>
                <a:ahLst/>
                <a:cxnLst>
                  <a:cxn ang="T8">
                    <a:pos x="T0" y="T1"/>
                  </a:cxn>
                  <a:cxn ang="T9">
                    <a:pos x="T2" y="T3"/>
                  </a:cxn>
                  <a:cxn ang="T10">
                    <a:pos x="T4" y="T5"/>
                  </a:cxn>
                  <a:cxn ang="T11">
                    <a:pos x="T6" y="T7"/>
                  </a:cxn>
                </a:cxnLst>
                <a:rect l="T12" t="T13" r="T14" b="T15"/>
                <a:pathLst>
                  <a:path w="4" h="11">
                    <a:moveTo>
                      <a:pt x="3" y="0"/>
                    </a:moveTo>
                    <a:lnTo>
                      <a:pt x="4" y="5"/>
                    </a:lnTo>
                    <a:lnTo>
                      <a:pt x="0" y="11"/>
                    </a:lnTo>
                    <a:lnTo>
                      <a:pt x="3"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5" name="Freeform 171"/>
              <p:cNvSpPr>
                <a:spLocks noChangeAspect="1"/>
              </p:cNvSpPr>
              <p:nvPr/>
            </p:nvSpPr>
            <p:spPr bwMode="gray">
              <a:xfrm>
                <a:off x="5275661" y="2561959"/>
                <a:ext cx="33860" cy="36814"/>
              </a:xfrm>
              <a:custGeom>
                <a:avLst/>
                <a:gdLst>
                  <a:gd name="T0" fmla="*/ 2 w 69"/>
                  <a:gd name="T1" fmla="*/ 0 h 88"/>
                  <a:gd name="T2" fmla="*/ 1 w 69"/>
                  <a:gd name="T3" fmla="*/ 1 h 88"/>
                  <a:gd name="T4" fmla="*/ 1 w 69"/>
                  <a:gd name="T5" fmla="*/ 1 h 88"/>
                  <a:gd name="T6" fmla="*/ 0 w 69"/>
                  <a:gd name="T7" fmla="*/ 2 h 88"/>
                  <a:gd name="T8" fmla="*/ 0 w 69"/>
                  <a:gd name="T9" fmla="*/ 2 h 88"/>
                  <a:gd name="T10" fmla="*/ 0 w 69"/>
                  <a:gd name="T11" fmla="*/ 2 h 88"/>
                  <a:gd name="T12" fmla="*/ 1 w 69"/>
                  <a:gd name="T13" fmla="*/ 2 h 88"/>
                  <a:gd name="T14" fmla="*/ 1 w 69"/>
                  <a:gd name="T15" fmla="*/ 2 h 88"/>
                  <a:gd name="T16" fmla="*/ 2 w 69"/>
                  <a:gd name="T17" fmla="*/ 2 h 88"/>
                  <a:gd name="T18" fmla="*/ 2 w 69"/>
                  <a:gd name="T19" fmla="*/ 2 h 88"/>
                  <a:gd name="T20" fmla="*/ 2 w 69"/>
                  <a:gd name="T21" fmla="*/ 2 h 88"/>
                  <a:gd name="T22" fmla="*/ 1 w 69"/>
                  <a:gd name="T23" fmla="*/ 2 h 88"/>
                  <a:gd name="T24" fmla="*/ 1 w 69"/>
                  <a:gd name="T25" fmla="*/ 2 h 88"/>
                  <a:gd name="T26" fmla="*/ 1 w 69"/>
                  <a:gd name="T27" fmla="*/ 2 h 88"/>
                  <a:gd name="T28" fmla="*/ 1 w 69"/>
                  <a:gd name="T29" fmla="*/ 2 h 88"/>
                  <a:gd name="T30" fmla="*/ 2 w 69"/>
                  <a:gd name="T31" fmla="*/ 1 h 88"/>
                  <a:gd name="T32" fmla="*/ 2 w 69"/>
                  <a:gd name="T33" fmla="*/ 1 h 88"/>
                  <a:gd name="T34" fmla="*/ 2 w 69"/>
                  <a:gd name="T35" fmla="*/ 0 h 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88"/>
                  <a:gd name="T56" fmla="*/ 69 w 69"/>
                  <a:gd name="T57" fmla="*/ 88 h 8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88">
                    <a:moveTo>
                      <a:pt x="55" y="0"/>
                    </a:moveTo>
                    <a:lnTo>
                      <a:pt x="23" y="20"/>
                    </a:lnTo>
                    <a:lnTo>
                      <a:pt x="18" y="25"/>
                    </a:lnTo>
                    <a:lnTo>
                      <a:pt x="12" y="53"/>
                    </a:lnTo>
                    <a:lnTo>
                      <a:pt x="0" y="73"/>
                    </a:lnTo>
                    <a:lnTo>
                      <a:pt x="6" y="87"/>
                    </a:lnTo>
                    <a:lnTo>
                      <a:pt x="26" y="88"/>
                    </a:lnTo>
                    <a:lnTo>
                      <a:pt x="38" y="81"/>
                    </a:lnTo>
                    <a:lnTo>
                      <a:pt x="49" y="88"/>
                    </a:lnTo>
                    <a:lnTo>
                      <a:pt x="66" y="62"/>
                    </a:lnTo>
                    <a:lnTo>
                      <a:pt x="60" y="58"/>
                    </a:lnTo>
                    <a:lnTo>
                      <a:pt x="37" y="64"/>
                    </a:lnTo>
                    <a:lnTo>
                      <a:pt x="32" y="59"/>
                    </a:lnTo>
                    <a:lnTo>
                      <a:pt x="38" y="59"/>
                    </a:lnTo>
                    <a:lnTo>
                      <a:pt x="44" y="49"/>
                    </a:lnTo>
                    <a:lnTo>
                      <a:pt x="69" y="37"/>
                    </a:lnTo>
                    <a:lnTo>
                      <a:pt x="68" y="20"/>
                    </a:lnTo>
                    <a:lnTo>
                      <a:pt x="55"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6" name="Freeform 172"/>
              <p:cNvSpPr>
                <a:spLocks noChangeAspect="1"/>
              </p:cNvSpPr>
              <p:nvPr/>
            </p:nvSpPr>
            <p:spPr bwMode="gray">
              <a:xfrm>
                <a:off x="5257924" y="2579684"/>
                <a:ext cx="232181" cy="260419"/>
              </a:xfrm>
              <a:custGeom>
                <a:avLst/>
                <a:gdLst>
                  <a:gd name="T0" fmla="*/ 8 w 472"/>
                  <a:gd name="T1" fmla="*/ 6 h 624"/>
                  <a:gd name="T2" fmla="*/ 6 w 472"/>
                  <a:gd name="T3" fmla="*/ 8 h 624"/>
                  <a:gd name="T4" fmla="*/ 4 w 472"/>
                  <a:gd name="T5" fmla="*/ 9 h 624"/>
                  <a:gd name="T6" fmla="*/ 2 w 472"/>
                  <a:gd name="T7" fmla="*/ 10 h 624"/>
                  <a:gd name="T8" fmla="*/ 2 w 472"/>
                  <a:gd name="T9" fmla="*/ 10 h 624"/>
                  <a:gd name="T10" fmla="*/ 1 w 472"/>
                  <a:gd name="T11" fmla="*/ 11 h 624"/>
                  <a:gd name="T12" fmla="*/ 0 w 472"/>
                  <a:gd name="T13" fmla="*/ 13 h 624"/>
                  <a:gd name="T14" fmla="*/ 0 w 472"/>
                  <a:gd name="T15" fmla="*/ 16 h 624"/>
                  <a:gd name="T16" fmla="*/ 1 w 472"/>
                  <a:gd name="T17" fmla="*/ 18 h 624"/>
                  <a:gd name="T18" fmla="*/ 2 w 472"/>
                  <a:gd name="T19" fmla="*/ 16 h 624"/>
                  <a:gd name="T20" fmla="*/ 3 w 472"/>
                  <a:gd name="T21" fmla="*/ 15 h 624"/>
                  <a:gd name="T22" fmla="*/ 6 w 472"/>
                  <a:gd name="T23" fmla="*/ 13 h 624"/>
                  <a:gd name="T24" fmla="*/ 9 w 472"/>
                  <a:gd name="T25" fmla="*/ 10 h 624"/>
                  <a:gd name="T26" fmla="*/ 10 w 472"/>
                  <a:gd name="T27" fmla="*/ 8 h 624"/>
                  <a:gd name="T28" fmla="*/ 12 w 472"/>
                  <a:gd name="T29" fmla="*/ 6 h 624"/>
                  <a:gd name="T30" fmla="*/ 12 w 472"/>
                  <a:gd name="T31" fmla="*/ 5 h 624"/>
                  <a:gd name="T32" fmla="*/ 13 w 472"/>
                  <a:gd name="T33" fmla="*/ 2 h 624"/>
                  <a:gd name="T34" fmla="*/ 13 w 472"/>
                  <a:gd name="T35" fmla="*/ 2 h 624"/>
                  <a:gd name="T36" fmla="*/ 13 w 472"/>
                  <a:gd name="T37" fmla="*/ 2 h 624"/>
                  <a:gd name="T38" fmla="*/ 13 w 472"/>
                  <a:gd name="T39" fmla="*/ 1 h 624"/>
                  <a:gd name="T40" fmla="*/ 13 w 472"/>
                  <a:gd name="T41" fmla="*/ 0 h 624"/>
                  <a:gd name="T42" fmla="*/ 11 w 472"/>
                  <a:gd name="T43" fmla="*/ 1 h 624"/>
                  <a:gd name="T44" fmla="*/ 10 w 472"/>
                  <a:gd name="T45" fmla="*/ 1 h 624"/>
                  <a:gd name="T46" fmla="*/ 8 w 472"/>
                  <a:gd name="T47" fmla="*/ 1 h 624"/>
                  <a:gd name="T48" fmla="*/ 6 w 472"/>
                  <a:gd name="T49" fmla="*/ 2 h 624"/>
                  <a:gd name="T50" fmla="*/ 5 w 472"/>
                  <a:gd name="T51" fmla="*/ 2 h 624"/>
                  <a:gd name="T52" fmla="*/ 3 w 472"/>
                  <a:gd name="T53" fmla="*/ 1 h 624"/>
                  <a:gd name="T54" fmla="*/ 2 w 472"/>
                  <a:gd name="T55" fmla="*/ 2 h 624"/>
                  <a:gd name="T56" fmla="*/ 3 w 472"/>
                  <a:gd name="T57" fmla="*/ 3 h 624"/>
                  <a:gd name="T58" fmla="*/ 5 w 472"/>
                  <a:gd name="T59" fmla="*/ 4 h 624"/>
                  <a:gd name="T60" fmla="*/ 7 w 472"/>
                  <a:gd name="T61" fmla="*/ 5 h 624"/>
                  <a:gd name="T62" fmla="*/ 9 w 472"/>
                  <a:gd name="T63" fmla="*/ 5 h 6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72"/>
                  <a:gd name="T97" fmla="*/ 0 h 624"/>
                  <a:gd name="T98" fmla="*/ 472 w 472"/>
                  <a:gd name="T99" fmla="*/ 624 h 6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72" h="624">
                    <a:moveTo>
                      <a:pt x="316" y="192"/>
                    </a:moveTo>
                    <a:lnTo>
                      <a:pt x="283" y="223"/>
                    </a:lnTo>
                    <a:lnTo>
                      <a:pt x="251" y="256"/>
                    </a:lnTo>
                    <a:lnTo>
                      <a:pt x="219" y="288"/>
                    </a:lnTo>
                    <a:lnTo>
                      <a:pt x="186" y="320"/>
                    </a:lnTo>
                    <a:lnTo>
                      <a:pt x="132" y="320"/>
                    </a:lnTo>
                    <a:lnTo>
                      <a:pt x="107" y="333"/>
                    </a:lnTo>
                    <a:lnTo>
                      <a:pt x="85" y="349"/>
                    </a:lnTo>
                    <a:lnTo>
                      <a:pt x="58" y="357"/>
                    </a:lnTo>
                    <a:lnTo>
                      <a:pt x="55" y="359"/>
                    </a:lnTo>
                    <a:lnTo>
                      <a:pt x="41" y="370"/>
                    </a:lnTo>
                    <a:lnTo>
                      <a:pt x="22" y="399"/>
                    </a:lnTo>
                    <a:lnTo>
                      <a:pt x="0" y="420"/>
                    </a:lnTo>
                    <a:lnTo>
                      <a:pt x="0" y="463"/>
                    </a:lnTo>
                    <a:lnTo>
                      <a:pt x="0" y="505"/>
                    </a:lnTo>
                    <a:lnTo>
                      <a:pt x="0" y="547"/>
                    </a:lnTo>
                    <a:lnTo>
                      <a:pt x="0" y="590"/>
                    </a:lnTo>
                    <a:lnTo>
                      <a:pt x="25" y="624"/>
                    </a:lnTo>
                    <a:lnTo>
                      <a:pt x="68" y="574"/>
                    </a:lnTo>
                    <a:lnTo>
                      <a:pt x="73" y="556"/>
                    </a:lnTo>
                    <a:lnTo>
                      <a:pt x="87" y="556"/>
                    </a:lnTo>
                    <a:lnTo>
                      <a:pt x="118" y="522"/>
                    </a:lnTo>
                    <a:lnTo>
                      <a:pt x="181" y="466"/>
                    </a:lnTo>
                    <a:lnTo>
                      <a:pt x="222" y="447"/>
                    </a:lnTo>
                    <a:lnTo>
                      <a:pt x="249" y="415"/>
                    </a:lnTo>
                    <a:lnTo>
                      <a:pt x="305" y="364"/>
                    </a:lnTo>
                    <a:lnTo>
                      <a:pt x="333" y="319"/>
                    </a:lnTo>
                    <a:lnTo>
                      <a:pt x="363" y="290"/>
                    </a:lnTo>
                    <a:lnTo>
                      <a:pt x="376" y="249"/>
                    </a:lnTo>
                    <a:lnTo>
                      <a:pt x="404" y="200"/>
                    </a:lnTo>
                    <a:lnTo>
                      <a:pt x="407" y="184"/>
                    </a:lnTo>
                    <a:lnTo>
                      <a:pt x="418" y="173"/>
                    </a:lnTo>
                    <a:lnTo>
                      <a:pt x="446" y="132"/>
                    </a:lnTo>
                    <a:lnTo>
                      <a:pt x="454" y="78"/>
                    </a:lnTo>
                    <a:lnTo>
                      <a:pt x="472" y="76"/>
                    </a:lnTo>
                    <a:lnTo>
                      <a:pt x="466" y="70"/>
                    </a:lnTo>
                    <a:lnTo>
                      <a:pt x="460" y="71"/>
                    </a:lnTo>
                    <a:lnTo>
                      <a:pt x="464" y="65"/>
                    </a:lnTo>
                    <a:lnTo>
                      <a:pt x="466" y="41"/>
                    </a:lnTo>
                    <a:lnTo>
                      <a:pt x="461" y="29"/>
                    </a:lnTo>
                    <a:lnTo>
                      <a:pt x="469" y="7"/>
                    </a:lnTo>
                    <a:lnTo>
                      <a:pt x="444" y="0"/>
                    </a:lnTo>
                    <a:lnTo>
                      <a:pt x="417" y="17"/>
                    </a:lnTo>
                    <a:lnTo>
                      <a:pt x="376" y="25"/>
                    </a:lnTo>
                    <a:lnTo>
                      <a:pt x="363" y="31"/>
                    </a:lnTo>
                    <a:lnTo>
                      <a:pt x="346" y="29"/>
                    </a:lnTo>
                    <a:lnTo>
                      <a:pt x="330" y="37"/>
                    </a:lnTo>
                    <a:lnTo>
                      <a:pt x="288" y="39"/>
                    </a:lnTo>
                    <a:lnTo>
                      <a:pt x="254" y="58"/>
                    </a:lnTo>
                    <a:lnTo>
                      <a:pt x="217" y="50"/>
                    </a:lnTo>
                    <a:lnTo>
                      <a:pt x="181" y="71"/>
                    </a:lnTo>
                    <a:lnTo>
                      <a:pt x="158" y="71"/>
                    </a:lnTo>
                    <a:lnTo>
                      <a:pt x="141" y="63"/>
                    </a:lnTo>
                    <a:lnTo>
                      <a:pt x="104" y="20"/>
                    </a:lnTo>
                    <a:lnTo>
                      <a:pt x="87" y="46"/>
                    </a:lnTo>
                    <a:lnTo>
                      <a:pt x="84" y="56"/>
                    </a:lnTo>
                    <a:lnTo>
                      <a:pt x="87" y="74"/>
                    </a:lnTo>
                    <a:lnTo>
                      <a:pt x="118" y="112"/>
                    </a:lnTo>
                    <a:lnTo>
                      <a:pt x="140" y="130"/>
                    </a:lnTo>
                    <a:lnTo>
                      <a:pt x="175" y="144"/>
                    </a:lnTo>
                    <a:lnTo>
                      <a:pt x="211" y="156"/>
                    </a:lnTo>
                    <a:lnTo>
                      <a:pt x="245" y="167"/>
                    </a:lnTo>
                    <a:lnTo>
                      <a:pt x="280" y="180"/>
                    </a:lnTo>
                    <a:lnTo>
                      <a:pt x="324" y="180"/>
                    </a:lnTo>
                    <a:lnTo>
                      <a:pt x="316" y="19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7" name="Freeform 173"/>
              <p:cNvSpPr>
                <a:spLocks noChangeAspect="1"/>
              </p:cNvSpPr>
              <p:nvPr/>
            </p:nvSpPr>
            <p:spPr bwMode="gray">
              <a:xfrm>
                <a:off x="5075728" y="2522419"/>
                <a:ext cx="341821" cy="218152"/>
              </a:xfrm>
              <a:custGeom>
                <a:avLst/>
                <a:gdLst>
                  <a:gd name="T0" fmla="*/ 19 w 693"/>
                  <a:gd name="T1" fmla="*/ 10 h 527"/>
                  <a:gd name="T2" fmla="*/ 17 w 693"/>
                  <a:gd name="T3" fmla="*/ 12 h 527"/>
                  <a:gd name="T4" fmla="*/ 14 w 693"/>
                  <a:gd name="T5" fmla="*/ 13 h 527"/>
                  <a:gd name="T6" fmla="*/ 13 w 693"/>
                  <a:gd name="T7" fmla="*/ 14 h 527"/>
                  <a:gd name="T8" fmla="*/ 12 w 693"/>
                  <a:gd name="T9" fmla="*/ 14 h 527"/>
                  <a:gd name="T10" fmla="*/ 11 w 693"/>
                  <a:gd name="T11" fmla="*/ 14 h 527"/>
                  <a:gd name="T12" fmla="*/ 9 w 693"/>
                  <a:gd name="T13" fmla="*/ 14 h 527"/>
                  <a:gd name="T14" fmla="*/ 9 w 693"/>
                  <a:gd name="T15" fmla="*/ 15 h 527"/>
                  <a:gd name="T16" fmla="*/ 6 w 693"/>
                  <a:gd name="T17" fmla="*/ 14 h 527"/>
                  <a:gd name="T18" fmla="*/ 4 w 693"/>
                  <a:gd name="T19" fmla="*/ 13 h 527"/>
                  <a:gd name="T20" fmla="*/ 3 w 693"/>
                  <a:gd name="T21" fmla="*/ 12 h 527"/>
                  <a:gd name="T22" fmla="*/ 2 w 693"/>
                  <a:gd name="T23" fmla="*/ 10 h 527"/>
                  <a:gd name="T24" fmla="*/ 0 w 693"/>
                  <a:gd name="T25" fmla="*/ 9 h 527"/>
                  <a:gd name="T26" fmla="*/ 0 w 693"/>
                  <a:gd name="T27" fmla="*/ 9 h 527"/>
                  <a:gd name="T28" fmla="*/ 2 w 693"/>
                  <a:gd name="T29" fmla="*/ 8 h 527"/>
                  <a:gd name="T30" fmla="*/ 2 w 693"/>
                  <a:gd name="T31" fmla="*/ 6 h 527"/>
                  <a:gd name="T32" fmla="*/ 2 w 693"/>
                  <a:gd name="T33" fmla="*/ 5 h 527"/>
                  <a:gd name="T34" fmla="*/ 4 w 693"/>
                  <a:gd name="T35" fmla="*/ 3 h 527"/>
                  <a:gd name="T36" fmla="*/ 5 w 693"/>
                  <a:gd name="T37" fmla="*/ 1 h 527"/>
                  <a:gd name="T38" fmla="*/ 5 w 693"/>
                  <a:gd name="T39" fmla="*/ 1 h 527"/>
                  <a:gd name="T40" fmla="*/ 6 w 693"/>
                  <a:gd name="T41" fmla="*/ 1 h 527"/>
                  <a:gd name="T42" fmla="*/ 6 w 693"/>
                  <a:gd name="T43" fmla="*/ 0 h 527"/>
                  <a:gd name="T44" fmla="*/ 7 w 693"/>
                  <a:gd name="T45" fmla="*/ 1 h 527"/>
                  <a:gd name="T46" fmla="*/ 8 w 693"/>
                  <a:gd name="T47" fmla="*/ 0 h 527"/>
                  <a:gd name="T48" fmla="*/ 9 w 693"/>
                  <a:gd name="T49" fmla="*/ 1 h 527"/>
                  <a:gd name="T50" fmla="*/ 9 w 693"/>
                  <a:gd name="T51" fmla="*/ 1 h 527"/>
                  <a:gd name="T52" fmla="*/ 11 w 693"/>
                  <a:gd name="T53" fmla="*/ 2 h 527"/>
                  <a:gd name="T54" fmla="*/ 12 w 693"/>
                  <a:gd name="T55" fmla="*/ 3 h 527"/>
                  <a:gd name="T56" fmla="*/ 12 w 693"/>
                  <a:gd name="T57" fmla="*/ 3 h 527"/>
                  <a:gd name="T58" fmla="*/ 12 w 693"/>
                  <a:gd name="T59" fmla="*/ 5 h 527"/>
                  <a:gd name="T60" fmla="*/ 12 w 693"/>
                  <a:gd name="T61" fmla="*/ 5 h 527"/>
                  <a:gd name="T62" fmla="*/ 13 w 693"/>
                  <a:gd name="T63" fmla="*/ 5 h 527"/>
                  <a:gd name="T64" fmla="*/ 13 w 693"/>
                  <a:gd name="T65" fmla="*/ 6 h 527"/>
                  <a:gd name="T66" fmla="*/ 15 w 693"/>
                  <a:gd name="T67" fmla="*/ 8 h 527"/>
                  <a:gd name="T68" fmla="*/ 17 w 693"/>
                  <a:gd name="T69" fmla="*/ 8 h 527"/>
                  <a:gd name="T70" fmla="*/ 19 w 693"/>
                  <a:gd name="T71" fmla="*/ 9 h 527"/>
                  <a:gd name="T72" fmla="*/ 20 w 693"/>
                  <a:gd name="T73" fmla="*/ 9 h 5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93"/>
                  <a:gd name="T112" fmla="*/ 0 h 527"/>
                  <a:gd name="T113" fmla="*/ 693 w 693"/>
                  <a:gd name="T114" fmla="*/ 527 h 5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93" h="527">
                    <a:moveTo>
                      <a:pt x="685" y="331"/>
                    </a:moveTo>
                    <a:lnTo>
                      <a:pt x="652" y="362"/>
                    </a:lnTo>
                    <a:lnTo>
                      <a:pt x="620" y="395"/>
                    </a:lnTo>
                    <a:lnTo>
                      <a:pt x="588" y="427"/>
                    </a:lnTo>
                    <a:lnTo>
                      <a:pt x="555" y="459"/>
                    </a:lnTo>
                    <a:lnTo>
                      <a:pt x="501" y="459"/>
                    </a:lnTo>
                    <a:lnTo>
                      <a:pt x="476" y="472"/>
                    </a:lnTo>
                    <a:lnTo>
                      <a:pt x="454" y="488"/>
                    </a:lnTo>
                    <a:lnTo>
                      <a:pt x="427" y="496"/>
                    </a:lnTo>
                    <a:lnTo>
                      <a:pt x="424" y="498"/>
                    </a:lnTo>
                    <a:lnTo>
                      <a:pt x="410" y="509"/>
                    </a:lnTo>
                    <a:lnTo>
                      <a:pt x="386" y="509"/>
                    </a:lnTo>
                    <a:lnTo>
                      <a:pt x="359" y="495"/>
                    </a:lnTo>
                    <a:lnTo>
                      <a:pt x="327" y="503"/>
                    </a:lnTo>
                    <a:lnTo>
                      <a:pt x="314" y="517"/>
                    </a:lnTo>
                    <a:lnTo>
                      <a:pt x="293" y="527"/>
                    </a:lnTo>
                    <a:lnTo>
                      <a:pt x="273" y="527"/>
                    </a:lnTo>
                    <a:lnTo>
                      <a:pt x="224" y="515"/>
                    </a:lnTo>
                    <a:lnTo>
                      <a:pt x="168" y="480"/>
                    </a:lnTo>
                    <a:lnTo>
                      <a:pt x="131" y="476"/>
                    </a:lnTo>
                    <a:lnTo>
                      <a:pt x="133" y="444"/>
                    </a:lnTo>
                    <a:lnTo>
                      <a:pt x="99" y="430"/>
                    </a:lnTo>
                    <a:lnTo>
                      <a:pt x="78" y="382"/>
                    </a:lnTo>
                    <a:lnTo>
                      <a:pt x="52" y="365"/>
                    </a:lnTo>
                    <a:lnTo>
                      <a:pt x="40" y="340"/>
                    </a:lnTo>
                    <a:lnTo>
                      <a:pt x="0" y="325"/>
                    </a:lnTo>
                    <a:lnTo>
                      <a:pt x="9" y="315"/>
                    </a:lnTo>
                    <a:lnTo>
                      <a:pt x="9" y="302"/>
                    </a:lnTo>
                    <a:lnTo>
                      <a:pt x="35" y="300"/>
                    </a:lnTo>
                    <a:lnTo>
                      <a:pt x="51" y="292"/>
                    </a:lnTo>
                    <a:lnTo>
                      <a:pt x="57" y="204"/>
                    </a:lnTo>
                    <a:lnTo>
                      <a:pt x="60" y="205"/>
                    </a:lnTo>
                    <a:lnTo>
                      <a:pt x="68" y="190"/>
                    </a:lnTo>
                    <a:lnTo>
                      <a:pt x="86" y="181"/>
                    </a:lnTo>
                    <a:lnTo>
                      <a:pt x="95" y="148"/>
                    </a:lnTo>
                    <a:lnTo>
                      <a:pt x="125" y="105"/>
                    </a:lnTo>
                    <a:lnTo>
                      <a:pt x="145" y="90"/>
                    </a:lnTo>
                    <a:lnTo>
                      <a:pt x="161" y="41"/>
                    </a:lnTo>
                    <a:lnTo>
                      <a:pt x="161" y="28"/>
                    </a:lnTo>
                    <a:lnTo>
                      <a:pt x="181" y="29"/>
                    </a:lnTo>
                    <a:lnTo>
                      <a:pt x="187" y="20"/>
                    </a:lnTo>
                    <a:lnTo>
                      <a:pt x="193" y="20"/>
                    </a:lnTo>
                    <a:lnTo>
                      <a:pt x="205" y="37"/>
                    </a:lnTo>
                    <a:lnTo>
                      <a:pt x="221" y="0"/>
                    </a:lnTo>
                    <a:lnTo>
                      <a:pt x="238" y="11"/>
                    </a:lnTo>
                    <a:lnTo>
                      <a:pt x="246" y="23"/>
                    </a:lnTo>
                    <a:lnTo>
                      <a:pt x="267" y="19"/>
                    </a:lnTo>
                    <a:lnTo>
                      <a:pt x="272" y="12"/>
                    </a:lnTo>
                    <a:lnTo>
                      <a:pt x="283" y="20"/>
                    </a:lnTo>
                    <a:lnTo>
                      <a:pt x="297" y="15"/>
                    </a:lnTo>
                    <a:lnTo>
                      <a:pt x="314" y="23"/>
                    </a:lnTo>
                    <a:lnTo>
                      <a:pt x="327" y="20"/>
                    </a:lnTo>
                    <a:lnTo>
                      <a:pt x="352" y="34"/>
                    </a:lnTo>
                    <a:lnTo>
                      <a:pt x="374" y="60"/>
                    </a:lnTo>
                    <a:lnTo>
                      <a:pt x="399" y="79"/>
                    </a:lnTo>
                    <a:lnTo>
                      <a:pt x="408" y="97"/>
                    </a:lnTo>
                    <a:lnTo>
                      <a:pt x="430" y="117"/>
                    </a:lnTo>
                    <a:lnTo>
                      <a:pt x="425" y="122"/>
                    </a:lnTo>
                    <a:lnTo>
                      <a:pt x="419" y="150"/>
                    </a:lnTo>
                    <a:lnTo>
                      <a:pt x="407" y="170"/>
                    </a:lnTo>
                    <a:lnTo>
                      <a:pt x="413" y="184"/>
                    </a:lnTo>
                    <a:lnTo>
                      <a:pt x="433" y="185"/>
                    </a:lnTo>
                    <a:lnTo>
                      <a:pt x="445" y="178"/>
                    </a:lnTo>
                    <a:lnTo>
                      <a:pt x="456" y="185"/>
                    </a:lnTo>
                    <a:lnTo>
                      <a:pt x="453" y="195"/>
                    </a:lnTo>
                    <a:lnTo>
                      <a:pt x="456" y="213"/>
                    </a:lnTo>
                    <a:lnTo>
                      <a:pt x="487" y="251"/>
                    </a:lnTo>
                    <a:lnTo>
                      <a:pt x="509" y="269"/>
                    </a:lnTo>
                    <a:lnTo>
                      <a:pt x="544" y="283"/>
                    </a:lnTo>
                    <a:lnTo>
                      <a:pt x="580" y="295"/>
                    </a:lnTo>
                    <a:lnTo>
                      <a:pt x="614" y="306"/>
                    </a:lnTo>
                    <a:lnTo>
                      <a:pt x="649" y="319"/>
                    </a:lnTo>
                    <a:lnTo>
                      <a:pt x="693" y="319"/>
                    </a:lnTo>
                    <a:lnTo>
                      <a:pt x="685" y="33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8" name="Freeform 174"/>
              <p:cNvSpPr>
                <a:spLocks noChangeAspect="1" noEditPoints="1"/>
              </p:cNvSpPr>
              <p:nvPr/>
            </p:nvSpPr>
            <p:spPr bwMode="gray">
              <a:xfrm>
                <a:off x="5153121" y="2456973"/>
                <a:ext cx="149951" cy="113167"/>
              </a:xfrm>
              <a:custGeom>
                <a:avLst/>
                <a:gdLst>
                  <a:gd name="T0" fmla="*/ 3 w 304"/>
                  <a:gd name="T1" fmla="*/ 0 h 272"/>
                  <a:gd name="T2" fmla="*/ 2 w 304"/>
                  <a:gd name="T3" fmla="*/ 1 h 272"/>
                  <a:gd name="T4" fmla="*/ 2 w 304"/>
                  <a:gd name="T5" fmla="*/ 1 h 272"/>
                  <a:gd name="T6" fmla="*/ 1 w 304"/>
                  <a:gd name="T7" fmla="*/ 1 h 272"/>
                  <a:gd name="T8" fmla="*/ 1 w 304"/>
                  <a:gd name="T9" fmla="*/ 2 h 272"/>
                  <a:gd name="T10" fmla="*/ 0 w 304"/>
                  <a:gd name="T11" fmla="*/ 4 h 272"/>
                  <a:gd name="T12" fmla="*/ 0 w 304"/>
                  <a:gd name="T13" fmla="*/ 5 h 272"/>
                  <a:gd name="T14" fmla="*/ 1 w 304"/>
                  <a:gd name="T15" fmla="*/ 5 h 272"/>
                  <a:gd name="T16" fmla="*/ 1 w 304"/>
                  <a:gd name="T17" fmla="*/ 5 h 272"/>
                  <a:gd name="T18" fmla="*/ 1 w 304"/>
                  <a:gd name="T19" fmla="*/ 5 h 272"/>
                  <a:gd name="T20" fmla="*/ 1 w 304"/>
                  <a:gd name="T21" fmla="*/ 5 h 272"/>
                  <a:gd name="T22" fmla="*/ 2 w 304"/>
                  <a:gd name="T23" fmla="*/ 4 h 272"/>
                  <a:gd name="T24" fmla="*/ 2 w 304"/>
                  <a:gd name="T25" fmla="*/ 5 h 272"/>
                  <a:gd name="T26" fmla="*/ 2 w 304"/>
                  <a:gd name="T27" fmla="*/ 5 h 272"/>
                  <a:gd name="T28" fmla="*/ 3 w 304"/>
                  <a:gd name="T29" fmla="*/ 5 h 272"/>
                  <a:gd name="T30" fmla="*/ 3 w 304"/>
                  <a:gd name="T31" fmla="*/ 5 h 272"/>
                  <a:gd name="T32" fmla="*/ 4 w 304"/>
                  <a:gd name="T33" fmla="*/ 5 h 272"/>
                  <a:gd name="T34" fmla="*/ 4 w 304"/>
                  <a:gd name="T35" fmla="*/ 5 h 272"/>
                  <a:gd name="T36" fmla="*/ 5 w 304"/>
                  <a:gd name="T37" fmla="*/ 5 h 272"/>
                  <a:gd name="T38" fmla="*/ 5 w 304"/>
                  <a:gd name="T39" fmla="*/ 5 h 272"/>
                  <a:gd name="T40" fmla="*/ 6 w 304"/>
                  <a:gd name="T41" fmla="*/ 5 h 272"/>
                  <a:gd name="T42" fmla="*/ 6 w 304"/>
                  <a:gd name="T43" fmla="*/ 6 h 272"/>
                  <a:gd name="T44" fmla="*/ 7 w 304"/>
                  <a:gd name="T45" fmla="*/ 7 h 272"/>
                  <a:gd name="T46" fmla="*/ 7 w 304"/>
                  <a:gd name="T47" fmla="*/ 7 h 272"/>
                  <a:gd name="T48" fmla="*/ 8 w 304"/>
                  <a:gd name="T49" fmla="*/ 8 h 272"/>
                  <a:gd name="T50" fmla="*/ 9 w 304"/>
                  <a:gd name="T51" fmla="*/ 7 h 272"/>
                  <a:gd name="T52" fmla="*/ 8 w 304"/>
                  <a:gd name="T53" fmla="*/ 7 h 272"/>
                  <a:gd name="T54" fmla="*/ 8 w 304"/>
                  <a:gd name="T55" fmla="*/ 6 h 272"/>
                  <a:gd name="T56" fmla="*/ 7 w 304"/>
                  <a:gd name="T57" fmla="*/ 6 h 272"/>
                  <a:gd name="T58" fmla="*/ 7 w 304"/>
                  <a:gd name="T59" fmla="*/ 6 h 272"/>
                  <a:gd name="T60" fmla="*/ 7 w 304"/>
                  <a:gd name="T61" fmla="*/ 6 h 272"/>
                  <a:gd name="T62" fmla="*/ 6 w 304"/>
                  <a:gd name="T63" fmla="*/ 5 h 272"/>
                  <a:gd name="T64" fmla="*/ 6 w 304"/>
                  <a:gd name="T65" fmla="*/ 5 h 272"/>
                  <a:gd name="T66" fmla="*/ 5 w 304"/>
                  <a:gd name="T67" fmla="*/ 4 h 272"/>
                  <a:gd name="T68" fmla="*/ 5 w 304"/>
                  <a:gd name="T69" fmla="*/ 4 h 272"/>
                  <a:gd name="T70" fmla="*/ 5 w 304"/>
                  <a:gd name="T71" fmla="*/ 4 h 272"/>
                  <a:gd name="T72" fmla="*/ 5 w 304"/>
                  <a:gd name="T73" fmla="*/ 4 h 272"/>
                  <a:gd name="T74" fmla="*/ 5 w 304"/>
                  <a:gd name="T75" fmla="*/ 4 h 272"/>
                  <a:gd name="T76" fmla="*/ 4 w 304"/>
                  <a:gd name="T77" fmla="*/ 4 h 272"/>
                  <a:gd name="T78" fmla="*/ 5 w 304"/>
                  <a:gd name="T79" fmla="*/ 4 h 272"/>
                  <a:gd name="T80" fmla="*/ 4 w 304"/>
                  <a:gd name="T81" fmla="*/ 4 h 272"/>
                  <a:gd name="T82" fmla="*/ 4 w 304"/>
                  <a:gd name="T83" fmla="*/ 4 h 272"/>
                  <a:gd name="T84" fmla="*/ 4 w 304"/>
                  <a:gd name="T85" fmla="*/ 3 h 272"/>
                  <a:gd name="T86" fmla="*/ 4 w 304"/>
                  <a:gd name="T87" fmla="*/ 3 h 272"/>
                  <a:gd name="T88" fmla="*/ 3 w 304"/>
                  <a:gd name="T89" fmla="*/ 1 h 272"/>
                  <a:gd name="T90" fmla="*/ 3 w 304"/>
                  <a:gd name="T91" fmla="*/ 0 h 272"/>
                  <a:gd name="T92" fmla="*/ 5 w 304"/>
                  <a:gd name="T93" fmla="*/ 3 h 272"/>
                  <a:gd name="T94" fmla="*/ 5 w 304"/>
                  <a:gd name="T95" fmla="*/ 3 h 272"/>
                  <a:gd name="T96" fmla="*/ 5 w 304"/>
                  <a:gd name="T97" fmla="*/ 3 h 272"/>
                  <a:gd name="T98" fmla="*/ 5 w 304"/>
                  <a:gd name="T99" fmla="*/ 3 h 272"/>
                  <a:gd name="T100" fmla="*/ 5 w 304"/>
                  <a:gd name="T101" fmla="*/ 3 h 272"/>
                  <a:gd name="T102" fmla="*/ 5 w 304"/>
                  <a:gd name="T103" fmla="*/ 3 h 272"/>
                  <a:gd name="T104" fmla="*/ 5 w 304"/>
                  <a:gd name="T105" fmla="*/ 3 h 272"/>
                  <a:gd name="T106" fmla="*/ 5 w 304"/>
                  <a:gd name="T107" fmla="*/ 3 h 272"/>
                  <a:gd name="T108" fmla="*/ 5 w 304"/>
                  <a:gd name="T109" fmla="*/ 3 h 272"/>
                  <a:gd name="T110" fmla="*/ 5 w 304"/>
                  <a:gd name="T111" fmla="*/ 3 h 272"/>
                  <a:gd name="T112" fmla="*/ 5 w 304"/>
                  <a:gd name="T113" fmla="*/ 3 h 272"/>
                  <a:gd name="T114" fmla="*/ 5 w 304"/>
                  <a:gd name="T115" fmla="*/ 3 h 272"/>
                  <a:gd name="T116" fmla="*/ 5 w 304"/>
                  <a:gd name="T117" fmla="*/ 3 h 2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272"/>
                  <a:gd name="T179" fmla="*/ 304 w 304"/>
                  <a:gd name="T180" fmla="*/ 272 h 2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272">
                    <a:moveTo>
                      <a:pt x="93" y="0"/>
                    </a:moveTo>
                    <a:lnTo>
                      <a:pt x="85" y="22"/>
                    </a:lnTo>
                    <a:lnTo>
                      <a:pt x="49" y="37"/>
                    </a:lnTo>
                    <a:lnTo>
                      <a:pt x="38" y="47"/>
                    </a:lnTo>
                    <a:lnTo>
                      <a:pt x="27" y="48"/>
                    </a:lnTo>
                    <a:lnTo>
                      <a:pt x="0" y="152"/>
                    </a:lnTo>
                    <a:lnTo>
                      <a:pt x="3" y="183"/>
                    </a:lnTo>
                    <a:lnTo>
                      <a:pt x="23" y="184"/>
                    </a:lnTo>
                    <a:lnTo>
                      <a:pt x="29" y="175"/>
                    </a:lnTo>
                    <a:lnTo>
                      <a:pt x="35" y="175"/>
                    </a:lnTo>
                    <a:lnTo>
                      <a:pt x="47" y="192"/>
                    </a:lnTo>
                    <a:lnTo>
                      <a:pt x="63" y="155"/>
                    </a:lnTo>
                    <a:lnTo>
                      <a:pt x="80" y="166"/>
                    </a:lnTo>
                    <a:lnTo>
                      <a:pt x="88" y="178"/>
                    </a:lnTo>
                    <a:lnTo>
                      <a:pt x="109" y="174"/>
                    </a:lnTo>
                    <a:lnTo>
                      <a:pt x="114" y="167"/>
                    </a:lnTo>
                    <a:lnTo>
                      <a:pt x="125" y="175"/>
                    </a:lnTo>
                    <a:lnTo>
                      <a:pt x="139" y="170"/>
                    </a:lnTo>
                    <a:lnTo>
                      <a:pt x="156" y="178"/>
                    </a:lnTo>
                    <a:lnTo>
                      <a:pt x="169" y="175"/>
                    </a:lnTo>
                    <a:lnTo>
                      <a:pt x="194" y="189"/>
                    </a:lnTo>
                    <a:lnTo>
                      <a:pt x="216" y="215"/>
                    </a:lnTo>
                    <a:lnTo>
                      <a:pt x="241" y="234"/>
                    </a:lnTo>
                    <a:lnTo>
                      <a:pt x="250" y="252"/>
                    </a:lnTo>
                    <a:lnTo>
                      <a:pt x="272" y="272"/>
                    </a:lnTo>
                    <a:lnTo>
                      <a:pt x="304" y="252"/>
                    </a:lnTo>
                    <a:lnTo>
                      <a:pt x="276" y="234"/>
                    </a:lnTo>
                    <a:lnTo>
                      <a:pt x="267" y="217"/>
                    </a:lnTo>
                    <a:lnTo>
                      <a:pt x="259" y="213"/>
                    </a:lnTo>
                    <a:lnTo>
                      <a:pt x="253" y="203"/>
                    </a:lnTo>
                    <a:lnTo>
                      <a:pt x="242" y="200"/>
                    </a:lnTo>
                    <a:lnTo>
                      <a:pt x="222" y="169"/>
                    </a:lnTo>
                    <a:lnTo>
                      <a:pt x="199" y="162"/>
                    </a:lnTo>
                    <a:lnTo>
                      <a:pt x="186" y="150"/>
                    </a:lnTo>
                    <a:lnTo>
                      <a:pt x="173" y="152"/>
                    </a:lnTo>
                    <a:lnTo>
                      <a:pt x="164" y="141"/>
                    </a:lnTo>
                    <a:lnTo>
                      <a:pt x="165" y="130"/>
                    </a:lnTo>
                    <a:lnTo>
                      <a:pt x="159" y="127"/>
                    </a:lnTo>
                    <a:lnTo>
                      <a:pt x="154" y="130"/>
                    </a:lnTo>
                    <a:lnTo>
                      <a:pt x="156" y="142"/>
                    </a:lnTo>
                    <a:lnTo>
                      <a:pt x="148" y="141"/>
                    </a:lnTo>
                    <a:lnTo>
                      <a:pt x="143" y="124"/>
                    </a:lnTo>
                    <a:lnTo>
                      <a:pt x="137" y="119"/>
                    </a:lnTo>
                    <a:lnTo>
                      <a:pt x="126" y="101"/>
                    </a:lnTo>
                    <a:lnTo>
                      <a:pt x="109" y="27"/>
                    </a:lnTo>
                    <a:lnTo>
                      <a:pt x="93" y="0"/>
                    </a:lnTo>
                    <a:close/>
                    <a:moveTo>
                      <a:pt x="173" y="115"/>
                    </a:moveTo>
                    <a:lnTo>
                      <a:pt x="164" y="108"/>
                    </a:lnTo>
                    <a:lnTo>
                      <a:pt x="157" y="111"/>
                    </a:lnTo>
                    <a:lnTo>
                      <a:pt x="162" y="113"/>
                    </a:lnTo>
                    <a:lnTo>
                      <a:pt x="164" y="116"/>
                    </a:lnTo>
                    <a:lnTo>
                      <a:pt x="159" y="116"/>
                    </a:lnTo>
                    <a:lnTo>
                      <a:pt x="162" y="119"/>
                    </a:lnTo>
                    <a:lnTo>
                      <a:pt x="179" y="121"/>
                    </a:lnTo>
                    <a:lnTo>
                      <a:pt x="173" y="115"/>
                    </a:lnTo>
                    <a:close/>
                    <a:moveTo>
                      <a:pt x="164" y="96"/>
                    </a:moveTo>
                    <a:lnTo>
                      <a:pt x="160" y="99"/>
                    </a:lnTo>
                    <a:lnTo>
                      <a:pt x="165" y="102"/>
                    </a:lnTo>
                    <a:lnTo>
                      <a:pt x="164" y="9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09" name="Freeform 175"/>
              <p:cNvSpPr>
                <a:spLocks noChangeAspect="1" noEditPoints="1"/>
              </p:cNvSpPr>
              <p:nvPr/>
            </p:nvSpPr>
            <p:spPr bwMode="gray">
              <a:xfrm>
                <a:off x="3745523" y="2474698"/>
                <a:ext cx="59658" cy="49084"/>
              </a:xfrm>
              <a:custGeom>
                <a:avLst/>
                <a:gdLst>
                  <a:gd name="T0" fmla="*/ 0 w 122"/>
                  <a:gd name="T1" fmla="*/ 0 h 114"/>
                  <a:gd name="T2" fmla="*/ 0 w 122"/>
                  <a:gd name="T3" fmla="*/ 0 h 114"/>
                  <a:gd name="T4" fmla="*/ 0 w 122"/>
                  <a:gd name="T5" fmla="*/ 0 h 114"/>
                  <a:gd name="T6" fmla="*/ 1 w 122"/>
                  <a:gd name="T7" fmla="*/ 0 h 114"/>
                  <a:gd name="T8" fmla="*/ 0 w 122"/>
                  <a:gd name="T9" fmla="*/ 0 h 114"/>
                  <a:gd name="T10" fmla="*/ 1 w 122"/>
                  <a:gd name="T11" fmla="*/ 3 h 114"/>
                  <a:gd name="T12" fmla="*/ 1 w 122"/>
                  <a:gd name="T13" fmla="*/ 3 h 114"/>
                  <a:gd name="T14" fmla="*/ 1 w 122"/>
                  <a:gd name="T15" fmla="*/ 3 h 114"/>
                  <a:gd name="T16" fmla="*/ 1 w 122"/>
                  <a:gd name="T17" fmla="*/ 3 h 114"/>
                  <a:gd name="T18" fmla="*/ 1 w 122"/>
                  <a:gd name="T19" fmla="*/ 3 h 114"/>
                  <a:gd name="T20" fmla="*/ 2 w 122"/>
                  <a:gd name="T21" fmla="*/ 3 h 114"/>
                  <a:gd name="T22" fmla="*/ 2 w 122"/>
                  <a:gd name="T23" fmla="*/ 3 h 114"/>
                  <a:gd name="T24" fmla="*/ 2 w 122"/>
                  <a:gd name="T25" fmla="*/ 3 h 114"/>
                  <a:gd name="T26" fmla="*/ 2 w 122"/>
                  <a:gd name="T27" fmla="*/ 3 h 114"/>
                  <a:gd name="T28" fmla="*/ 2 w 122"/>
                  <a:gd name="T29" fmla="*/ 3 h 114"/>
                  <a:gd name="T30" fmla="*/ 3 w 122"/>
                  <a:gd name="T31" fmla="*/ 2 h 114"/>
                  <a:gd name="T32" fmla="*/ 3 w 122"/>
                  <a:gd name="T33" fmla="*/ 2 h 114"/>
                  <a:gd name="T34" fmla="*/ 3 w 122"/>
                  <a:gd name="T35" fmla="*/ 2 h 114"/>
                  <a:gd name="T36" fmla="*/ 3 w 122"/>
                  <a:gd name="T37" fmla="*/ 2 h 114"/>
                  <a:gd name="T38" fmla="*/ 3 w 122"/>
                  <a:gd name="T39" fmla="*/ 2 h 114"/>
                  <a:gd name="T40" fmla="*/ 3 w 122"/>
                  <a:gd name="T41" fmla="*/ 0 h 114"/>
                  <a:gd name="T42" fmla="*/ 3 w 122"/>
                  <a:gd name="T43" fmla="*/ 1 h 114"/>
                  <a:gd name="T44" fmla="*/ 3 w 122"/>
                  <a:gd name="T45" fmla="*/ 1 h 114"/>
                  <a:gd name="T46" fmla="*/ 3 w 122"/>
                  <a:gd name="T47" fmla="*/ 0 h 114"/>
                  <a:gd name="T48" fmla="*/ 2 w 122"/>
                  <a:gd name="T49" fmla="*/ 1 h 114"/>
                  <a:gd name="T50" fmla="*/ 1 w 122"/>
                  <a:gd name="T51" fmla="*/ 1 h 114"/>
                  <a:gd name="T52" fmla="*/ 1 w 122"/>
                  <a:gd name="T53" fmla="*/ 1 h 114"/>
                  <a:gd name="T54" fmla="*/ 2 w 122"/>
                  <a:gd name="T55" fmla="*/ 1 h 11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2"/>
                  <a:gd name="T85" fmla="*/ 0 h 114"/>
                  <a:gd name="T86" fmla="*/ 122 w 122"/>
                  <a:gd name="T87" fmla="*/ 114 h 11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2" h="114">
                    <a:moveTo>
                      <a:pt x="13" y="0"/>
                    </a:moveTo>
                    <a:lnTo>
                      <a:pt x="0" y="2"/>
                    </a:lnTo>
                    <a:lnTo>
                      <a:pt x="1" y="12"/>
                    </a:lnTo>
                    <a:lnTo>
                      <a:pt x="15" y="6"/>
                    </a:lnTo>
                    <a:lnTo>
                      <a:pt x="13" y="0"/>
                    </a:lnTo>
                    <a:close/>
                    <a:moveTo>
                      <a:pt x="43" y="107"/>
                    </a:moveTo>
                    <a:lnTo>
                      <a:pt x="38" y="107"/>
                    </a:lnTo>
                    <a:lnTo>
                      <a:pt x="38" y="114"/>
                    </a:lnTo>
                    <a:lnTo>
                      <a:pt x="46" y="110"/>
                    </a:lnTo>
                    <a:lnTo>
                      <a:pt x="43" y="107"/>
                    </a:lnTo>
                    <a:close/>
                    <a:moveTo>
                      <a:pt x="72" y="91"/>
                    </a:moveTo>
                    <a:lnTo>
                      <a:pt x="72" y="108"/>
                    </a:lnTo>
                    <a:lnTo>
                      <a:pt x="85" y="107"/>
                    </a:lnTo>
                    <a:lnTo>
                      <a:pt x="85" y="100"/>
                    </a:lnTo>
                    <a:lnTo>
                      <a:pt x="72" y="91"/>
                    </a:lnTo>
                    <a:close/>
                    <a:moveTo>
                      <a:pt x="111" y="49"/>
                    </a:moveTo>
                    <a:lnTo>
                      <a:pt x="120" y="51"/>
                    </a:lnTo>
                    <a:lnTo>
                      <a:pt x="122" y="56"/>
                    </a:lnTo>
                    <a:lnTo>
                      <a:pt x="113" y="60"/>
                    </a:lnTo>
                    <a:lnTo>
                      <a:pt x="111" y="49"/>
                    </a:lnTo>
                    <a:close/>
                    <a:moveTo>
                      <a:pt x="110" y="14"/>
                    </a:moveTo>
                    <a:lnTo>
                      <a:pt x="108" y="26"/>
                    </a:lnTo>
                    <a:lnTo>
                      <a:pt x="111" y="26"/>
                    </a:lnTo>
                    <a:lnTo>
                      <a:pt x="110" y="14"/>
                    </a:lnTo>
                    <a:close/>
                    <a:moveTo>
                      <a:pt x="63" y="29"/>
                    </a:moveTo>
                    <a:lnTo>
                      <a:pt x="43" y="26"/>
                    </a:lnTo>
                    <a:lnTo>
                      <a:pt x="43" y="31"/>
                    </a:lnTo>
                    <a:lnTo>
                      <a:pt x="63" y="2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0" name="Freeform 176"/>
              <p:cNvSpPr>
                <a:spLocks noChangeAspect="1" noEditPoints="1"/>
              </p:cNvSpPr>
              <p:nvPr/>
            </p:nvSpPr>
            <p:spPr bwMode="gray">
              <a:xfrm>
                <a:off x="3932558" y="2144743"/>
                <a:ext cx="83843" cy="111803"/>
              </a:xfrm>
              <a:custGeom>
                <a:avLst/>
                <a:gdLst>
                  <a:gd name="T0" fmla="*/ 1 w 170"/>
                  <a:gd name="T1" fmla="*/ 6 h 269"/>
                  <a:gd name="T2" fmla="*/ 0 w 170"/>
                  <a:gd name="T3" fmla="*/ 7 h 269"/>
                  <a:gd name="T4" fmla="*/ 0 w 170"/>
                  <a:gd name="T5" fmla="*/ 7 h 269"/>
                  <a:gd name="T6" fmla="*/ 1 w 170"/>
                  <a:gd name="T7" fmla="*/ 7 h 269"/>
                  <a:gd name="T8" fmla="*/ 1 w 170"/>
                  <a:gd name="T9" fmla="*/ 7 h 269"/>
                  <a:gd name="T10" fmla="*/ 1 w 170"/>
                  <a:gd name="T11" fmla="*/ 7 h 269"/>
                  <a:gd name="T12" fmla="*/ 1 w 170"/>
                  <a:gd name="T13" fmla="*/ 6 h 269"/>
                  <a:gd name="T14" fmla="*/ 1 w 170"/>
                  <a:gd name="T15" fmla="*/ 6 h 269"/>
                  <a:gd name="T16" fmla="*/ 0 w 170"/>
                  <a:gd name="T17" fmla="*/ 0 h 269"/>
                  <a:gd name="T18" fmla="*/ 0 w 170"/>
                  <a:gd name="T19" fmla="*/ 0 h 269"/>
                  <a:gd name="T20" fmla="*/ 0 w 170"/>
                  <a:gd name="T21" fmla="*/ 0 h 269"/>
                  <a:gd name="T22" fmla="*/ 1 w 170"/>
                  <a:gd name="T23" fmla="*/ 0 h 269"/>
                  <a:gd name="T24" fmla="*/ 1 w 170"/>
                  <a:gd name="T25" fmla="*/ 0 h 269"/>
                  <a:gd name="T26" fmla="*/ 0 w 170"/>
                  <a:gd name="T27" fmla="*/ 0 h 269"/>
                  <a:gd name="T28" fmla="*/ 5 w 170"/>
                  <a:gd name="T29" fmla="*/ 5 h 269"/>
                  <a:gd name="T30" fmla="*/ 5 w 170"/>
                  <a:gd name="T31" fmla="*/ 6 h 269"/>
                  <a:gd name="T32" fmla="*/ 4 w 170"/>
                  <a:gd name="T33" fmla="*/ 6 h 269"/>
                  <a:gd name="T34" fmla="*/ 5 w 170"/>
                  <a:gd name="T35" fmla="*/ 6 h 269"/>
                  <a:gd name="T36" fmla="*/ 5 w 170"/>
                  <a:gd name="T37" fmla="*/ 5 h 269"/>
                  <a:gd name="T38" fmla="*/ 4 w 170"/>
                  <a:gd name="T39" fmla="*/ 6 h 269"/>
                  <a:gd name="T40" fmla="*/ 4 w 170"/>
                  <a:gd name="T41" fmla="*/ 6 h 269"/>
                  <a:gd name="T42" fmla="*/ 4 w 170"/>
                  <a:gd name="T43" fmla="*/ 7 h 269"/>
                  <a:gd name="T44" fmla="*/ 4 w 170"/>
                  <a:gd name="T45" fmla="*/ 7 h 269"/>
                  <a:gd name="T46" fmla="*/ 4 w 170"/>
                  <a:gd name="T47" fmla="*/ 7 h 269"/>
                  <a:gd name="T48" fmla="*/ 4 w 170"/>
                  <a:gd name="T49" fmla="*/ 6 h 269"/>
                  <a:gd name="T50" fmla="*/ 2 w 170"/>
                  <a:gd name="T51" fmla="*/ 7 h 269"/>
                  <a:gd name="T52" fmla="*/ 2 w 170"/>
                  <a:gd name="T53" fmla="*/ 8 h 269"/>
                  <a:gd name="T54" fmla="*/ 2 w 170"/>
                  <a:gd name="T55" fmla="*/ 8 h 269"/>
                  <a:gd name="T56" fmla="*/ 2 w 170"/>
                  <a:gd name="T57" fmla="*/ 8 h 269"/>
                  <a:gd name="T58" fmla="*/ 2 w 170"/>
                  <a:gd name="T59" fmla="*/ 7 h 269"/>
                  <a:gd name="T60" fmla="*/ 2 w 170"/>
                  <a:gd name="T61" fmla="*/ 7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70"/>
                  <a:gd name="T94" fmla="*/ 0 h 269"/>
                  <a:gd name="T95" fmla="*/ 170 w 170"/>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70" h="269">
                    <a:moveTo>
                      <a:pt x="41" y="228"/>
                    </a:moveTo>
                    <a:lnTo>
                      <a:pt x="12" y="239"/>
                    </a:lnTo>
                    <a:lnTo>
                      <a:pt x="14" y="248"/>
                    </a:lnTo>
                    <a:lnTo>
                      <a:pt x="20" y="254"/>
                    </a:lnTo>
                    <a:lnTo>
                      <a:pt x="31" y="251"/>
                    </a:lnTo>
                    <a:lnTo>
                      <a:pt x="32" y="239"/>
                    </a:lnTo>
                    <a:lnTo>
                      <a:pt x="44" y="229"/>
                    </a:lnTo>
                    <a:lnTo>
                      <a:pt x="41" y="228"/>
                    </a:lnTo>
                    <a:close/>
                    <a:moveTo>
                      <a:pt x="14" y="0"/>
                    </a:moveTo>
                    <a:lnTo>
                      <a:pt x="0" y="2"/>
                    </a:lnTo>
                    <a:lnTo>
                      <a:pt x="14" y="11"/>
                    </a:lnTo>
                    <a:lnTo>
                      <a:pt x="20" y="9"/>
                    </a:lnTo>
                    <a:lnTo>
                      <a:pt x="20" y="2"/>
                    </a:lnTo>
                    <a:lnTo>
                      <a:pt x="14" y="0"/>
                    </a:lnTo>
                    <a:close/>
                    <a:moveTo>
                      <a:pt x="170" y="194"/>
                    </a:moveTo>
                    <a:lnTo>
                      <a:pt x="156" y="202"/>
                    </a:lnTo>
                    <a:lnTo>
                      <a:pt x="151" y="211"/>
                    </a:lnTo>
                    <a:lnTo>
                      <a:pt x="164" y="206"/>
                    </a:lnTo>
                    <a:lnTo>
                      <a:pt x="170" y="194"/>
                    </a:lnTo>
                    <a:close/>
                    <a:moveTo>
                      <a:pt x="149" y="219"/>
                    </a:moveTo>
                    <a:lnTo>
                      <a:pt x="145" y="219"/>
                    </a:lnTo>
                    <a:lnTo>
                      <a:pt x="132" y="248"/>
                    </a:lnTo>
                    <a:lnTo>
                      <a:pt x="127" y="251"/>
                    </a:lnTo>
                    <a:lnTo>
                      <a:pt x="147" y="239"/>
                    </a:lnTo>
                    <a:lnTo>
                      <a:pt x="149" y="219"/>
                    </a:lnTo>
                    <a:close/>
                    <a:moveTo>
                      <a:pt x="66" y="248"/>
                    </a:moveTo>
                    <a:lnTo>
                      <a:pt x="61" y="268"/>
                    </a:lnTo>
                    <a:lnTo>
                      <a:pt x="71" y="269"/>
                    </a:lnTo>
                    <a:lnTo>
                      <a:pt x="80" y="265"/>
                    </a:lnTo>
                    <a:lnTo>
                      <a:pt x="80" y="252"/>
                    </a:lnTo>
                    <a:lnTo>
                      <a:pt x="66" y="24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1" name="Freeform 177"/>
              <p:cNvSpPr>
                <a:spLocks noChangeAspect="1" noEditPoints="1"/>
              </p:cNvSpPr>
              <p:nvPr/>
            </p:nvSpPr>
            <p:spPr bwMode="gray">
              <a:xfrm>
                <a:off x="5306296" y="3026895"/>
                <a:ext cx="46759" cy="34087"/>
              </a:xfrm>
              <a:custGeom>
                <a:avLst/>
                <a:gdLst>
                  <a:gd name="T0" fmla="*/ 0 w 93"/>
                  <a:gd name="T1" fmla="*/ 0 h 80"/>
                  <a:gd name="T2" fmla="*/ 0 w 93"/>
                  <a:gd name="T3" fmla="*/ 1 h 80"/>
                  <a:gd name="T4" fmla="*/ 0 w 93"/>
                  <a:gd name="T5" fmla="*/ 1 h 80"/>
                  <a:gd name="T6" fmla="*/ 0 w 93"/>
                  <a:gd name="T7" fmla="*/ 0 h 80"/>
                  <a:gd name="T8" fmla="*/ 0 w 93"/>
                  <a:gd name="T9" fmla="*/ 0 h 80"/>
                  <a:gd name="T10" fmla="*/ 3 w 93"/>
                  <a:gd name="T11" fmla="*/ 2 h 80"/>
                  <a:gd name="T12" fmla="*/ 3 w 93"/>
                  <a:gd name="T13" fmla="*/ 3 h 80"/>
                  <a:gd name="T14" fmla="*/ 2 w 93"/>
                  <a:gd name="T15" fmla="*/ 2 h 80"/>
                  <a:gd name="T16" fmla="*/ 2 w 93"/>
                  <a:gd name="T17" fmla="*/ 2 h 80"/>
                  <a:gd name="T18" fmla="*/ 3 w 93"/>
                  <a:gd name="T19" fmla="*/ 2 h 80"/>
                  <a:gd name="T20" fmla="*/ 2 w 93"/>
                  <a:gd name="T21" fmla="*/ 1 h 80"/>
                  <a:gd name="T22" fmla="*/ 2 w 93"/>
                  <a:gd name="T23" fmla="*/ 2 h 80"/>
                  <a:gd name="T24" fmla="*/ 2 w 93"/>
                  <a:gd name="T25" fmla="*/ 1 h 80"/>
                  <a:gd name="T26" fmla="*/ 2 w 93"/>
                  <a:gd name="T27" fmla="*/ 1 h 80"/>
                  <a:gd name="T28" fmla="*/ 1 w 93"/>
                  <a:gd name="T29" fmla="*/ 2 h 80"/>
                  <a:gd name="T30" fmla="*/ 1 w 93"/>
                  <a:gd name="T31" fmla="*/ 1 h 80"/>
                  <a:gd name="T32" fmla="*/ 1 w 93"/>
                  <a:gd name="T33" fmla="*/ 2 h 8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3"/>
                  <a:gd name="T52" fmla="*/ 0 h 80"/>
                  <a:gd name="T53" fmla="*/ 93 w 93"/>
                  <a:gd name="T54" fmla="*/ 80 h 8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3" h="80">
                    <a:moveTo>
                      <a:pt x="5" y="0"/>
                    </a:moveTo>
                    <a:lnTo>
                      <a:pt x="8" y="27"/>
                    </a:lnTo>
                    <a:lnTo>
                      <a:pt x="0" y="17"/>
                    </a:lnTo>
                    <a:lnTo>
                      <a:pt x="0" y="4"/>
                    </a:lnTo>
                    <a:lnTo>
                      <a:pt x="5" y="0"/>
                    </a:lnTo>
                    <a:close/>
                    <a:moveTo>
                      <a:pt x="93" y="69"/>
                    </a:moveTo>
                    <a:lnTo>
                      <a:pt x="92" y="80"/>
                    </a:lnTo>
                    <a:lnTo>
                      <a:pt x="87" y="78"/>
                    </a:lnTo>
                    <a:lnTo>
                      <a:pt x="84" y="66"/>
                    </a:lnTo>
                    <a:lnTo>
                      <a:pt x="93" y="69"/>
                    </a:lnTo>
                    <a:close/>
                    <a:moveTo>
                      <a:pt x="58" y="38"/>
                    </a:moveTo>
                    <a:lnTo>
                      <a:pt x="58" y="51"/>
                    </a:lnTo>
                    <a:lnTo>
                      <a:pt x="47" y="41"/>
                    </a:lnTo>
                    <a:lnTo>
                      <a:pt x="58" y="38"/>
                    </a:lnTo>
                    <a:close/>
                    <a:moveTo>
                      <a:pt x="30" y="49"/>
                    </a:moveTo>
                    <a:lnTo>
                      <a:pt x="19" y="44"/>
                    </a:lnTo>
                    <a:lnTo>
                      <a:pt x="30" y="4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2" name="Freeform 178"/>
              <p:cNvSpPr>
                <a:spLocks noChangeAspect="1" noEditPoints="1"/>
              </p:cNvSpPr>
              <p:nvPr/>
            </p:nvSpPr>
            <p:spPr bwMode="gray">
              <a:xfrm>
                <a:off x="4996721" y="2829195"/>
                <a:ext cx="246693" cy="207244"/>
              </a:xfrm>
              <a:custGeom>
                <a:avLst/>
                <a:gdLst>
                  <a:gd name="T0" fmla="*/ 1 w 498"/>
                  <a:gd name="T1" fmla="*/ 9 h 495"/>
                  <a:gd name="T2" fmla="*/ 1 w 498"/>
                  <a:gd name="T3" fmla="*/ 7 h 495"/>
                  <a:gd name="T4" fmla="*/ 0 w 498"/>
                  <a:gd name="T5" fmla="*/ 7 h 495"/>
                  <a:gd name="T6" fmla="*/ 0 w 498"/>
                  <a:gd name="T7" fmla="*/ 6 h 495"/>
                  <a:gd name="T8" fmla="*/ 0 w 498"/>
                  <a:gd name="T9" fmla="*/ 5 h 495"/>
                  <a:gd name="T10" fmla="*/ 2 w 498"/>
                  <a:gd name="T11" fmla="*/ 3 h 495"/>
                  <a:gd name="T12" fmla="*/ 1 w 498"/>
                  <a:gd name="T13" fmla="*/ 2 h 495"/>
                  <a:gd name="T14" fmla="*/ 2 w 498"/>
                  <a:gd name="T15" fmla="*/ 1 h 495"/>
                  <a:gd name="T16" fmla="*/ 3 w 498"/>
                  <a:gd name="T17" fmla="*/ 0 h 495"/>
                  <a:gd name="T18" fmla="*/ 3 w 498"/>
                  <a:gd name="T19" fmla="*/ 1 h 495"/>
                  <a:gd name="T20" fmla="*/ 3 w 498"/>
                  <a:gd name="T21" fmla="*/ 2 h 495"/>
                  <a:gd name="T22" fmla="*/ 3 w 498"/>
                  <a:gd name="T23" fmla="*/ 2 h 495"/>
                  <a:gd name="T24" fmla="*/ 3 w 498"/>
                  <a:gd name="T25" fmla="*/ 2 h 495"/>
                  <a:gd name="T26" fmla="*/ 3 w 498"/>
                  <a:gd name="T27" fmla="*/ 2 h 495"/>
                  <a:gd name="T28" fmla="*/ 3 w 498"/>
                  <a:gd name="T29" fmla="*/ 2 h 495"/>
                  <a:gd name="T30" fmla="*/ 4 w 498"/>
                  <a:gd name="T31" fmla="*/ 2 h 495"/>
                  <a:gd name="T32" fmla="*/ 4 w 498"/>
                  <a:gd name="T33" fmla="*/ 2 h 495"/>
                  <a:gd name="T34" fmla="*/ 4 w 498"/>
                  <a:gd name="T35" fmla="*/ 2 h 495"/>
                  <a:gd name="T36" fmla="*/ 4 w 498"/>
                  <a:gd name="T37" fmla="*/ 2 h 495"/>
                  <a:gd name="T38" fmla="*/ 5 w 498"/>
                  <a:gd name="T39" fmla="*/ 2 h 495"/>
                  <a:gd name="T40" fmla="*/ 5 w 498"/>
                  <a:gd name="T41" fmla="*/ 2 h 495"/>
                  <a:gd name="T42" fmla="*/ 6 w 498"/>
                  <a:gd name="T43" fmla="*/ 2 h 495"/>
                  <a:gd name="T44" fmla="*/ 6 w 498"/>
                  <a:gd name="T45" fmla="*/ 2 h 495"/>
                  <a:gd name="T46" fmla="*/ 5 w 498"/>
                  <a:gd name="T47" fmla="*/ 2 h 495"/>
                  <a:gd name="T48" fmla="*/ 5 w 498"/>
                  <a:gd name="T49" fmla="*/ 1 h 495"/>
                  <a:gd name="T50" fmla="*/ 5 w 498"/>
                  <a:gd name="T51" fmla="*/ 1 h 495"/>
                  <a:gd name="T52" fmla="*/ 6 w 498"/>
                  <a:gd name="T53" fmla="*/ 1 h 495"/>
                  <a:gd name="T54" fmla="*/ 6 w 498"/>
                  <a:gd name="T55" fmla="*/ 1 h 495"/>
                  <a:gd name="T56" fmla="*/ 6 w 498"/>
                  <a:gd name="T57" fmla="*/ 1 h 495"/>
                  <a:gd name="T58" fmla="*/ 6 w 498"/>
                  <a:gd name="T59" fmla="*/ 0 h 495"/>
                  <a:gd name="T60" fmla="*/ 6 w 498"/>
                  <a:gd name="T61" fmla="*/ 0 h 495"/>
                  <a:gd name="T62" fmla="*/ 11 w 498"/>
                  <a:gd name="T63" fmla="*/ 3 h 495"/>
                  <a:gd name="T64" fmla="*/ 13 w 498"/>
                  <a:gd name="T65" fmla="*/ 5 h 495"/>
                  <a:gd name="T66" fmla="*/ 12 w 498"/>
                  <a:gd name="T67" fmla="*/ 7 h 495"/>
                  <a:gd name="T68" fmla="*/ 13 w 498"/>
                  <a:gd name="T69" fmla="*/ 9 h 495"/>
                  <a:gd name="T70" fmla="*/ 13 w 498"/>
                  <a:gd name="T71" fmla="*/ 10 h 495"/>
                  <a:gd name="T72" fmla="*/ 13 w 498"/>
                  <a:gd name="T73" fmla="*/ 10 h 495"/>
                  <a:gd name="T74" fmla="*/ 13 w 498"/>
                  <a:gd name="T75" fmla="*/ 10 h 495"/>
                  <a:gd name="T76" fmla="*/ 14 w 498"/>
                  <a:gd name="T77" fmla="*/ 12 h 495"/>
                  <a:gd name="T78" fmla="*/ 14 w 498"/>
                  <a:gd name="T79" fmla="*/ 13 h 495"/>
                  <a:gd name="T80" fmla="*/ 13 w 498"/>
                  <a:gd name="T81" fmla="*/ 14 h 495"/>
                  <a:gd name="T82" fmla="*/ 12 w 498"/>
                  <a:gd name="T83" fmla="*/ 14 h 495"/>
                  <a:gd name="T84" fmla="*/ 11 w 498"/>
                  <a:gd name="T85" fmla="*/ 14 h 495"/>
                  <a:gd name="T86" fmla="*/ 9 w 498"/>
                  <a:gd name="T87" fmla="*/ 14 h 495"/>
                  <a:gd name="T88" fmla="*/ 8 w 498"/>
                  <a:gd name="T89" fmla="*/ 14 h 495"/>
                  <a:gd name="T90" fmla="*/ 7 w 498"/>
                  <a:gd name="T91" fmla="*/ 14 h 495"/>
                  <a:gd name="T92" fmla="*/ 6 w 498"/>
                  <a:gd name="T93" fmla="*/ 11 h 495"/>
                  <a:gd name="T94" fmla="*/ 6 w 498"/>
                  <a:gd name="T95" fmla="*/ 12 h 495"/>
                  <a:gd name="T96" fmla="*/ 5 w 498"/>
                  <a:gd name="T97" fmla="*/ 11 h 495"/>
                  <a:gd name="T98" fmla="*/ 3 w 498"/>
                  <a:gd name="T99" fmla="*/ 11 h 495"/>
                  <a:gd name="T100" fmla="*/ 2 w 498"/>
                  <a:gd name="T101" fmla="*/ 10 h 495"/>
                  <a:gd name="T102" fmla="*/ 14 w 498"/>
                  <a:gd name="T103" fmla="*/ 6 h 495"/>
                  <a:gd name="T104" fmla="*/ 14 w 498"/>
                  <a:gd name="T105" fmla="*/ 5 h 495"/>
                  <a:gd name="T106" fmla="*/ 14 w 498"/>
                  <a:gd name="T107" fmla="*/ 6 h 495"/>
                  <a:gd name="T108" fmla="*/ 13 w 498"/>
                  <a:gd name="T109" fmla="*/ 7 h 495"/>
                  <a:gd name="T110" fmla="*/ 13 w 498"/>
                  <a:gd name="T111" fmla="*/ 6 h 49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98"/>
                  <a:gd name="T169" fmla="*/ 0 h 495"/>
                  <a:gd name="T170" fmla="*/ 498 w 498"/>
                  <a:gd name="T171" fmla="*/ 495 h 49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98" h="495">
                    <a:moveTo>
                      <a:pt x="68" y="348"/>
                    </a:moveTo>
                    <a:lnTo>
                      <a:pt x="42" y="294"/>
                    </a:lnTo>
                    <a:lnTo>
                      <a:pt x="42" y="275"/>
                    </a:lnTo>
                    <a:lnTo>
                      <a:pt x="27" y="258"/>
                    </a:lnTo>
                    <a:lnTo>
                      <a:pt x="8" y="249"/>
                    </a:lnTo>
                    <a:lnTo>
                      <a:pt x="5" y="237"/>
                    </a:lnTo>
                    <a:lnTo>
                      <a:pt x="13" y="227"/>
                    </a:lnTo>
                    <a:lnTo>
                      <a:pt x="8" y="193"/>
                    </a:lnTo>
                    <a:lnTo>
                      <a:pt x="2" y="186"/>
                    </a:lnTo>
                    <a:lnTo>
                      <a:pt x="0" y="156"/>
                    </a:lnTo>
                    <a:lnTo>
                      <a:pt x="24" y="148"/>
                    </a:lnTo>
                    <a:lnTo>
                      <a:pt x="55" y="99"/>
                    </a:lnTo>
                    <a:lnTo>
                      <a:pt x="53" y="88"/>
                    </a:lnTo>
                    <a:lnTo>
                      <a:pt x="41" y="79"/>
                    </a:lnTo>
                    <a:lnTo>
                      <a:pt x="46" y="63"/>
                    </a:lnTo>
                    <a:lnTo>
                      <a:pt x="58" y="43"/>
                    </a:lnTo>
                    <a:lnTo>
                      <a:pt x="38" y="1"/>
                    </a:lnTo>
                    <a:lnTo>
                      <a:pt x="100" y="0"/>
                    </a:lnTo>
                    <a:lnTo>
                      <a:pt x="100" y="3"/>
                    </a:lnTo>
                    <a:lnTo>
                      <a:pt x="100" y="20"/>
                    </a:lnTo>
                    <a:lnTo>
                      <a:pt x="97" y="32"/>
                    </a:lnTo>
                    <a:lnTo>
                      <a:pt x="95" y="49"/>
                    </a:lnTo>
                    <a:lnTo>
                      <a:pt x="98" y="68"/>
                    </a:lnTo>
                    <a:lnTo>
                      <a:pt x="98" y="74"/>
                    </a:lnTo>
                    <a:lnTo>
                      <a:pt x="104" y="80"/>
                    </a:lnTo>
                    <a:lnTo>
                      <a:pt x="109" y="77"/>
                    </a:lnTo>
                    <a:lnTo>
                      <a:pt x="112" y="72"/>
                    </a:lnTo>
                    <a:lnTo>
                      <a:pt x="117" y="71"/>
                    </a:lnTo>
                    <a:lnTo>
                      <a:pt x="115" y="63"/>
                    </a:lnTo>
                    <a:lnTo>
                      <a:pt x="120" y="59"/>
                    </a:lnTo>
                    <a:lnTo>
                      <a:pt x="124" y="60"/>
                    </a:lnTo>
                    <a:lnTo>
                      <a:pt x="132" y="71"/>
                    </a:lnTo>
                    <a:lnTo>
                      <a:pt x="137" y="74"/>
                    </a:lnTo>
                    <a:lnTo>
                      <a:pt x="143" y="71"/>
                    </a:lnTo>
                    <a:lnTo>
                      <a:pt x="146" y="71"/>
                    </a:lnTo>
                    <a:lnTo>
                      <a:pt x="149" y="88"/>
                    </a:lnTo>
                    <a:lnTo>
                      <a:pt x="154" y="85"/>
                    </a:lnTo>
                    <a:lnTo>
                      <a:pt x="154" y="77"/>
                    </a:lnTo>
                    <a:lnTo>
                      <a:pt x="155" y="69"/>
                    </a:lnTo>
                    <a:lnTo>
                      <a:pt x="160" y="69"/>
                    </a:lnTo>
                    <a:lnTo>
                      <a:pt x="169" y="69"/>
                    </a:lnTo>
                    <a:lnTo>
                      <a:pt x="172" y="68"/>
                    </a:lnTo>
                    <a:lnTo>
                      <a:pt x="181" y="66"/>
                    </a:lnTo>
                    <a:lnTo>
                      <a:pt x="189" y="59"/>
                    </a:lnTo>
                    <a:lnTo>
                      <a:pt x="189" y="55"/>
                    </a:lnTo>
                    <a:lnTo>
                      <a:pt x="188" y="52"/>
                    </a:lnTo>
                    <a:lnTo>
                      <a:pt x="177" y="54"/>
                    </a:lnTo>
                    <a:lnTo>
                      <a:pt x="169" y="51"/>
                    </a:lnTo>
                    <a:lnTo>
                      <a:pt x="169" y="48"/>
                    </a:lnTo>
                    <a:lnTo>
                      <a:pt x="178" y="42"/>
                    </a:lnTo>
                    <a:lnTo>
                      <a:pt x="177" y="40"/>
                    </a:lnTo>
                    <a:lnTo>
                      <a:pt x="178" y="37"/>
                    </a:lnTo>
                    <a:lnTo>
                      <a:pt x="185" y="37"/>
                    </a:lnTo>
                    <a:lnTo>
                      <a:pt x="185" y="34"/>
                    </a:lnTo>
                    <a:lnTo>
                      <a:pt x="189" y="29"/>
                    </a:lnTo>
                    <a:lnTo>
                      <a:pt x="189" y="23"/>
                    </a:lnTo>
                    <a:lnTo>
                      <a:pt x="195" y="23"/>
                    </a:lnTo>
                    <a:lnTo>
                      <a:pt x="197" y="15"/>
                    </a:lnTo>
                    <a:lnTo>
                      <a:pt x="202" y="17"/>
                    </a:lnTo>
                    <a:lnTo>
                      <a:pt x="202" y="14"/>
                    </a:lnTo>
                    <a:lnTo>
                      <a:pt x="200" y="8"/>
                    </a:lnTo>
                    <a:lnTo>
                      <a:pt x="202" y="3"/>
                    </a:lnTo>
                    <a:lnTo>
                      <a:pt x="211" y="0"/>
                    </a:lnTo>
                    <a:lnTo>
                      <a:pt x="373" y="93"/>
                    </a:lnTo>
                    <a:lnTo>
                      <a:pt x="383" y="128"/>
                    </a:lnTo>
                    <a:lnTo>
                      <a:pt x="447" y="167"/>
                    </a:lnTo>
                    <a:lnTo>
                      <a:pt x="426" y="235"/>
                    </a:lnTo>
                    <a:lnTo>
                      <a:pt x="426" y="243"/>
                    </a:lnTo>
                    <a:lnTo>
                      <a:pt x="457" y="281"/>
                    </a:lnTo>
                    <a:lnTo>
                      <a:pt x="449" y="308"/>
                    </a:lnTo>
                    <a:lnTo>
                      <a:pt x="452" y="318"/>
                    </a:lnTo>
                    <a:lnTo>
                      <a:pt x="452" y="330"/>
                    </a:lnTo>
                    <a:lnTo>
                      <a:pt x="447" y="330"/>
                    </a:lnTo>
                    <a:lnTo>
                      <a:pt x="446" y="337"/>
                    </a:lnTo>
                    <a:lnTo>
                      <a:pt x="455" y="359"/>
                    </a:lnTo>
                    <a:lnTo>
                      <a:pt x="452" y="363"/>
                    </a:lnTo>
                    <a:lnTo>
                      <a:pt x="464" y="380"/>
                    </a:lnTo>
                    <a:lnTo>
                      <a:pt x="472" y="416"/>
                    </a:lnTo>
                    <a:lnTo>
                      <a:pt x="498" y="433"/>
                    </a:lnTo>
                    <a:lnTo>
                      <a:pt x="497" y="441"/>
                    </a:lnTo>
                    <a:lnTo>
                      <a:pt x="476" y="461"/>
                    </a:lnTo>
                    <a:lnTo>
                      <a:pt x="429" y="477"/>
                    </a:lnTo>
                    <a:lnTo>
                      <a:pt x="414" y="479"/>
                    </a:lnTo>
                    <a:lnTo>
                      <a:pt x="401" y="472"/>
                    </a:lnTo>
                    <a:lnTo>
                      <a:pt x="381" y="475"/>
                    </a:lnTo>
                    <a:lnTo>
                      <a:pt x="367" y="487"/>
                    </a:lnTo>
                    <a:lnTo>
                      <a:pt x="335" y="487"/>
                    </a:lnTo>
                    <a:lnTo>
                      <a:pt x="312" y="495"/>
                    </a:lnTo>
                    <a:lnTo>
                      <a:pt x="293" y="484"/>
                    </a:lnTo>
                    <a:lnTo>
                      <a:pt x="279" y="489"/>
                    </a:lnTo>
                    <a:lnTo>
                      <a:pt x="244" y="487"/>
                    </a:lnTo>
                    <a:lnTo>
                      <a:pt x="232" y="469"/>
                    </a:lnTo>
                    <a:lnTo>
                      <a:pt x="223" y="414"/>
                    </a:lnTo>
                    <a:lnTo>
                      <a:pt x="211" y="397"/>
                    </a:lnTo>
                    <a:lnTo>
                      <a:pt x="200" y="396"/>
                    </a:lnTo>
                    <a:lnTo>
                      <a:pt x="198" y="399"/>
                    </a:lnTo>
                    <a:lnTo>
                      <a:pt x="189" y="394"/>
                    </a:lnTo>
                    <a:lnTo>
                      <a:pt x="177" y="397"/>
                    </a:lnTo>
                    <a:lnTo>
                      <a:pt x="154" y="387"/>
                    </a:lnTo>
                    <a:lnTo>
                      <a:pt x="98" y="367"/>
                    </a:lnTo>
                    <a:lnTo>
                      <a:pt x="80" y="350"/>
                    </a:lnTo>
                    <a:lnTo>
                      <a:pt x="68" y="348"/>
                    </a:lnTo>
                    <a:close/>
                    <a:moveTo>
                      <a:pt x="472" y="189"/>
                    </a:moveTo>
                    <a:lnTo>
                      <a:pt x="469" y="204"/>
                    </a:lnTo>
                    <a:lnTo>
                      <a:pt x="466" y="199"/>
                    </a:lnTo>
                    <a:lnTo>
                      <a:pt x="466" y="179"/>
                    </a:lnTo>
                    <a:lnTo>
                      <a:pt x="471" y="179"/>
                    </a:lnTo>
                    <a:lnTo>
                      <a:pt x="472" y="189"/>
                    </a:lnTo>
                    <a:close/>
                    <a:moveTo>
                      <a:pt x="447" y="220"/>
                    </a:moveTo>
                    <a:lnTo>
                      <a:pt x="459" y="250"/>
                    </a:lnTo>
                    <a:lnTo>
                      <a:pt x="447" y="241"/>
                    </a:lnTo>
                    <a:lnTo>
                      <a:pt x="447" y="22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3" name="Freeform 179"/>
              <p:cNvSpPr>
                <a:spLocks noChangeAspect="1" noEditPoints="1"/>
              </p:cNvSpPr>
              <p:nvPr/>
            </p:nvSpPr>
            <p:spPr bwMode="gray">
              <a:xfrm>
                <a:off x="4488825" y="2037030"/>
                <a:ext cx="90293" cy="162251"/>
              </a:xfrm>
              <a:custGeom>
                <a:avLst/>
                <a:gdLst>
                  <a:gd name="T0" fmla="*/ 2 w 183"/>
                  <a:gd name="T1" fmla="*/ 1 h 387"/>
                  <a:gd name="T2" fmla="*/ 1 w 183"/>
                  <a:gd name="T3" fmla="*/ 1 h 387"/>
                  <a:gd name="T4" fmla="*/ 2 w 183"/>
                  <a:gd name="T5" fmla="*/ 2 h 387"/>
                  <a:gd name="T6" fmla="*/ 1 w 183"/>
                  <a:gd name="T7" fmla="*/ 2 h 387"/>
                  <a:gd name="T8" fmla="*/ 2 w 183"/>
                  <a:gd name="T9" fmla="*/ 4 h 387"/>
                  <a:gd name="T10" fmla="*/ 1 w 183"/>
                  <a:gd name="T11" fmla="*/ 5 h 387"/>
                  <a:gd name="T12" fmla="*/ 0 w 183"/>
                  <a:gd name="T13" fmla="*/ 6 h 387"/>
                  <a:gd name="T14" fmla="*/ 0 w 183"/>
                  <a:gd name="T15" fmla="*/ 7 h 387"/>
                  <a:gd name="T16" fmla="*/ 1 w 183"/>
                  <a:gd name="T17" fmla="*/ 7 h 387"/>
                  <a:gd name="T18" fmla="*/ 1 w 183"/>
                  <a:gd name="T19" fmla="*/ 7 h 387"/>
                  <a:gd name="T20" fmla="*/ 1 w 183"/>
                  <a:gd name="T21" fmla="*/ 8 h 387"/>
                  <a:gd name="T22" fmla="*/ 2 w 183"/>
                  <a:gd name="T23" fmla="*/ 9 h 387"/>
                  <a:gd name="T24" fmla="*/ 3 w 183"/>
                  <a:gd name="T25" fmla="*/ 11 h 387"/>
                  <a:gd name="T26" fmla="*/ 3 w 183"/>
                  <a:gd name="T27" fmla="*/ 11 h 387"/>
                  <a:gd name="T28" fmla="*/ 4 w 183"/>
                  <a:gd name="T29" fmla="*/ 10 h 387"/>
                  <a:gd name="T30" fmla="*/ 3 w 183"/>
                  <a:gd name="T31" fmla="*/ 10 h 387"/>
                  <a:gd name="T32" fmla="*/ 4 w 183"/>
                  <a:gd name="T33" fmla="*/ 9 h 387"/>
                  <a:gd name="T34" fmla="*/ 5 w 183"/>
                  <a:gd name="T35" fmla="*/ 8 h 387"/>
                  <a:gd name="T36" fmla="*/ 5 w 183"/>
                  <a:gd name="T37" fmla="*/ 8 h 387"/>
                  <a:gd name="T38" fmla="*/ 5 w 183"/>
                  <a:gd name="T39" fmla="*/ 7 h 387"/>
                  <a:gd name="T40" fmla="*/ 5 w 183"/>
                  <a:gd name="T41" fmla="*/ 7 h 387"/>
                  <a:gd name="T42" fmla="*/ 5 w 183"/>
                  <a:gd name="T43" fmla="*/ 6 h 387"/>
                  <a:gd name="T44" fmla="*/ 4 w 183"/>
                  <a:gd name="T45" fmla="*/ 6 h 387"/>
                  <a:gd name="T46" fmla="*/ 4 w 183"/>
                  <a:gd name="T47" fmla="*/ 6 h 387"/>
                  <a:gd name="T48" fmla="*/ 4 w 183"/>
                  <a:gd name="T49" fmla="*/ 6 h 387"/>
                  <a:gd name="T50" fmla="*/ 3 w 183"/>
                  <a:gd name="T51" fmla="*/ 6 h 387"/>
                  <a:gd name="T52" fmla="*/ 3 w 183"/>
                  <a:gd name="T53" fmla="*/ 6 h 387"/>
                  <a:gd name="T54" fmla="*/ 3 w 183"/>
                  <a:gd name="T55" fmla="*/ 5 h 387"/>
                  <a:gd name="T56" fmla="*/ 4 w 183"/>
                  <a:gd name="T57" fmla="*/ 6 h 387"/>
                  <a:gd name="T58" fmla="*/ 4 w 183"/>
                  <a:gd name="T59" fmla="*/ 5 h 387"/>
                  <a:gd name="T60" fmla="*/ 5 w 183"/>
                  <a:gd name="T61" fmla="*/ 4 h 387"/>
                  <a:gd name="T62" fmla="*/ 5 w 183"/>
                  <a:gd name="T63" fmla="*/ 3 h 387"/>
                  <a:gd name="T64" fmla="*/ 5 w 183"/>
                  <a:gd name="T65" fmla="*/ 3 h 387"/>
                  <a:gd name="T66" fmla="*/ 4 w 183"/>
                  <a:gd name="T67" fmla="*/ 2 h 387"/>
                  <a:gd name="T68" fmla="*/ 4 w 183"/>
                  <a:gd name="T69" fmla="*/ 2 h 387"/>
                  <a:gd name="T70" fmla="*/ 4 w 183"/>
                  <a:gd name="T71" fmla="*/ 2 h 387"/>
                  <a:gd name="T72" fmla="*/ 5 w 183"/>
                  <a:gd name="T73" fmla="*/ 1 h 387"/>
                  <a:gd name="T74" fmla="*/ 5 w 183"/>
                  <a:gd name="T75" fmla="*/ 1 h 387"/>
                  <a:gd name="T76" fmla="*/ 5 w 183"/>
                  <a:gd name="T77" fmla="*/ 1 h 387"/>
                  <a:gd name="T78" fmla="*/ 4 w 183"/>
                  <a:gd name="T79" fmla="*/ 1 h 387"/>
                  <a:gd name="T80" fmla="*/ 4 w 183"/>
                  <a:gd name="T81" fmla="*/ 1 h 387"/>
                  <a:gd name="T82" fmla="*/ 4 w 183"/>
                  <a:gd name="T83" fmla="*/ 0 h 387"/>
                  <a:gd name="T84" fmla="*/ 4 w 183"/>
                  <a:gd name="T85" fmla="*/ 0 h 387"/>
                  <a:gd name="T86" fmla="*/ 3 w 183"/>
                  <a:gd name="T87" fmla="*/ 0 h 387"/>
                  <a:gd name="T88" fmla="*/ 2 w 183"/>
                  <a:gd name="T89" fmla="*/ 0 h 387"/>
                  <a:gd name="T90" fmla="*/ 2 w 183"/>
                  <a:gd name="T91" fmla="*/ 1 h 387"/>
                  <a:gd name="T92" fmla="*/ 5 w 183"/>
                  <a:gd name="T93" fmla="*/ 6 h 387"/>
                  <a:gd name="T94" fmla="*/ 5 w 183"/>
                  <a:gd name="T95" fmla="*/ 6 h 387"/>
                  <a:gd name="T96" fmla="*/ 4 w 183"/>
                  <a:gd name="T97" fmla="*/ 6 h 387"/>
                  <a:gd name="T98" fmla="*/ 4 w 183"/>
                  <a:gd name="T99" fmla="*/ 6 h 387"/>
                  <a:gd name="T100" fmla="*/ 5 w 183"/>
                  <a:gd name="T101" fmla="*/ 6 h 3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3"/>
                  <a:gd name="T154" fmla="*/ 0 h 387"/>
                  <a:gd name="T155" fmla="*/ 183 w 183"/>
                  <a:gd name="T156" fmla="*/ 387 h 3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3" h="387">
                    <a:moveTo>
                      <a:pt x="64" y="22"/>
                    </a:moveTo>
                    <a:lnTo>
                      <a:pt x="41" y="46"/>
                    </a:lnTo>
                    <a:lnTo>
                      <a:pt x="50" y="51"/>
                    </a:lnTo>
                    <a:lnTo>
                      <a:pt x="45" y="86"/>
                    </a:lnTo>
                    <a:lnTo>
                      <a:pt x="50" y="124"/>
                    </a:lnTo>
                    <a:lnTo>
                      <a:pt x="41" y="156"/>
                    </a:lnTo>
                    <a:lnTo>
                      <a:pt x="0" y="192"/>
                    </a:lnTo>
                    <a:lnTo>
                      <a:pt x="11" y="229"/>
                    </a:lnTo>
                    <a:lnTo>
                      <a:pt x="31" y="240"/>
                    </a:lnTo>
                    <a:lnTo>
                      <a:pt x="38" y="257"/>
                    </a:lnTo>
                    <a:lnTo>
                      <a:pt x="38" y="272"/>
                    </a:lnTo>
                    <a:lnTo>
                      <a:pt x="76" y="294"/>
                    </a:lnTo>
                    <a:lnTo>
                      <a:pt x="93" y="387"/>
                    </a:lnTo>
                    <a:lnTo>
                      <a:pt x="113" y="381"/>
                    </a:lnTo>
                    <a:lnTo>
                      <a:pt x="127" y="365"/>
                    </a:lnTo>
                    <a:lnTo>
                      <a:pt x="122" y="333"/>
                    </a:lnTo>
                    <a:lnTo>
                      <a:pt x="127" y="318"/>
                    </a:lnTo>
                    <a:lnTo>
                      <a:pt x="180" y="277"/>
                    </a:lnTo>
                    <a:lnTo>
                      <a:pt x="183" y="269"/>
                    </a:lnTo>
                    <a:lnTo>
                      <a:pt x="183" y="235"/>
                    </a:lnTo>
                    <a:lnTo>
                      <a:pt x="170" y="233"/>
                    </a:lnTo>
                    <a:lnTo>
                      <a:pt x="160" y="212"/>
                    </a:lnTo>
                    <a:lnTo>
                      <a:pt x="149" y="217"/>
                    </a:lnTo>
                    <a:lnTo>
                      <a:pt x="143" y="206"/>
                    </a:lnTo>
                    <a:lnTo>
                      <a:pt x="127" y="206"/>
                    </a:lnTo>
                    <a:lnTo>
                      <a:pt x="119" y="201"/>
                    </a:lnTo>
                    <a:lnTo>
                      <a:pt x="116" y="192"/>
                    </a:lnTo>
                    <a:lnTo>
                      <a:pt x="116" y="181"/>
                    </a:lnTo>
                    <a:lnTo>
                      <a:pt x="126" y="184"/>
                    </a:lnTo>
                    <a:lnTo>
                      <a:pt x="127" y="170"/>
                    </a:lnTo>
                    <a:lnTo>
                      <a:pt x="161" y="145"/>
                    </a:lnTo>
                    <a:lnTo>
                      <a:pt x="175" y="119"/>
                    </a:lnTo>
                    <a:lnTo>
                      <a:pt x="170" y="98"/>
                    </a:lnTo>
                    <a:lnTo>
                      <a:pt x="152" y="86"/>
                    </a:lnTo>
                    <a:lnTo>
                      <a:pt x="144" y="68"/>
                    </a:lnTo>
                    <a:lnTo>
                      <a:pt x="147" y="56"/>
                    </a:lnTo>
                    <a:lnTo>
                      <a:pt x="164" y="46"/>
                    </a:lnTo>
                    <a:lnTo>
                      <a:pt x="173" y="26"/>
                    </a:lnTo>
                    <a:lnTo>
                      <a:pt x="170" y="17"/>
                    </a:lnTo>
                    <a:lnTo>
                      <a:pt x="144" y="34"/>
                    </a:lnTo>
                    <a:lnTo>
                      <a:pt x="135" y="31"/>
                    </a:lnTo>
                    <a:lnTo>
                      <a:pt x="133" y="14"/>
                    </a:lnTo>
                    <a:lnTo>
                      <a:pt x="130" y="6"/>
                    </a:lnTo>
                    <a:lnTo>
                      <a:pt x="107" y="0"/>
                    </a:lnTo>
                    <a:lnTo>
                      <a:pt x="87" y="5"/>
                    </a:lnTo>
                    <a:lnTo>
                      <a:pt x="64" y="22"/>
                    </a:lnTo>
                    <a:close/>
                    <a:moveTo>
                      <a:pt x="158" y="196"/>
                    </a:moveTo>
                    <a:lnTo>
                      <a:pt x="160" y="206"/>
                    </a:lnTo>
                    <a:lnTo>
                      <a:pt x="152" y="206"/>
                    </a:lnTo>
                    <a:lnTo>
                      <a:pt x="149" y="198"/>
                    </a:lnTo>
                    <a:lnTo>
                      <a:pt x="158" y="19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4" name="Freeform 180"/>
              <p:cNvSpPr>
                <a:spLocks noChangeAspect="1"/>
              </p:cNvSpPr>
              <p:nvPr/>
            </p:nvSpPr>
            <p:spPr bwMode="gray">
              <a:xfrm>
                <a:off x="4790338" y="1911593"/>
                <a:ext cx="54821" cy="39540"/>
              </a:xfrm>
              <a:custGeom>
                <a:avLst/>
                <a:gdLst>
                  <a:gd name="T0" fmla="*/ 0 w 112"/>
                  <a:gd name="T1" fmla="*/ 1 h 90"/>
                  <a:gd name="T2" fmla="*/ 0 w 112"/>
                  <a:gd name="T3" fmla="*/ 0 h 90"/>
                  <a:gd name="T4" fmla="*/ 1 w 112"/>
                  <a:gd name="T5" fmla="*/ 0 h 90"/>
                  <a:gd name="T6" fmla="*/ 1 w 112"/>
                  <a:gd name="T7" fmla="*/ 0 h 90"/>
                  <a:gd name="T8" fmla="*/ 1 w 112"/>
                  <a:gd name="T9" fmla="*/ 0 h 90"/>
                  <a:gd name="T10" fmla="*/ 2 w 112"/>
                  <a:gd name="T11" fmla="*/ 0 h 90"/>
                  <a:gd name="T12" fmla="*/ 3 w 112"/>
                  <a:gd name="T13" fmla="*/ 1 h 90"/>
                  <a:gd name="T14" fmla="*/ 3 w 112"/>
                  <a:gd name="T15" fmla="*/ 2 h 90"/>
                  <a:gd name="T16" fmla="*/ 3 w 112"/>
                  <a:gd name="T17" fmla="*/ 2 h 90"/>
                  <a:gd name="T18" fmla="*/ 2 w 112"/>
                  <a:gd name="T19" fmla="*/ 2 h 90"/>
                  <a:gd name="T20" fmla="*/ 2 w 112"/>
                  <a:gd name="T21" fmla="*/ 3 h 90"/>
                  <a:gd name="T22" fmla="*/ 1 w 112"/>
                  <a:gd name="T23" fmla="*/ 3 h 90"/>
                  <a:gd name="T24" fmla="*/ 0 w 112"/>
                  <a:gd name="T25" fmla="*/ 3 h 90"/>
                  <a:gd name="T26" fmla="*/ 0 w 112"/>
                  <a:gd name="T27" fmla="*/ 2 h 90"/>
                  <a:gd name="T28" fmla="*/ 0 w 112"/>
                  <a:gd name="T29" fmla="*/ 1 h 90"/>
                  <a:gd name="T30" fmla="*/ 0 w 112"/>
                  <a:gd name="T31" fmla="*/ 1 h 9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2"/>
                  <a:gd name="T49" fmla="*/ 0 h 90"/>
                  <a:gd name="T50" fmla="*/ 112 w 112"/>
                  <a:gd name="T51" fmla="*/ 90 h 9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2" h="90">
                    <a:moveTo>
                      <a:pt x="9" y="16"/>
                    </a:moveTo>
                    <a:lnTo>
                      <a:pt x="13" y="6"/>
                    </a:lnTo>
                    <a:lnTo>
                      <a:pt x="26" y="3"/>
                    </a:lnTo>
                    <a:lnTo>
                      <a:pt x="34" y="8"/>
                    </a:lnTo>
                    <a:lnTo>
                      <a:pt x="43" y="0"/>
                    </a:lnTo>
                    <a:lnTo>
                      <a:pt x="87" y="3"/>
                    </a:lnTo>
                    <a:lnTo>
                      <a:pt x="105" y="19"/>
                    </a:lnTo>
                    <a:lnTo>
                      <a:pt x="112" y="59"/>
                    </a:lnTo>
                    <a:lnTo>
                      <a:pt x="93" y="72"/>
                    </a:lnTo>
                    <a:lnTo>
                      <a:pt x="76" y="72"/>
                    </a:lnTo>
                    <a:lnTo>
                      <a:pt x="51" y="85"/>
                    </a:lnTo>
                    <a:lnTo>
                      <a:pt x="22" y="90"/>
                    </a:lnTo>
                    <a:lnTo>
                      <a:pt x="8" y="76"/>
                    </a:lnTo>
                    <a:lnTo>
                      <a:pt x="0" y="59"/>
                    </a:lnTo>
                    <a:lnTo>
                      <a:pt x="4" y="14"/>
                    </a:lnTo>
                    <a:lnTo>
                      <a:pt x="9" y="1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5" name="Freeform 181"/>
              <p:cNvSpPr>
                <a:spLocks noChangeAspect="1"/>
              </p:cNvSpPr>
              <p:nvPr/>
            </p:nvSpPr>
            <p:spPr bwMode="gray">
              <a:xfrm>
                <a:off x="4759703" y="1903412"/>
                <a:ext cx="41922" cy="77717"/>
              </a:xfrm>
              <a:custGeom>
                <a:avLst/>
                <a:gdLst>
                  <a:gd name="T0" fmla="*/ 1 w 83"/>
                  <a:gd name="T1" fmla="*/ 6 h 181"/>
                  <a:gd name="T2" fmla="*/ 3 w 83"/>
                  <a:gd name="T3" fmla="*/ 4 h 181"/>
                  <a:gd name="T4" fmla="*/ 3 w 83"/>
                  <a:gd name="T5" fmla="*/ 3 h 181"/>
                  <a:gd name="T6" fmla="*/ 2 w 83"/>
                  <a:gd name="T7" fmla="*/ 3 h 181"/>
                  <a:gd name="T8" fmla="*/ 2 w 83"/>
                  <a:gd name="T9" fmla="*/ 3 h 181"/>
                  <a:gd name="T10" fmla="*/ 2 w 83"/>
                  <a:gd name="T11" fmla="*/ 1 h 181"/>
                  <a:gd name="T12" fmla="*/ 1 w 83"/>
                  <a:gd name="T13" fmla="*/ 0 h 181"/>
                  <a:gd name="T14" fmla="*/ 1 w 83"/>
                  <a:gd name="T15" fmla="*/ 0 h 181"/>
                  <a:gd name="T16" fmla="*/ 0 w 83"/>
                  <a:gd name="T17" fmla="*/ 0 h 181"/>
                  <a:gd name="T18" fmla="*/ 0 w 83"/>
                  <a:gd name="T19" fmla="*/ 2 h 181"/>
                  <a:gd name="T20" fmla="*/ 0 w 83"/>
                  <a:gd name="T21" fmla="*/ 2 h 181"/>
                  <a:gd name="T22" fmla="*/ 0 w 83"/>
                  <a:gd name="T23" fmla="*/ 3 h 181"/>
                  <a:gd name="T24" fmla="*/ 0 w 83"/>
                  <a:gd name="T25" fmla="*/ 3 h 181"/>
                  <a:gd name="T26" fmla="*/ 0 w 83"/>
                  <a:gd name="T27" fmla="*/ 4 h 181"/>
                  <a:gd name="T28" fmla="*/ 0 w 83"/>
                  <a:gd name="T29" fmla="*/ 4 h 181"/>
                  <a:gd name="T30" fmla="*/ 0 w 83"/>
                  <a:gd name="T31" fmla="*/ 4 h 181"/>
                  <a:gd name="T32" fmla="*/ 0 w 83"/>
                  <a:gd name="T33" fmla="*/ 5 h 181"/>
                  <a:gd name="T34" fmla="*/ 1 w 83"/>
                  <a:gd name="T35" fmla="*/ 5 h 181"/>
                  <a:gd name="T36" fmla="*/ 1 w 83"/>
                  <a:gd name="T37" fmla="*/ 6 h 181"/>
                  <a:gd name="T38" fmla="*/ 1 w 83"/>
                  <a:gd name="T39" fmla="*/ 6 h 18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3"/>
                  <a:gd name="T61" fmla="*/ 0 h 181"/>
                  <a:gd name="T62" fmla="*/ 83 w 83"/>
                  <a:gd name="T63" fmla="*/ 181 h 18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3" h="181">
                    <a:moveTo>
                      <a:pt x="42" y="181"/>
                    </a:moveTo>
                    <a:lnTo>
                      <a:pt x="83" y="131"/>
                    </a:lnTo>
                    <a:lnTo>
                      <a:pt x="81" y="110"/>
                    </a:lnTo>
                    <a:lnTo>
                      <a:pt x="67" y="96"/>
                    </a:lnTo>
                    <a:lnTo>
                      <a:pt x="59" y="79"/>
                    </a:lnTo>
                    <a:lnTo>
                      <a:pt x="63" y="34"/>
                    </a:lnTo>
                    <a:lnTo>
                      <a:pt x="39" y="8"/>
                    </a:lnTo>
                    <a:lnTo>
                      <a:pt x="21" y="0"/>
                    </a:lnTo>
                    <a:lnTo>
                      <a:pt x="8" y="14"/>
                    </a:lnTo>
                    <a:lnTo>
                      <a:pt x="2" y="48"/>
                    </a:lnTo>
                    <a:lnTo>
                      <a:pt x="14" y="54"/>
                    </a:lnTo>
                    <a:lnTo>
                      <a:pt x="7" y="80"/>
                    </a:lnTo>
                    <a:lnTo>
                      <a:pt x="10" y="88"/>
                    </a:lnTo>
                    <a:lnTo>
                      <a:pt x="4" y="118"/>
                    </a:lnTo>
                    <a:lnTo>
                      <a:pt x="7" y="136"/>
                    </a:lnTo>
                    <a:lnTo>
                      <a:pt x="0" y="135"/>
                    </a:lnTo>
                    <a:lnTo>
                      <a:pt x="13" y="155"/>
                    </a:lnTo>
                    <a:lnTo>
                      <a:pt x="27" y="160"/>
                    </a:lnTo>
                    <a:lnTo>
                      <a:pt x="34" y="178"/>
                    </a:lnTo>
                    <a:lnTo>
                      <a:pt x="42" y="18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6" name="Freeform 182"/>
              <p:cNvSpPr>
                <a:spLocks noChangeAspect="1"/>
              </p:cNvSpPr>
              <p:nvPr/>
            </p:nvSpPr>
            <p:spPr bwMode="gray">
              <a:xfrm>
                <a:off x="4848383" y="1501195"/>
                <a:ext cx="219282" cy="158160"/>
              </a:xfrm>
              <a:custGeom>
                <a:avLst/>
                <a:gdLst>
                  <a:gd name="T0" fmla="*/ 0 w 444"/>
                  <a:gd name="T1" fmla="*/ 10 h 381"/>
                  <a:gd name="T2" fmla="*/ 1 w 444"/>
                  <a:gd name="T3" fmla="*/ 9 h 381"/>
                  <a:gd name="T4" fmla="*/ 0 w 444"/>
                  <a:gd name="T5" fmla="*/ 9 h 381"/>
                  <a:gd name="T6" fmla="*/ 1 w 444"/>
                  <a:gd name="T7" fmla="*/ 8 h 381"/>
                  <a:gd name="T8" fmla="*/ 1 w 444"/>
                  <a:gd name="T9" fmla="*/ 7 h 381"/>
                  <a:gd name="T10" fmla="*/ 1 w 444"/>
                  <a:gd name="T11" fmla="*/ 5 h 381"/>
                  <a:gd name="T12" fmla="*/ 2 w 444"/>
                  <a:gd name="T13" fmla="*/ 5 h 381"/>
                  <a:gd name="T14" fmla="*/ 2 w 444"/>
                  <a:gd name="T15" fmla="*/ 5 h 381"/>
                  <a:gd name="T16" fmla="*/ 3 w 444"/>
                  <a:gd name="T17" fmla="*/ 4 h 381"/>
                  <a:gd name="T18" fmla="*/ 3 w 444"/>
                  <a:gd name="T19" fmla="*/ 5 h 381"/>
                  <a:gd name="T20" fmla="*/ 3 w 444"/>
                  <a:gd name="T21" fmla="*/ 4 h 381"/>
                  <a:gd name="T22" fmla="*/ 3 w 444"/>
                  <a:gd name="T23" fmla="*/ 4 h 381"/>
                  <a:gd name="T24" fmla="*/ 3 w 444"/>
                  <a:gd name="T25" fmla="*/ 3 h 381"/>
                  <a:gd name="T26" fmla="*/ 5 w 444"/>
                  <a:gd name="T27" fmla="*/ 2 h 381"/>
                  <a:gd name="T28" fmla="*/ 5 w 444"/>
                  <a:gd name="T29" fmla="*/ 2 h 381"/>
                  <a:gd name="T30" fmla="*/ 4 w 444"/>
                  <a:gd name="T31" fmla="*/ 2 h 381"/>
                  <a:gd name="T32" fmla="*/ 4 w 444"/>
                  <a:gd name="T33" fmla="*/ 2 h 381"/>
                  <a:gd name="T34" fmla="*/ 5 w 444"/>
                  <a:gd name="T35" fmla="*/ 1 h 381"/>
                  <a:gd name="T36" fmla="*/ 5 w 444"/>
                  <a:gd name="T37" fmla="*/ 1 h 381"/>
                  <a:gd name="T38" fmla="*/ 5 w 444"/>
                  <a:gd name="T39" fmla="*/ 1 h 381"/>
                  <a:gd name="T40" fmla="*/ 6 w 444"/>
                  <a:gd name="T41" fmla="*/ 1 h 381"/>
                  <a:gd name="T42" fmla="*/ 6 w 444"/>
                  <a:gd name="T43" fmla="*/ 0 h 381"/>
                  <a:gd name="T44" fmla="*/ 7 w 444"/>
                  <a:gd name="T45" fmla="*/ 0 h 381"/>
                  <a:gd name="T46" fmla="*/ 8 w 444"/>
                  <a:gd name="T47" fmla="*/ 0 h 381"/>
                  <a:gd name="T48" fmla="*/ 8 w 444"/>
                  <a:gd name="T49" fmla="*/ 1 h 381"/>
                  <a:gd name="T50" fmla="*/ 8 w 444"/>
                  <a:gd name="T51" fmla="*/ 1 h 381"/>
                  <a:gd name="T52" fmla="*/ 9 w 444"/>
                  <a:gd name="T53" fmla="*/ 1 h 381"/>
                  <a:gd name="T54" fmla="*/ 10 w 444"/>
                  <a:gd name="T55" fmla="*/ 1 h 381"/>
                  <a:gd name="T56" fmla="*/ 10 w 444"/>
                  <a:gd name="T57" fmla="*/ 2 h 381"/>
                  <a:gd name="T58" fmla="*/ 10 w 444"/>
                  <a:gd name="T59" fmla="*/ 3 h 381"/>
                  <a:gd name="T60" fmla="*/ 11 w 444"/>
                  <a:gd name="T61" fmla="*/ 5 h 381"/>
                  <a:gd name="T62" fmla="*/ 12 w 444"/>
                  <a:gd name="T63" fmla="*/ 5 h 381"/>
                  <a:gd name="T64" fmla="*/ 12 w 444"/>
                  <a:gd name="T65" fmla="*/ 5 h 381"/>
                  <a:gd name="T66" fmla="*/ 13 w 444"/>
                  <a:gd name="T67" fmla="*/ 6 h 381"/>
                  <a:gd name="T68" fmla="*/ 13 w 444"/>
                  <a:gd name="T69" fmla="*/ 6 h 381"/>
                  <a:gd name="T70" fmla="*/ 12 w 444"/>
                  <a:gd name="T71" fmla="*/ 7 h 381"/>
                  <a:gd name="T72" fmla="*/ 11 w 444"/>
                  <a:gd name="T73" fmla="*/ 6 h 381"/>
                  <a:gd name="T74" fmla="*/ 11 w 444"/>
                  <a:gd name="T75" fmla="*/ 7 h 381"/>
                  <a:gd name="T76" fmla="*/ 11 w 444"/>
                  <a:gd name="T77" fmla="*/ 9 h 381"/>
                  <a:gd name="T78" fmla="*/ 10 w 444"/>
                  <a:gd name="T79" fmla="*/ 9 h 381"/>
                  <a:gd name="T80" fmla="*/ 10 w 444"/>
                  <a:gd name="T81" fmla="*/ 9 h 381"/>
                  <a:gd name="T82" fmla="*/ 10 w 444"/>
                  <a:gd name="T83" fmla="*/ 10 h 381"/>
                  <a:gd name="T84" fmla="*/ 10 w 444"/>
                  <a:gd name="T85" fmla="*/ 11 h 381"/>
                  <a:gd name="T86" fmla="*/ 9 w 444"/>
                  <a:gd name="T87" fmla="*/ 10 h 381"/>
                  <a:gd name="T88" fmla="*/ 8 w 444"/>
                  <a:gd name="T89" fmla="*/ 11 h 381"/>
                  <a:gd name="T90" fmla="*/ 8 w 444"/>
                  <a:gd name="T91" fmla="*/ 10 h 381"/>
                  <a:gd name="T92" fmla="*/ 7 w 444"/>
                  <a:gd name="T93" fmla="*/ 11 h 381"/>
                  <a:gd name="T94" fmla="*/ 6 w 444"/>
                  <a:gd name="T95" fmla="*/ 10 h 381"/>
                  <a:gd name="T96" fmla="*/ 6 w 444"/>
                  <a:gd name="T97" fmla="*/ 10 h 381"/>
                  <a:gd name="T98" fmla="*/ 6 w 444"/>
                  <a:gd name="T99" fmla="*/ 10 h 381"/>
                  <a:gd name="T100" fmla="*/ 5 w 444"/>
                  <a:gd name="T101" fmla="*/ 10 h 381"/>
                  <a:gd name="T102" fmla="*/ 5 w 444"/>
                  <a:gd name="T103" fmla="*/ 10 h 381"/>
                  <a:gd name="T104" fmla="*/ 3 w 444"/>
                  <a:gd name="T105" fmla="*/ 9 h 381"/>
                  <a:gd name="T106" fmla="*/ 3 w 444"/>
                  <a:gd name="T107" fmla="*/ 9 h 381"/>
                  <a:gd name="T108" fmla="*/ 2 w 444"/>
                  <a:gd name="T109" fmla="*/ 9 h 381"/>
                  <a:gd name="T110" fmla="*/ 1 w 444"/>
                  <a:gd name="T111" fmla="*/ 10 h 381"/>
                  <a:gd name="T112" fmla="*/ 0 w 444"/>
                  <a:gd name="T113" fmla="*/ 10 h 38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44"/>
                  <a:gd name="T172" fmla="*/ 0 h 381"/>
                  <a:gd name="T173" fmla="*/ 444 w 444"/>
                  <a:gd name="T174" fmla="*/ 381 h 38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44" h="381">
                    <a:moveTo>
                      <a:pt x="14" y="359"/>
                    </a:moveTo>
                    <a:lnTo>
                      <a:pt x="17" y="329"/>
                    </a:lnTo>
                    <a:lnTo>
                      <a:pt x="0" y="308"/>
                    </a:lnTo>
                    <a:lnTo>
                      <a:pt x="31" y="276"/>
                    </a:lnTo>
                    <a:lnTo>
                      <a:pt x="31" y="248"/>
                    </a:lnTo>
                    <a:lnTo>
                      <a:pt x="15" y="178"/>
                    </a:lnTo>
                    <a:lnTo>
                      <a:pt x="76" y="174"/>
                    </a:lnTo>
                    <a:lnTo>
                      <a:pt x="73" y="163"/>
                    </a:lnTo>
                    <a:lnTo>
                      <a:pt x="96" y="151"/>
                    </a:lnTo>
                    <a:lnTo>
                      <a:pt x="119" y="160"/>
                    </a:lnTo>
                    <a:lnTo>
                      <a:pt x="110" y="143"/>
                    </a:lnTo>
                    <a:lnTo>
                      <a:pt x="119" y="124"/>
                    </a:lnTo>
                    <a:lnTo>
                      <a:pt x="122" y="96"/>
                    </a:lnTo>
                    <a:lnTo>
                      <a:pt x="158" y="83"/>
                    </a:lnTo>
                    <a:lnTo>
                      <a:pt x="164" y="67"/>
                    </a:lnTo>
                    <a:lnTo>
                      <a:pt x="150" y="64"/>
                    </a:lnTo>
                    <a:lnTo>
                      <a:pt x="150" y="50"/>
                    </a:lnTo>
                    <a:lnTo>
                      <a:pt x="162" y="42"/>
                    </a:lnTo>
                    <a:lnTo>
                      <a:pt x="162" y="41"/>
                    </a:lnTo>
                    <a:lnTo>
                      <a:pt x="181" y="29"/>
                    </a:lnTo>
                    <a:lnTo>
                      <a:pt x="201" y="32"/>
                    </a:lnTo>
                    <a:lnTo>
                      <a:pt x="220" y="5"/>
                    </a:lnTo>
                    <a:lnTo>
                      <a:pt x="235" y="0"/>
                    </a:lnTo>
                    <a:lnTo>
                      <a:pt x="281" y="12"/>
                    </a:lnTo>
                    <a:lnTo>
                      <a:pt x="291" y="21"/>
                    </a:lnTo>
                    <a:lnTo>
                      <a:pt x="289" y="36"/>
                    </a:lnTo>
                    <a:lnTo>
                      <a:pt x="334" y="24"/>
                    </a:lnTo>
                    <a:lnTo>
                      <a:pt x="359" y="46"/>
                    </a:lnTo>
                    <a:lnTo>
                      <a:pt x="364" y="79"/>
                    </a:lnTo>
                    <a:lnTo>
                      <a:pt x="356" y="110"/>
                    </a:lnTo>
                    <a:lnTo>
                      <a:pt x="398" y="169"/>
                    </a:lnTo>
                    <a:lnTo>
                      <a:pt x="401" y="189"/>
                    </a:lnTo>
                    <a:lnTo>
                      <a:pt x="421" y="186"/>
                    </a:lnTo>
                    <a:lnTo>
                      <a:pt x="444" y="205"/>
                    </a:lnTo>
                    <a:lnTo>
                      <a:pt x="444" y="217"/>
                    </a:lnTo>
                    <a:lnTo>
                      <a:pt x="418" y="239"/>
                    </a:lnTo>
                    <a:lnTo>
                      <a:pt x="388" y="228"/>
                    </a:lnTo>
                    <a:lnTo>
                      <a:pt x="374" y="240"/>
                    </a:lnTo>
                    <a:lnTo>
                      <a:pt x="399" y="316"/>
                    </a:lnTo>
                    <a:lnTo>
                      <a:pt x="362" y="321"/>
                    </a:lnTo>
                    <a:lnTo>
                      <a:pt x="347" y="338"/>
                    </a:lnTo>
                    <a:lnTo>
                      <a:pt x="345" y="372"/>
                    </a:lnTo>
                    <a:lnTo>
                      <a:pt x="335" y="381"/>
                    </a:lnTo>
                    <a:lnTo>
                      <a:pt x="323" y="372"/>
                    </a:lnTo>
                    <a:lnTo>
                      <a:pt x="291" y="379"/>
                    </a:lnTo>
                    <a:lnTo>
                      <a:pt x="271" y="359"/>
                    </a:lnTo>
                    <a:lnTo>
                      <a:pt x="257" y="374"/>
                    </a:lnTo>
                    <a:lnTo>
                      <a:pt x="229" y="359"/>
                    </a:lnTo>
                    <a:lnTo>
                      <a:pt x="204" y="372"/>
                    </a:lnTo>
                    <a:lnTo>
                      <a:pt x="198" y="361"/>
                    </a:lnTo>
                    <a:lnTo>
                      <a:pt x="184" y="362"/>
                    </a:lnTo>
                    <a:lnTo>
                      <a:pt x="170" y="347"/>
                    </a:lnTo>
                    <a:lnTo>
                      <a:pt x="120" y="330"/>
                    </a:lnTo>
                    <a:lnTo>
                      <a:pt x="96" y="332"/>
                    </a:lnTo>
                    <a:lnTo>
                      <a:pt x="57" y="335"/>
                    </a:lnTo>
                    <a:lnTo>
                      <a:pt x="43" y="349"/>
                    </a:lnTo>
                    <a:lnTo>
                      <a:pt x="14" y="35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7" name="Freeform 183"/>
              <p:cNvSpPr>
                <a:spLocks noChangeAspect="1"/>
              </p:cNvSpPr>
              <p:nvPr/>
            </p:nvSpPr>
            <p:spPr bwMode="gray">
              <a:xfrm>
                <a:off x="4822585" y="1626632"/>
                <a:ext cx="414379" cy="231787"/>
              </a:xfrm>
              <a:custGeom>
                <a:avLst/>
                <a:gdLst>
                  <a:gd name="T0" fmla="*/ 1 w 835"/>
                  <a:gd name="T1" fmla="*/ 9 h 556"/>
                  <a:gd name="T2" fmla="*/ 4 w 835"/>
                  <a:gd name="T3" fmla="*/ 9 h 556"/>
                  <a:gd name="T4" fmla="*/ 7 w 835"/>
                  <a:gd name="T5" fmla="*/ 8 h 556"/>
                  <a:gd name="T6" fmla="*/ 10 w 835"/>
                  <a:gd name="T7" fmla="*/ 9 h 556"/>
                  <a:gd name="T8" fmla="*/ 10 w 835"/>
                  <a:gd name="T9" fmla="*/ 11 h 556"/>
                  <a:gd name="T10" fmla="*/ 9 w 835"/>
                  <a:gd name="T11" fmla="*/ 12 h 556"/>
                  <a:gd name="T12" fmla="*/ 9 w 835"/>
                  <a:gd name="T13" fmla="*/ 14 h 556"/>
                  <a:gd name="T14" fmla="*/ 8 w 835"/>
                  <a:gd name="T15" fmla="*/ 14 h 556"/>
                  <a:gd name="T16" fmla="*/ 10 w 835"/>
                  <a:gd name="T17" fmla="*/ 14 h 556"/>
                  <a:gd name="T18" fmla="*/ 10 w 835"/>
                  <a:gd name="T19" fmla="*/ 14 h 556"/>
                  <a:gd name="T20" fmla="*/ 11 w 835"/>
                  <a:gd name="T21" fmla="*/ 13 h 556"/>
                  <a:gd name="T22" fmla="*/ 12 w 835"/>
                  <a:gd name="T23" fmla="*/ 12 h 556"/>
                  <a:gd name="T24" fmla="*/ 13 w 835"/>
                  <a:gd name="T25" fmla="*/ 12 h 556"/>
                  <a:gd name="T26" fmla="*/ 13 w 835"/>
                  <a:gd name="T27" fmla="*/ 12 h 556"/>
                  <a:gd name="T28" fmla="*/ 14 w 835"/>
                  <a:gd name="T29" fmla="*/ 13 h 556"/>
                  <a:gd name="T30" fmla="*/ 16 w 835"/>
                  <a:gd name="T31" fmla="*/ 13 h 556"/>
                  <a:gd name="T32" fmla="*/ 15 w 835"/>
                  <a:gd name="T33" fmla="*/ 14 h 556"/>
                  <a:gd name="T34" fmla="*/ 16 w 835"/>
                  <a:gd name="T35" fmla="*/ 16 h 556"/>
                  <a:gd name="T36" fmla="*/ 18 w 835"/>
                  <a:gd name="T37" fmla="*/ 15 h 556"/>
                  <a:gd name="T38" fmla="*/ 19 w 835"/>
                  <a:gd name="T39" fmla="*/ 15 h 556"/>
                  <a:gd name="T40" fmla="*/ 18 w 835"/>
                  <a:gd name="T41" fmla="*/ 14 h 556"/>
                  <a:gd name="T42" fmla="*/ 18 w 835"/>
                  <a:gd name="T43" fmla="*/ 14 h 556"/>
                  <a:gd name="T44" fmla="*/ 17 w 835"/>
                  <a:gd name="T45" fmla="*/ 13 h 556"/>
                  <a:gd name="T46" fmla="*/ 17 w 835"/>
                  <a:gd name="T47" fmla="*/ 13 h 556"/>
                  <a:gd name="T48" fmla="*/ 16 w 835"/>
                  <a:gd name="T49" fmla="*/ 13 h 556"/>
                  <a:gd name="T50" fmla="*/ 17 w 835"/>
                  <a:gd name="T51" fmla="*/ 13 h 556"/>
                  <a:gd name="T52" fmla="*/ 17 w 835"/>
                  <a:gd name="T53" fmla="*/ 13 h 556"/>
                  <a:gd name="T54" fmla="*/ 17 w 835"/>
                  <a:gd name="T55" fmla="*/ 13 h 556"/>
                  <a:gd name="T56" fmla="*/ 18 w 835"/>
                  <a:gd name="T57" fmla="*/ 12 h 556"/>
                  <a:gd name="T58" fmla="*/ 20 w 835"/>
                  <a:gd name="T59" fmla="*/ 12 h 556"/>
                  <a:gd name="T60" fmla="*/ 22 w 835"/>
                  <a:gd name="T61" fmla="*/ 11 h 556"/>
                  <a:gd name="T62" fmla="*/ 24 w 835"/>
                  <a:gd name="T63" fmla="*/ 9 h 556"/>
                  <a:gd name="T64" fmla="*/ 24 w 835"/>
                  <a:gd name="T65" fmla="*/ 8 h 556"/>
                  <a:gd name="T66" fmla="*/ 24 w 835"/>
                  <a:gd name="T67" fmla="*/ 6 h 556"/>
                  <a:gd name="T68" fmla="*/ 22 w 835"/>
                  <a:gd name="T69" fmla="*/ 5 h 556"/>
                  <a:gd name="T70" fmla="*/ 20 w 835"/>
                  <a:gd name="T71" fmla="*/ 4 h 556"/>
                  <a:gd name="T72" fmla="*/ 16 w 835"/>
                  <a:gd name="T73" fmla="*/ 2 h 556"/>
                  <a:gd name="T74" fmla="*/ 16 w 835"/>
                  <a:gd name="T75" fmla="*/ 0 h 556"/>
                  <a:gd name="T76" fmla="*/ 12 w 835"/>
                  <a:gd name="T77" fmla="*/ 1 h 556"/>
                  <a:gd name="T78" fmla="*/ 11 w 835"/>
                  <a:gd name="T79" fmla="*/ 2 h 556"/>
                  <a:gd name="T80" fmla="*/ 9 w 835"/>
                  <a:gd name="T81" fmla="*/ 2 h 556"/>
                  <a:gd name="T82" fmla="*/ 7 w 835"/>
                  <a:gd name="T83" fmla="*/ 2 h 556"/>
                  <a:gd name="T84" fmla="*/ 5 w 835"/>
                  <a:gd name="T85" fmla="*/ 1 h 556"/>
                  <a:gd name="T86" fmla="*/ 3 w 835"/>
                  <a:gd name="T87" fmla="*/ 2 h 556"/>
                  <a:gd name="T88" fmla="*/ 2 w 835"/>
                  <a:gd name="T89" fmla="*/ 3 h 556"/>
                  <a:gd name="T90" fmla="*/ 1 w 835"/>
                  <a:gd name="T91" fmla="*/ 5 h 556"/>
                  <a:gd name="T92" fmla="*/ 1 w 835"/>
                  <a:gd name="T93" fmla="*/ 7 h 5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35"/>
                  <a:gd name="T142" fmla="*/ 0 h 556"/>
                  <a:gd name="T143" fmla="*/ 835 w 835"/>
                  <a:gd name="T144" fmla="*/ 556 h 5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35" h="556">
                    <a:moveTo>
                      <a:pt x="15" y="241"/>
                    </a:moveTo>
                    <a:lnTo>
                      <a:pt x="0" y="290"/>
                    </a:lnTo>
                    <a:lnTo>
                      <a:pt x="22" y="305"/>
                    </a:lnTo>
                    <a:lnTo>
                      <a:pt x="34" y="321"/>
                    </a:lnTo>
                    <a:lnTo>
                      <a:pt x="116" y="319"/>
                    </a:lnTo>
                    <a:lnTo>
                      <a:pt x="132" y="331"/>
                    </a:lnTo>
                    <a:lnTo>
                      <a:pt x="207" y="304"/>
                    </a:lnTo>
                    <a:lnTo>
                      <a:pt x="218" y="285"/>
                    </a:lnTo>
                    <a:lnTo>
                      <a:pt x="246" y="282"/>
                    </a:lnTo>
                    <a:lnTo>
                      <a:pt x="281" y="304"/>
                    </a:lnTo>
                    <a:lnTo>
                      <a:pt x="323" y="313"/>
                    </a:lnTo>
                    <a:lnTo>
                      <a:pt x="326" y="319"/>
                    </a:lnTo>
                    <a:lnTo>
                      <a:pt x="323" y="346"/>
                    </a:lnTo>
                    <a:lnTo>
                      <a:pt x="340" y="358"/>
                    </a:lnTo>
                    <a:lnTo>
                      <a:pt x="345" y="384"/>
                    </a:lnTo>
                    <a:lnTo>
                      <a:pt x="362" y="395"/>
                    </a:lnTo>
                    <a:lnTo>
                      <a:pt x="360" y="421"/>
                    </a:lnTo>
                    <a:lnTo>
                      <a:pt x="320" y="421"/>
                    </a:lnTo>
                    <a:lnTo>
                      <a:pt x="315" y="447"/>
                    </a:lnTo>
                    <a:lnTo>
                      <a:pt x="297" y="466"/>
                    </a:lnTo>
                    <a:lnTo>
                      <a:pt x="292" y="478"/>
                    </a:lnTo>
                    <a:lnTo>
                      <a:pt x="281" y="480"/>
                    </a:lnTo>
                    <a:lnTo>
                      <a:pt x="283" y="492"/>
                    </a:lnTo>
                    <a:lnTo>
                      <a:pt x="289" y="488"/>
                    </a:lnTo>
                    <a:lnTo>
                      <a:pt x="300" y="502"/>
                    </a:lnTo>
                    <a:lnTo>
                      <a:pt x="339" y="489"/>
                    </a:lnTo>
                    <a:lnTo>
                      <a:pt x="351" y="494"/>
                    </a:lnTo>
                    <a:lnTo>
                      <a:pt x="351" y="495"/>
                    </a:lnTo>
                    <a:lnTo>
                      <a:pt x="351" y="463"/>
                    </a:lnTo>
                    <a:lnTo>
                      <a:pt x="357" y="477"/>
                    </a:lnTo>
                    <a:lnTo>
                      <a:pt x="359" y="469"/>
                    </a:lnTo>
                    <a:lnTo>
                      <a:pt x="377" y="463"/>
                    </a:lnTo>
                    <a:lnTo>
                      <a:pt x="386" y="449"/>
                    </a:lnTo>
                    <a:lnTo>
                      <a:pt x="376" y="429"/>
                    </a:lnTo>
                    <a:lnTo>
                      <a:pt x="391" y="441"/>
                    </a:lnTo>
                    <a:lnTo>
                      <a:pt x="402" y="418"/>
                    </a:lnTo>
                    <a:lnTo>
                      <a:pt x="442" y="404"/>
                    </a:lnTo>
                    <a:lnTo>
                      <a:pt x="441" y="412"/>
                    </a:lnTo>
                    <a:lnTo>
                      <a:pt x="449" y="409"/>
                    </a:lnTo>
                    <a:lnTo>
                      <a:pt x="458" y="400"/>
                    </a:lnTo>
                    <a:lnTo>
                      <a:pt x="472" y="421"/>
                    </a:lnTo>
                    <a:lnTo>
                      <a:pt x="444" y="421"/>
                    </a:lnTo>
                    <a:lnTo>
                      <a:pt x="464" y="427"/>
                    </a:lnTo>
                    <a:lnTo>
                      <a:pt x="453" y="439"/>
                    </a:lnTo>
                    <a:lnTo>
                      <a:pt x="487" y="449"/>
                    </a:lnTo>
                    <a:lnTo>
                      <a:pt x="520" y="441"/>
                    </a:lnTo>
                    <a:lnTo>
                      <a:pt x="538" y="447"/>
                    </a:lnTo>
                    <a:lnTo>
                      <a:pt x="543" y="456"/>
                    </a:lnTo>
                    <a:lnTo>
                      <a:pt x="516" y="466"/>
                    </a:lnTo>
                    <a:lnTo>
                      <a:pt x="486" y="492"/>
                    </a:lnTo>
                    <a:lnTo>
                      <a:pt x="529" y="508"/>
                    </a:lnTo>
                    <a:lnTo>
                      <a:pt x="533" y="525"/>
                    </a:lnTo>
                    <a:lnTo>
                      <a:pt x="529" y="546"/>
                    </a:lnTo>
                    <a:lnTo>
                      <a:pt x="554" y="556"/>
                    </a:lnTo>
                    <a:lnTo>
                      <a:pt x="569" y="549"/>
                    </a:lnTo>
                    <a:lnTo>
                      <a:pt x="583" y="536"/>
                    </a:lnTo>
                    <a:lnTo>
                      <a:pt x="601" y="532"/>
                    </a:lnTo>
                    <a:lnTo>
                      <a:pt x="623" y="511"/>
                    </a:lnTo>
                    <a:lnTo>
                      <a:pt x="648" y="517"/>
                    </a:lnTo>
                    <a:lnTo>
                      <a:pt x="667" y="514"/>
                    </a:lnTo>
                    <a:lnTo>
                      <a:pt x="674" y="488"/>
                    </a:lnTo>
                    <a:lnTo>
                      <a:pt x="640" y="489"/>
                    </a:lnTo>
                    <a:lnTo>
                      <a:pt x="631" y="500"/>
                    </a:lnTo>
                    <a:lnTo>
                      <a:pt x="622" y="494"/>
                    </a:lnTo>
                    <a:lnTo>
                      <a:pt x="622" y="498"/>
                    </a:lnTo>
                    <a:lnTo>
                      <a:pt x="603" y="498"/>
                    </a:lnTo>
                    <a:lnTo>
                      <a:pt x="594" y="472"/>
                    </a:lnTo>
                    <a:lnTo>
                      <a:pt x="584" y="475"/>
                    </a:lnTo>
                    <a:lnTo>
                      <a:pt x="586" y="468"/>
                    </a:lnTo>
                    <a:lnTo>
                      <a:pt x="575" y="466"/>
                    </a:lnTo>
                    <a:lnTo>
                      <a:pt x="581" y="456"/>
                    </a:lnTo>
                    <a:lnTo>
                      <a:pt x="564" y="452"/>
                    </a:lnTo>
                    <a:lnTo>
                      <a:pt x="560" y="460"/>
                    </a:lnTo>
                    <a:lnTo>
                      <a:pt x="555" y="446"/>
                    </a:lnTo>
                    <a:lnTo>
                      <a:pt x="541" y="438"/>
                    </a:lnTo>
                    <a:lnTo>
                      <a:pt x="557" y="443"/>
                    </a:lnTo>
                    <a:lnTo>
                      <a:pt x="560" y="430"/>
                    </a:lnTo>
                    <a:lnTo>
                      <a:pt x="564" y="443"/>
                    </a:lnTo>
                    <a:lnTo>
                      <a:pt x="575" y="443"/>
                    </a:lnTo>
                    <a:lnTo>
                      <a:pt x="577" y="452"/>
                    </a:lnTo>
                    <a:lnTo>
                      <a:pt x="586" y="443"/>
                    </a:lnTo>
                    <a:lnTo>
                      <a:pt x="592" y="463"/>
                    </a:lnTo>
                    <a:lnTo>
                      <a:pt x="596" y="463"/>
                    </a:lnTo>
                    <a:lnTo>
                      <a:pt x="594" y="443"/>
                    </a:lnTo>
                    <a:lnTo>
                      <a:pt x="606" y="422"/>
                    </a:lnTo>
                    <a:lnTo>
                      <a:pt x="614" y="434"/>
                    </a:lnTo>
                    <a:lnTo>
                      <a:pt x="637" y="412"/>
                    </a:lnTo>
                    <a:lnTo>
                      <a:pt x="654" y="412"/>
                    </a:lnTo>
                    <a:lnTo>
                      <a:pt x="674" y="398"/>
                    </a:lnTo>
                    <a:lnTo>
                      <a:pt x="684" y="405"/>
                    </a:lnTo>
                    <a:lnTo>
                      <a:pt x="687" y="395"/>
                    </a:lnTo>
                    <a:lnTo>
                      <a:pt x="718" y="381"/>
                    </a:lnTo>
                    <a:lnTo>
                      <a:pt x="747" y="373"/>
                    </a:lnTo>
                    <a:lnTo>
                      <a:pt x="745" y="353"/>
                    </a:lnTo>
                    <a:lnTo>
                      <a:pt x="778" y="321"/>
                    </a:lnTo>
                    <a:lnTo>
                      <a:pt x="815" y="325"/>
                    </a:lnTo>
                    <a:lnTo>
                      <a:pt x="823" y="294"/>
                    </a:lnTo>
                    <a:lnTo>
                      <a:pt x="820" y="279"/>
                    </a:lnTo>
                    <a:lnTo>
                      <a:pt x="812" y="265"/>
                    </a:lnTo>
                    <a:lnTo>
                      <a:pt x="829" y="254"/>
                    </a:lnTo>
                    <a:lnTo>
                      <a:pt x="815" y="243"/>
                    </a:lnTo>
                    <a:lnTo>
                      <a:pt x="835" y="226"/>
                    </a:lnTo>
                    <a:lnTo>
                      <a:pt x="828" y="207"/>
                    </a:lnTo>
                    <a:lnTo>
                      <a:pt x="835" y="204"/>
                    </a:lnTo>
                    <a:lnTo>
                      <a:pt x="752" y="169"/>
                    </a:lnTo>
                    <a:lnTo>
                      <a:pt x="735" y="175"/>
                    </a:lnTo>
                    <a:lnTo>
                      <a:pt x="707" y="138"/>
                    </a:lnTo>
                    <a:lnTo>
                      <a:pt x="673" y="152"/>
                    </a:lnTo>
                    <a:lnTo>
                      <a:pt x="625" y="139"/>
                    </a:lnTo>
                    <a:lnTo>
                      <a:pt x="601" y="84"/>
                    </a:lnTo>
                    <a:lnTo>
                      <a:pt x="563" y="75"/>
                    </a:lnTo>
                    <a:lnTo>
                      <a:pt x="555" y="50"/>
                    </a:lnTo>
                    <a:lnTo>
                      <a:pt x="569" y="38"/>
                    </a:lnTo>
                    <a:lnTo>
                      <a:pt x="540" y="0"/>
                    </a:lnTo>
                    <a:lnTo>
                      <a:pt x="450" y="17"/>
                    </a:lnTo>
                    <a:lnTo>
                      <a:pt x="413" y="22"/>
                    </a:lnTo>
                    <a:lnTo>
                      <a:pt x="398" y="39"/>
                    </a:lnTo>
                    <a:lnTo>
                      <a:pt x="396" y="73"/>
                    </a:lnTo>
                    <a:lnTo>
                      <a:pt x="386" y="82"/>
                    </a:lnTo>
                    <a:lnTo>
                      <a:pt x="374" y="73"/>
                    </a:lnTo>
                    <a:lnTo>
                      <a:pt x="342" y="80"/>
                    </a:lnTo>
                    <a:lnTo>
                      <a:pt x="322" y="60"/>
                    </a:lnTo>
                    <a:lnTo>
                      <a:pt x="308" y="75"/>
                    </a:lnTo>
                    <a:lnTo>
                      <a:pt x="280" y="60"/>
                    </a:lnTo>
                    <a:lnTo>
                      <a:pt x="255" y="73"/>
                    </a:lnTo>
                    <a:lnTo>
                      <a:pt x="249" y="62"/>
                    </a:lnTo>
                    <a:lnTo>
                      <a:pt x="235" y="63"/>
                    </a:lnTo>
                    <a:lnTo>
                      <a:pt x="221" y="48"/>
                    </a:lnTo>
                    <a:lnTo>
                      <a:pt x="171" y="31"/>
                    </a:lnTo>
                    <a:lnTo>
                      <a:pt x="147" y="33"/>
                    </a:lnTo>
                    <a:lnTo>
                      <a:pt x="108" y="36"/>
                    </a:lnTo>
                    <a:lnTo>
                      <a:pt x="94" y="50"/>
                    </a:lnTo>
                    <a:lnTo>
                      <a:pt x="65" y="60"/>
                    </a:lnTo>
                    <a:lnTo>
                      <a:pt x="76" y="99"/>
                    </a:lnTo>
                    <a:lnTo>
                      <a:pt x="86" y="112"/>
                    </a:lnTo>
                    <a:lnTo>
                      <a:pt x="91" y="135"/>
                    </a:lnTo>
                    <a:lnTo>
                      <a:pt x="86" y="146"/>
                    </a:lnTo>
                    <a:lnTo>
                      <a:pt x="42" y="186"/>
                    </a:lnTo>
                    <a:lnTo>
                      <a:pt x="27" y="217"/>
                    </a:lnTo>
                    <a:lnTo>
                      <a:pt x="29" y="241"/>
                    </a:lnTo>
                    <a:lnTo>
                      <a:pt x="15" y="24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8" name="Freeform 184"/>
              <p:cNvSpPr>
                <a:spLocks noChangeAspect="1"/>
              </p:cNvSpPr>
              <p:nvPr/>
            </p:nvSpPr>
            <p:spPr bwMode="gray">
              <a:xfrm>
                <a:off x="4679084" y="1832513"/>
                <a:ext cx="88681" cy="72263"/>
              </a:xfrm>
              <a:custGeom>
                <a:avLst/>
                <a:gdLst>
                  <a:gd name="T0" fmla="*/ 5 w 181"/>
                  <a:gd name="T1" fmla="*/ 1 h 174"/>
                  <a:gd name="T2" fmla="*/ 5 w 181"/>
                  <a:gd name="T3" fmla="*/ 1 h 174"/>
                  <a:gd name="T4" fmla="*/ 5 w 181"/>
                  <a:gd name="T5" fmla="*/ 1 h 174"/>
                  <a:gd name="T6" fmla="*/ 5 w 181"/>
                  <a:gd name="T7" fmla="*/ 2 h 174"/>
                  <a:gd name="T8" fmla="*/ 5 w 181"/>
                  <a:gd name="T9" fmla="*/ 2 h 174"/>
                  <a:gd name="T10" fmla="*/ 5 w 181"/>
                  <a:gd name="T11" fmla="*/ 2 h 174"/>
                  <a:gd name="T12" fmla="*/ 5 w 181"/>
                  <a:gd name="T13" fmla="*/ 2 h 174"/>
                  <a:gd name="T14" fmla="*/ 5 w 181"/>
                  <a:gd name="T15" fmla="*/ 2 h 174"/>
                  <a:gd name="T16" fmla="*/ 5 w 181"/>
                  <a:gd name="T17" fmla="*/ 2 h 174"/>
                  <a:gd name="T18" fmla="*/ 5 w 181"/>
                  <a:gd name="T19" fmla="*/ 3 h 174"/>
                  <a:gd name="T20" fmla="*/ 5 w 181"/>
                  <a:gd name="T21" fmla="*/ 3 h 174"/>
                  <a:gd name="T22" fmla="*/ 4 w 181"/>
                  <a:gd name="T23" fmla="*/ 3 h 174"/>
                  <a:gd name="T24" fmla="*/ 4 w 181"/>
                  <a:gd name="T25" fmla="*/ 3 h 174"/>
                  <a:gd name="T26" fmla="*/ 4 w 181"/>
                  <a:gd name="T27" fmla="*/ 4 h 174"/>
                  <a:gd name="T28" fmla="*/ 4 w 181"/>
                  <a:gd name="T29" fmla="*/ 4 h 174"/>
                  <a:gd name="T30" fmla="*/ 4 w 181"/>
                  <a:gd name="T31" fmla="*/ 4 h 174"/>
                  <a:gd name="T32" fmla="*/ 4 w 181"/>
                  <a:gd name="T33" fmla="*/ 4 h 174"/>
                  <a:gd name="T34" fmla="*/ 4 w 181"/>
                  <a:gd name="T35" fmla="*/ 4 h 174"/>
                  <a:gd name="T36" fmla="*/ 4 w 181"/>
                  <a:gd name="T37" fmla="*/ 4 h 174"/>
                  <a:gd name="T38" fmla="*/ 4 w 181"/>
                  <a:gd name="T39" fmla="*/ 4 h 174"/>
                  <a:gd name="T40" fmla="*/ 4 w 181"/>
                  <a:gd name="T41" fmla="*/ 4 h 174"/>
                  <a:gd name="T42" fmla="*/ 4 w 181"/>
                  <a:gd name="T43" fmla="*/ 4 h 174"/>
                  <a:gd name="T44" fmla="*/ 4 w 181"/>
                  <a:gd name="T45" fmla="*/ 5 h 174"/>
                  <a:gd name="T46" fmla="*/ 4 w 181"/>
                  <a:gd name="T47" fmla="*/ 5 h 174"/>
                  <a:gd name="T48" fmla="*/ 4 w 181"/>
                  <a:gd name="T49" fmla="*/ 5 h 174"/>
                  <a:gd name="T50" fmla="*/ 4 w 181"/>
                  <a:gd name="T51" fmla="*/ 5 h 174"/>
                  <a:gd name="T52" fmla="*/ 4 w 181"/>
                  <a:gd name="T53" fmla="*/ 5 h 174"/>
                  <a:gd name="T54" fmla="*/ 3 w 181"/>
                  <a:gd name="T55" fmla="*/ 5 h 174"/>
                  <a:gd name="T56" fmla="*/ 3 w 181"/>
                  <a:gd name="T57" fmla="*/ 5 h 174"/>
                  <a:gd name="T58" fmla="*/ 3 w 181"/>
                  <a:gd name="T59" fmla="*/ 5 h 174"/>
                  <a:gd name="T60" fmla="*/ 3 w 181"/>
                  <a:gd name="T61" fmla="*/ 4 h 174"/>
                  <a:gd name="T62" fmla="*/ 3 w 181"/>
                  <a:gd name="T63" fmla="*/ 4 h 174"/>
                  <a:gd name="T64" fmla="*/ 3 w 181"/>
                  <a:gd name="T65" fmla="*/ 4 h 174"/>
                  <a:gd name="T66" fmla="*/ 2 w 181"/>
                  <a:gd name="T67" fmla="*/ 4 h 174"/>
                  <a:gd name="T68" fmla="*/ 2 w 181"/>
                  <a:gd name="T69" fmla="*/ 4 h 174"/>
                  <a:gd name="T70" fmla="*/ 2 w 181"/>
                  <a:gd name="T71" fmla="*/ 4 h 174"/>
                  <a:gd name="T72" fmla="*/ 2 w 181"/>
                  <a:gd name="T73" fmla="*/ 4 h 174"/>
                  <a:gd name="T74" fmla="*/ 2 w 181"/>
                  <a:gd name="T75" fmla="*/ 4 h 174"/>
                  <a:gd name="T76" fmla="*/ 2 w 181"/>
                  <a:gd name="T77" fmla="*/ 3 h 174"/>
                  <a:gd name="T78" fmla="*/ 1 w 181"/>
                  <a:gd name="T79" fmla="*/ 2 h 174"/>
                  <a:gd name="T80" fmla="*/ 1 w 181"/>
                  <a:gd name="T81" fmla="*/ 2 h 174"/>
                  <a:gd name="T82" fmla="*/ 0 w 181"/>
                  <a:gd name="T83" fmla="*/ 1 h 174"/>
                  <a:gd name="T84" fmla="*/ 0 w 181"/>
                  <a:gd name="T85" fmla="*/ 1 h 174"/>
                  <a:gd name="T86" fmla="*/ 0 w 181"/>
                  <a:gd name="T87" fmla="*/ 0 h 174"/>
                  <a:gd name="T88" fmla="*/ 1 w 181"/>
                  <a:gd name="T89" fmla="*/ 0 h 174"/>
                  <a:gd name="T90" fmla="*/ 1 w 181"/>
                  <a:gd name="T91" fmla="*/ 1 h 174"/>
                  <a:gd name="T92" fmla="*/ 1 w 181"/>
                  <a:gd name="T93" fmla="*/ 0 h 174"/>
                  <a:gd name="T94" fmla="*/ 1 w 181"/>
                  <a:gd name="T95" fmla="*/ 0 h 174"/>
                  <a:gd name="T96" fmla="*/ 2 w 181"/>
                  <a:gd name="T97" fmla="*/ 0 h 174"/>
                  <a:gd name="T98" fmla="*/ 3 w 181"/>
                  <a:gd name="T99" fmla="*/ 1 h 174"/>
                  <a:gd name="T100" fmla="*/ 3 w 181"/>
                  <a:gd name="T101" fmla="*/ 0 h 174"/>
                  <a:gd name="T102" fmla="*/ 4 w 181"/>
                  <a:gd name="T103" fmla="*/ 0 h 174"/>
                  <a:gd name="T104" fmla="*/ 4 w 181"/>
                  <a:gd name="T105" fmla="*/ 1 h 174"/>
                  <a:gd name="T106" fmla="*/ 5 w 181"/>
                  <a:gd name="T107" fmla="*/ 1 h 1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1"/>
                  <a:gd name="T163" fmla="*/ 0 h 174"/>
                  <a:gd name="T164" fmla="*/ 181 w 181"/>
                  <a:gd name="T165" fmla="*/ 174 h 1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1" h="174">
                    <a:moveTo>
                      <a:pt x="157" y="24"/>
                    </a:moveTo>
                    <a:lnTo>
                      <a:pt x="168" y="24"/>
                    </a:lnTo>
                    <a:lnTo>
                      <a:pt x="169" y="27"/>
                    </a:lnTo>
                    <a:lnTo>
                      <a:pt x="157" y="59"/>
                    </a:lnTo>
                    <a:lnTo>
                      <a:pt x="160" y="62"/>
                    </a:lnTo>
                    <a:lnTo>
                      <a:pt x="181" y="79"/>
                    </a:lnTo>
                    <a:lnTo>
                      <a:pt x="178" y="84"/>
                    </a:lnTo>
                    <a:lnTo>
                      <a:pt x="166" y="83"/>
                    </a:lnTo>
                    <a:lnTo>
                      <a:pt x="164" y="84"/>
                    </a:lnTo>
                    <a:lnTo>
                      <a:pt x="178" y="98"/>
                    </a:lnTo>
                    <a:lnTo>
                      <a:pt x="177" y="107"/>
                    </a:lnTo>
                    <a:lnTo>
                      <a:pt x="155" y="113"/>
                    </a:lnTo>
                    <a:lnTo>
                      <a:pt x="149" y="115"/>
                    </a:lnTo>
                    <a:lnTo>
                      <a:pt x="155" y="126"/>
                    </a:lnTo>
                    <a:lnTo>
                      <a:pt x="155" y="130"/>
                    </a:lnTo>
                    <a:lnTo>
                      <a:pt x="152" y="130"/>
                    </a:lnTo>
                    <a:lnTo>
                      <a:pt x="149" y="124"/>
                    </a:lnTo>
                    <a:lnTo>
                      <a:pt x="144" y="124"/>
                    </a:lnTo>
                    <a:lnTo>
                      <a:pt x="135" y="135"/>
                    </a:lnTo>
                    <a:lnTo>
                      <a:pt x="134" y="144"/>
                    </a:lnTo>
                    <a:lnTo>
                      <a:pt x="130" y="144"/>
                    </a:lnTo>
                    <a:lnTo>
                      <a:pt x="126" y="155"/>
                    </a:lnTo>
                    <a:lnTo>
                      <a:pt x="130" y="164"/>
                    </a:lnTo>
                    <a:lnTo>
                      <a:pt x="130" y="167"/>
                    </a:lnTo>
                    <a:lnTo>
                      <a:pt x="127" y="174"/>
                    </a:lnTo>
                    <a:lnTo>
                      <a:pt x="124" y="174"/>
                    </a:lnTo>
                    <a:lnTo>
                      <a:pt x="124" y="171"/>
                    </a:lnTo>
                    <a:lnTo>
                      <a:pt x="117" y="169"/>
                    </a:lnTo>
                    <a:lnTo>
                      <a:pt x="109" y="163"/>
                    </a:lnTo>
                    <a:lnTo>
                      <a:pt x="103" y="161"/>
                    </a:lnTo>
                    <a:lnTo>
                      <a:pt x="96" y="155"/>
                    </a:lnTo>
                    <a:lnTo>
                      <a:pt x="96" y="152"/>
                    </a:lnTo>
                    <a:lnTo>
                      <a:pt x="92" y="150"/>
                    </a:lnTo>
                    <a:lnTo>
                      <a:pt x="84" y="154"/>
                    </a:lnTo>
                    <a:lnTo>
                      <a:pt x="84" y="150"/>
                    </a:lnTo>
                    <a:lnTo>
                      <a:pt x="83" y="150"/>
                    </a:lnTo>
                    <a:lnTo>
                      <a:pt x="90" y="147"/>
                    </a:lnTo>
                    <a:lnTo>
                      <a:pt x="71" y="127"/>
                    </a:lnTo>
                    <a:lnTo>
                      <a:pt x="70" y="117"/>
                    </a:lnTo>
                    <a:lnTo>
                      <a:pt x="20" y="70"/>
                    </a:lnTo>
                    <a:lnTo>
                      <a:pt x="19" y="51"/>
                    </a:lnTo>
                    <a:lnTo>
                      <a:pt x="10" y="36"/>
                    </a:lnTo>
                    <a:lnTo>
                      <a:pt x="0" y="30"/>
                    </a:lnTo>
                    <a:lnTo>
                      <a:pt x="3" y="7"/>
                    </a:lnTo>
                    <a:lnTo>
                      <a:pt x="16" y="3"/>
                    </a:lnTo>
                    <a:lnTo>
                      <a:pt x="28" y="17"/>
                    </a:lnTo>
                    <a:lnTo>
                      <a:pt x="37" y="3"/>
                    </a:lnTo>
                    <a:lnTo>
                      <a:pt x="45" y="3"/>
                    </a:lnTo>
                    <a:lnTo>
                      <a:pt x="58" y="0"/>
                    </a:lnTo>
                    <a:lnTo>
                      <a:pt x="98" y="16"/>
                    </a:lnTo>
                    <a:lnTo>
                      <a:pt x="107" y="8"/>
                    </a:lnTo>
                    <a:lnTo>
                      <a:pt x="137" y="13"/>
                    </a:lnTo>
                    <a:lnTo>
                      <a:pt x="146" y="28"/>
                    </a:lnTo>
                    <a:lnTo>
                      <a:pt x="157" y="2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19" name="Freeform 185"/>
              <p:cNvSpPr>
                <a:spLocks noChangeAspect="1"/>
              </p:cNvSpPr>
              <p:nvPr/>
            </p:nvSpPr>
            <p:spPr bwMode="gray">
              <a:xfrm>
                <a:off x="4830647" y="1865236"/>
                <a:ext cx="143501" cy="73626"/>
              </a:xfrm>
              <a:custGeom>
                <a:avLst/>
                <a:gdLst>
                  <a:gd name="T0" fmla="*/ 1 w 290"/>
                  <a:gd name="T1" fmla="*/ 5 h 179"/>
                  <a:gd name="T2" fmla="*/ 1 w 290"/>
                  <a:gd name="T3" fmla="*/ 4 h 179"/>
                  <a:gd name="T4" fmla="*/ 0 w 290"/>
                  <a:gd name="T5" fmla="*/ 3 h 179"/>
                  <a:gd name="T6" fmla="*/ 0 w 290"/>
                  <a:gd name="T7" fmla="*/ 3 h 179"/>
                  <a:gd name="T8" fmla="*/ 1 w 290"/>
                  <a:gd name="T9" fmla="*/ 2 h 179"/>
                  <a:gd name="T10" fmla="*/ 0 w 290"/>
                  <a:gd name="T11" fmla="*/ 1 h 179"/>
                  <a:gd name="T12" fmla="*/ 0 w 290"/>
                  <a:gd name="T13" fmla="*/ 1 h 179"/>
                  <a:gd name="T14" fmla="*/ 0 w 290"/>
                  <a:gd name="T15" fmla="*/ 0 h 179"/>
                  <a:gd name="T16" fmla="*/ 1 w 290"/>
                  <a:gd name="T17" fmla="*/ 0 h 179"/>
                  <a:gd name="T18" fmla="*/ 1 w 290"/>
                  <a:gd name="T19" fmla="*/ 0 h 179"/>
                  <a:gd name="T20" fmla="*/ 1 w 290"/>
                  <a:gd name="T21" fmla="*/ 0 h 179"/>
                  <a:gd name="T22" fmla="*/ 1 w 290"/>
                  <a:gd name="T23" fmla="*/ 1 h 179"/>
                  <a:gd name="T24" fmla="*/ 4 w 290"/>
                  <a:gd name="T25" fmla="*/ 1 h 179"/>
                  <a:gd name="T26" fmla="*/ 6 w 290"/>
                  <a:gd name="T27" fmla="*/ 0 h 179"/>
                  <a:gd name="T28" fmla="*/ 6 w 290"/>
                  <a:gd name="T29" fmla="*/ 0 h 179"/>
                  <a:gd name="T30" fmla="*/ 7 w 290"/>
                  <a:gd name="T31" fmla="*/ 0 h 179"/>
                  <a:gd name="T32" fmla="*/ 8 w 290"/>
                  <a:gd name="T33" fmla="*/ 1 h 179"/>
                  <a:gd name="T34" fmla="*/ 8 w 290"/>
                  <a:gd name="T35" fmla="*/ 1 h 179"/>
                  <a:gd name="T36" fmla="*/ 8 w 290"/>
                  <a:gd name="T37" fmla="*/ 1 h 179"/>
                  <a:gd name="T38" fmla="*/ 8 w 290"/>
                  <a:gd name="T39" fmla="*/ 2 h 179"/>
                  <a:gd name="T40" fmla="*/ 7 w 290"/>
                  <a:gd name="T41" fmla="*/ 2 h 179"/>
                  <a:gd name="T42" fmla="*/ 7 w 290"/>
                  <a:gd name="T43" fmla="*/ 2 h 179"/>
                  <a:gd name="T44" fmla="*/ 7 w 290"/>
                  <a:gd name="T45" fmla="*/ 3 h 179"/>
                  <a:gd name="T46" fmla="*/ 8 w 290"/>
                  <a:gd name="T47" fmla="*/ 4 h 179"/>
                  <a:gd name="T48" fmla="*/ 7 w 290"/>
                  <a:gd name="T49" fmla="*/ 4 h 179"/>
                  <a:gd name="T50" fmla="*/ 6 w 290"/>
                  <a:gd name="T51" fmla="*/ 4 h 179"/>
                  <a:gd name="T52" fmla="*/ 5 w 290"/>
                  <a:gd name="T53" fmla="*/ 4 h 179"/>
                  <a:gd name="T54" fmla="*/ 5 w 290"/>
                  <a:gd name="T55" fmla="*/ 4 h 179"/>
                  <a:gd name="T56" fmla="*/ 5 w 290"/>
                  <a:gd name="T57" fmla="*/ 5 h 179"/>
                  <a:gd name="T58" fmla="*/ 5 w 290"/>
                  <a:gd name="T59" fmla="*/ 5 h 179"/>
                  <a:gd name="T60" fmla="*/ 4 w 290"/>
                  <a:gd name="T61" fmla="*/ 5 h 179"/>
                  <a:gd name="T62" fmla="*/ 3 w 290"/>
                  <a:gd name="T63" fmla="*/ 5 h 179"/>
                  <a:gd name="T64" fmla="*/ 1 w 290"/>
                  <a:gd name="T65" fmla="*/ 5 h 1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90"/>
                  <a:gd name="T100" fmla="*/ 0 h 179"/>
                  <a:gd name="T101" fmla="*/ 290 w 290"/>
                  <a:gd name="T102" fmla="*/ 179 h 1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90" h="179">
                    <a:moveTo>
                      <a:pt x="27" y="173"/>
                    </a:moveTo>
                    <a:lnTo>
                      <a:pt x="20" y="133"/>
                    </a:lnTo>
                    <a:lnTo>
                      <a:pt x="2" y="117"/>
                    </a:lnTo>
                    <a:lnTo>
                      <a:pt x="2" y="96"/>
                    </a:lnTo>
                    <a:lnTo>
                      <a:pt x="22" y="66"/>
                    </a:lnTo>
                    <a:lnTo>
                      <a:pt x="2" y="40"/>
                    </a:lnTo>
                    <a:lnTo>
                      <a:pt x="0" y="22"/>
                    </a:lnTo>
                    <a:lnTo>
                      <a:pt x="2" y="6"/>
                    </a:lnTo>
                    <a:lnTo>
                      <a:pt x="16" y="0"/>
                    </a:lnTo>
                    <a:lnTo>
                      <a:pt x="27" y="3"/>
                    </a:lnTo>
                    <a:lnTo>
                      <a:pt x="22" y="14"/>
                    </a:lnTo>
                    <a:lnTo>
                      <a:pt x="31" y="22"/>
                    </a:lnTo>
                    <a:lnTo>
                      <a:pt x="143" y="31"/>
                    </a:lnTo>
                    <a:lnTo>
                      <a:pt x="212" y="3"/>
                    </a:lnTo>
                    <a:lnTo>
                      <a:pt x="229" y="3"/>
                    </a:lnTo>
                    <a:lnTo>
                      <a:pt x="257" y="14"/>
                    </a:lnTo>
                    <a:lnTo>
                      <a:pt x="276" y="25"/>
                    </a:lnTo>
                    <a:lnTo>
                      <a:pt x="290" y="23"/>
                    </a:lnTo>
                    <a:lnTo>
                      <a:pt x="283" y="46"/>
                    </a:lnTo>
                    <a:lnTo>
                      <a:pt x="268" y="51"/>
                    </a:lnTo>
                    <a:lnTo>
                      <a:pt x="257" y="63"/>
                    </a:lnTo>
                    <a:lnTo>
                      <a:pt x="257" y="88"/>
                    </a:lnTo>
                    <a:lnTo>
                      <a:pt x="237" y="103"/>
                    </a:lnTo>
                    <a:lnTo>
                      <a:pt x="260" y="140"/>
                    </a:lnTo>
                    <a:lnTo>
                      <a:pt x="235" y="142"/>
                    </a:lnTo>
                    <a:lnTo>
                      <a:pt x="220" y="133"/>
                    </a:lnTo>
                    <a:lnTo>
                      <a:pt x="183" y="147"/>
                    </a:lnTo>
                    <a:lnTo>
                      <a:pt x="175" y="148"/>
                    </a:lnTo>
                    <a:lnTo>
                      <a:pt x="173" y="165"/>
                    </a:lnTo>
                    <a:lnTo>
                      <a:pt x="161" y="176"/>
                    </a:lnTo>
                    <a:lnTo>
                      <a:pt x="144" y="179"/>
                    </a:lnTo>
                    <a:lnTo>
                      <a:pt x="96" y="161"/>
                    </a:lnTo>
                    <a:lnTo>
                      <a:pt x="27" y="17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0" name="Freeform 186"/>
              <p:cNvSpPr>
                <a:spLocks noChangeAspect="1"/>
              </p:cNvSpPr>
              <p:nvPr/>
            </p:nvSpPr>
            <p:spPr bwMode="gray">
              <a:xfrm>
                <a:off x="4687147" y="1743889"/>
                <a:ext cx="151563" cy="77717"/>
              </a:xfrm>
              <a:custGeom>
                <a:avLst/>
                <a:gdLst>
                  <a:gd name="T0" fmla="*/ 9 w 310"/>
                  <a:gd name="T1" fmla="*/ 1 h 186"/>
                  <a:gd name="T2" fmla="*/ 8 w 310"/>
                  <a:gd name="T3" fmla="*/ 1 h 186"/>
                  <a:gd name="T4" fmla="*/ 8 w 310"/>
                  <a:gd name="T5" fmla="*/ 0 h 186"/>
                  <a:gd name="T6" fmla="*/ 6 w 310"/>
                  <a:gd name="T7" fmla="*/ 0 h 186"/>
                  <a:gd name="T8" fmla="*/ 5 w 310"/>
                  <a:gd name="T9" fmla="*/ 0 h 186"/>
                  <a:gd name="T10" fmla="*/ 5 w 310"/>
                  <a:gd name="T11" fmla="*/ 1 h 186"/>
                  <a:gd name="T12" fmla="*/ 5 w 310"/>
                  <a:gd name="T13" fmla="*/ 1 h 186"/>
                  <a:gd name="T14" fmla="*/ 5 w 310"/>
                  <a:gd name="T15" fmla="*/ 1 h 186"/>
                  <a:gd name="T16" fmla="*/ 4 w 310"/>
                  <a:gd name="T17" fmla="*/ 1 h 186"/>
                  <a:gd name="T18" fmla="*/ 3 w 310"/>
                  <a:gd name="T19" fmla="*/ 2 h 186"/>
                  <a:gd name="T20" fmla="*/ 2 w 310"/>
                  <a:gd name="T21" fmla="*/ 2 h 186"/>
                  <a:gd name="T22" fmla="*/ 1 w 310"/>
                  <a:gd name="T23" fmla="*/ 1 h 186"/>
                  <a:gd name="T24" fmla="*/ 1 w 310"/>
                  <a:gd name="T25" fmla="*/ 2 h 186"/>
                  <a:gd name="T26" fmla="*/ 1 w 310"/>
                  <a:gd name="T27" fmla="*/ 2 h 186"/>
                  <a:gd name="T28" fmla="*/ 1 w 310"/>
                  <a:gd name="T29" fmla="*/ 2 h 186"/>
                  <a:gd name="T30" fmla="*/ 1 w 310"/>
                  <a:gd name="T31" fmla="*/ 2 h 186"/>
                  <a:gd name="T32" fmla="*/ 1 w 310"/>
                  <a:gd name="T33" fmla="*/ 2 h 186"/>
                  <a:gd name="T34" fmla="*/ 1 w 310"/>
                  <a:gd name="T35" fmla="*/ 3 h 186"/>
                  <a:gd name="T36" fmla="*/ 0 w 310"/>
                  <a:gd name="T37" fmla="*/ 3 h 186"/>
                  <a:gd name="T38" fmla="*/ 0 w 310"/>
                  <a:gd name="T39" fmla="*/ 3 h 186"/>
                  <a:gd name="T40" fmla="*/ 1 w 310"/>
                  <a:gd name="T41" fmla="*/ 4 h 186"/>
                  <a:gd name="T42" fmla="*/ 2 w 310"/>
                  <a:gd name="T43" fmla="*/ 5 h 186"/>
                  <a:gd name="T44" fmla="*/ 2 w 310"/>
                  <a:gd name="T45" fmla="*/ 5 h 186"/>
                  <a:gd name="T46" fmla="*/ 3 w 310"/>
                  <a:gd name="T47" fmla="*/ 5 h 186"/>
                  <a:gd name="T48" fmla="*/ 5 w 310"/>
                  <a:gd name="T49" fmla="*/ 5 h 186"/>
                  <a:gd name="T50" fmla="*/ 5 w 310"/>
                  <a:gd name="T51" fmla="*/ 5 h 186"/>
                  <a:gd name="T52" fmla="*/ 5 w 310"/>
                  <a:gd name="T53" fmla="*/ 5 h 186"/>
                  <a:gd name="T54" fmla="*/ 6 w 310"/>
                  <a:gd name="T55" fmla="*/ 4 h 186"/>
                  <a:gd name="T56" fmla="*/ 7 w 310"/>
                  <a:gd name="T57" fmla="*/ 2 h 186"/>
                  <a:gd name="T58" fmla="*/ 8 w 310"/>
                  <a:gd name="T59" fmla="*/ 2 h 186"/>
                  <a:gd name="T60" fmla="*/ 9 w 310"/>
                  <a:gd name="T61" fmla="*/ 1 h 1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0"/>
                  <a:gd name="T94" fmla="*/ 0 h 186"/>
                  <a:gd name="T95" fmla="*/ 310 w 310"/>
                  <a:gd name="T96" fmla="*/ 186 h 18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0" h="186">
                    <a:moveTo>
                      <a:pt x="310" y="39"/>
                    </a:moveTo>
                    <a:lnTo>
                      <a:pt x="298" y="23"/>
                    </a:lnTo>
                    <a:lnTo>
                      <a:pt x="276" y="8"/>
                    </a:lnTo>
                    <a:lnTo>
                      <a:pt x="215" y="0"/>
                    </a:lnTo>
                    <a:lnTo>
                      <a:pt x="200" y="8"/>
                    </a:lnTo>
                    <a:lnTo>
                      <a:pt x="197" y="17"/>
                    </a:lnTo>
                    <a:lnTo>
                      <a:pt x="176" y="25"/>
                    </a:lnTo>
                    <a:lnTo>
                      <a:pt x="163" y="20"/>
                    </a:lnTo>
                    <a:lnTo>
                      <a:pt x="124" y="35"/>
                    </a:lnTo>
                    <a:lnTo>
                      <a:pt x="107" y="52"/>
                    </a:lnTo>
                    <a:lnTo>
                      <a:pt x="79" y="54"/>
                    </a:lnTo>
                    <a:lnTo>
                      <a:pt x="47" y="32"/>
                    </a:lnTo>
                    <a:lnTo>
                      <a:pt x="44" y="56"/>
                    </a:lnTo>
                    <a:lnTo>
                      <a:pt x="22" y="56"/>
                    </a:lnTo>
                    <a:lnTo>
                      <a:pt x="19" y="62"/>
                    </a:lnTo>
                    <a:lnTo>
                      <a:pt x="24" y="69"/>
                    </a:lnTo>
                    <a:lnTo>
                      <a:pt x="17" y="85"/>
                    </a:lnTo>
                    <a:lnTo>
                      <a:pt x="17" y="102"/>
                    </a:lnTo>
                    <a:lnTo>
                      <a:pt x="0" y="113"/>
                    </a:lnTo>
                    <a:lnTo>
                      <a:pt x="11" y="116"/>
                    </a:lnTo>
                    <a:lnTo>
                      <a:pt x="24" y="139"/>
                    </a:lnTo>
                    <a:lnTo>
                      <a:pt x="62" y="174"/>
                    </a:lnTo>
                    <a:lnTo>
                      <a:pt x="84" y="186"/>
                    </a:lnTo>
                    <a:lnTo>
                      <a:pt x="121" y="176"/>
                    </a:lnTo>
                    <a:lnTo>
                      <a:pt x="164" y="161"/>
                    </a:lnTo>
                    <a:lnTo>
                      <a:pt x="185" y="157"/>
                    </a:lnTo>
                    <a:lnTo>
                      <a:pt x="191" y="162"/>
                    </a:lnTo>
                    <a:lnTo>
                      <a:pt x="232" y="148"/>
                    </a:lnTo>
                    <a:lnTo>
                      <a:pt x="265" y="89"/>
                    </a:lnTo>
                    <a:lnTo>
                      <a:pt x="273" y="66"/>
                    </a:lnTo>
                    <a:lnTo>
                      <a:pt x="310" y="3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1" name="Freeform 187"/>
              <p:cNvSpPr>
                <a:spLocks noChangeAspect="1"/>
              </p:cNvSpPr>
              <p:nvPr/>
            </p:nvSpPr>
            <p:spPr bwMode="gray">
              <a:xfrm>
                <a:off x="4625876" y="1790246"/>
                <a:ext cx="72557" cy="43630"/>
              </a:xfrm>
              <a:custGeom>
                <a:avLst/>
                <a:gdLst>
                  <a:gd name="T0" fmla="*/ 0 w 147"/>
                  <a:gd name="T1" fmla="*/ 3 h 103"/>
                  <a:gd name="T2" fmla="*/ 1 w 147"/>
                  <a:gd name="T3" fmla="*/ 3 h 103"/>
                  <a:gd name="T4" fmla="*/ 2 w 147"/>
                  <a:gd name="T5" fmla="*/ 2 h 103"/>
                  <a:gd name="T6" fmla="*/ 2 w 147"/>
                  <a:gd name="T7" fmla="*/ 3 h 103"/>
                  <a:gd name="T8" fmla="*/ 2 w 147"/>
                  <a:gd name="T9" fmla="*/ 3 h 103"/>
                  <a:gd name="T10" fmla="*/ 2 w 147"/>
                  <a:gd name="T11" fmla="*/ 3 h 103"/>
                  <a:gd name="T12" fmla="*/ 2 w 147"/>
                  <a:gd name="T13" fmla="*/ 3 h 103"/>
                  <a:gd name="T14" fmla="*/ 2 w 147"/>
                  <a:gd name="T15" fmla="*/ 2 h 103"/>
                  <a:gd name="T16" fmla="*/ 3 w 147"/>
                  <a:gd name="T17" fmla="*/ 2 h 103"/>
                  <a:gd name="T18" fmla="*/ 3 w 147"/>
                  <a:gd name="T19" fmla="*/ 2 h 103"/>
                  <a:gd name="T20" fmla="*/ 3 w 147"/>
                  <a:gd name="T21" fmla="*/ 2 h 103"/>
                  <a:gd name="T22" fmla="*/ 3 w 147"/>
                  <a:gd name="T23" fmla="*/ 1 h 103"/>
                  <a:gd name="T24" fmla="*/ 4 w 147"/>
                  <a:gd name="T25" fmla="*/ 1 h 103"/>
                  <a:gd name="T26" fmla="*/ 4 w 147"/>
                  <a:gd name="T27" fmla="*/ 1 h 103"/>
                  <a:gd name="T28" fmla="*/ 4 w 147"/>
                  <a:gd name="T29" fmla="*/ 1 h 103"/>
                  <a:gd name="T30" fmla="*/ 4 w 147"/>
                  <a:gd name="T31" fmla="*/ 1 h 103"/>
                  <a:gd name="T32" fmla="*/ 4 w 147"/>
                  <a:gd name="T33" fmla="*/ 0 h 103"/>
                  <a:gd name="T34" fmla="*/ 4 w 147"/>
                  <a:gd name="T35" fmla="*/ 0 h 103"/>
                  <a:gd name="T36" fmla="*/ 3 w 147"/>
                  <a:gd name="T37" fmla="*/ 0 h 103"/>
                  <a:gd name="T38" fmla="*/ 2 w 147"/>
                  <a:gd name="T39" fmla="*/ 1 h 103"/>
                  <a:gd name="T40" fmla="*/ 2 w 147"/>
                  <a:gd name="T41" fmla="*/ 1 h 103"/>
                  <a:gd name="T42" fmla="*/ 0 w 147"/>
                  <a:gd name="T43" fmla="*/ 1 h 103"/>
                  <a:gd name="T44" fmla="*/ 0 w 147"/>
                  <a:gd name="T45" fmla="*/ 1 h 103"/>
                  <a:gd name="T46" fmla="*/ 0 w 147"/>
                  <a:gd name="T47" fmla="*/ 1 h 103"/>
                  <a:gd name="T48" fmla="*/ 0 w 147"/>
                  <a:gd name="T49" fmla="*/ 2 h 103"/>
                  <a:gd name="T50" fmla="*/ 0 w 147"/>
                  <a:gd name="T51" fmla="*/ 2 h 103"/>
                  <a:gd name="T52" fmla="*/ 1 w 147"/>
                  <a:gd name="T53" fmla="*/ 2 h 103"/>
                  <a:gd name="T54" fmla="*/ 0 w 147"/>
                  <a:gd name="T55" fmla="*/ 3 h 103"/>
                  <a:gd name="T56" fmla="*/ 0 w 147"/>
                  <a:gd name="T57" fmla="*/ 3 h 1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
                  <a:gd name="T88" fmla="*/ 0 h 103"/>
                  <a:gd name="T89" fmla="*/ 147 w 147"/>
                  <a:gd name="T90" fmla="*/ 103 h 1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 h="103">
                    <a:moveTo>
                      <a:pt x="4" y="93"/>
                    </a:moveTo>
                    <a:lnTo>
                      <a:pt x="43" y="97"/>
                    </a:lnTo>
                    <a:lnTo>
                      <a:pt x="54" y="83"/>
                    </a:lnTo>
                    <a:lnTo>
                      <a:pt x="62" y="100"/>
                    </a:lnTo>
                    <a:lnTo>
                      <a:pt x="69" y="97"/>
                    </a:lnTo>
                    <a:lnTo>
                      <a:pt x="80" y="103"/>
                    </a:lnTo>
                    <a:lnTo>
                      <a:pt x="83" y="100"/>
                    </a:lnTo>
                    <a:lnTo>
                      <a:pt x="83" y="82"/>
                    </a:lnTo>
                    <a:lnTo>
                      <a:pt x="105" y="66"/>
                    </a:lnTo>
                    <a:lnTo>
                      <a:pt x="105" y="57"/>
                    </a:lnTo>
                    <a:lnTo>
                      <a:pt x="99" y="52"/>
                    </a:lnTo>
                    <a:lnTo>
                      <a:pt x="100" y="44"/>
                    </a:lnTo>
                    <a:lnTo>
                      <a:pt x="130" y="34"/>
                    </a:lnTo>
                    <a:lnTo>
                      <a:pt x="131" y="20"/>
                    </a:lnTo>
                    <a:lnTo>
                      <a:pt x="143" y="26"/>
                    </a:lnTo>
                    <a:lnTo>
                      <a:pt x="147" y="26"/>
                    </a:lnTo>
                    <a:lnTo>
                      <a:pt x="134" y="3"/>
                    </a:lnTo>
                    <a:lnTo>
                      <a:pt x="123" y="0"/>
                    </a:lnTo>
                    <a:lnTo>
                      <a:pt x="113" y="10"/>
                    </a:lnTo>
                    <a:lnTo>
                      <a:pt x="63" y="15"/>
                    </a:lnTo>
                    <a:lnTo>
                      <a:pt x="51" y="29"/>
                    </a:lnTo>
                    <a:lnTo>
                      <a:pt x="11" y="26"/>
                    </a:lnTo>
                    <a:lnTo>
                      <a:pt x="0" y="44"/>
                    </a:lnTo>
                    <a:lnTo>
                      <a:pt x="6" y="44"/>
                    </a:lnTo>
                    <a:lnTo>
                      <a:pt x="4" y="57"/>
                    </a:lnTo>
                    <a:lnTo>
                      <a:pt x="8" y="69"/>
                    </a:lnTo>
                    <a:lnTo>
                      <a:pt x="23" y="83"/>
                    </a:lnTo>
                    <a:lnTo>
                      <a:pt x="11" y="90"/>
                    </a:lnTo>
                    <a:lnTo>
                      <a:pt x="4" y="9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2" name="Freeform 188"/>
              <p:cNvSpPr>
                <a:spLocks noChangeAspect="1"/>
              </p:cNvSpPr>
              <p:nvPr/>
            </p:nvSpPr>
            <p:spPr bwMode="gray">
              <a:xfrm>
                <a:off x="4704882" y="1713893"/>
                <a:ext cx="125765" cy="51811"/>
              </a:xfrm>
              <a:custGeom>
                <a:avLst/>
                <a:gdLst>
                  <a:gd name="T0" fmla="*/ 7 w 255"/>
                  <a:gd name="T1" fmla="*/ 2 h 125"/>
                  <a:gd name="T2" fmla="*/ 5 w 255"/>
                  <a:gd name="T3" fmla="*/ 2 h 125"/>
                  <a:gd name="T4" fmla="*/ 5 w 255"/>
                  <a:gd name="T5" fmla="*/ 2 h 125"/>
                  <a:gd name="T6" fmla="*/ 5 w 255"/>
                  <a:gd name="T7" fmla="*/ 2 h 125"/>
                  <a:gd name="T8" fmla="*/ 4 w 255"/>
                  <a:gd name="T9" fmla="*/ 3 h 125"/>
                  <a:gd name="T10" fmla="*/ 4 w 255"/>
                  <a:gd name="T11" fmla="*/ 3 h 125"/>
                  <a:gd name="T12" fmla="*/ 2 w 255"/>
                  <a:gd name="T13" fmla="*/ 3 h 125"/>
                  <a:gd name="T14" fmla="*/ 2 w 255"/>
                  <a:gd name="T15" fmla="*/ 3 h 125"/>
                  <a:gd name="T16" fmla="*/ 1 w 255"/>
                  <a:gd name="T17" fmla="*/ 4 h 125"/>
                  <a:gd name="T18" fmla="*/ 0 w 255"/>
                  <a:gd name="T19" fmla="*/ 3 h 125"/>
                  <a:gd name="T20" fmla="*/ 0 w 255"/>
                  <a:gd name="T21" fmla="*/ 2 h 125"/>
                  <a:gd name="T22" fmla="*/ 0 w 255"/>
                  <a:gd name="T23" fmla="*/ 2 h 125"/>
                  <a:gd name="T24" fmla="*/ 1 w 255"/>
                  <a:gd name="T25" fmla="*/ 2 h 125"/>
                  <a:gd name="T26" fmla="*/ 1 w 255"/>
                  <a:gd name="T27" fmla="*/ 2 h 125"/>
                  <a:gd name="T28" fmla="*/ 2 w 255"/>
                  <a:gd name="T29" fmla="*/ 1 h 125"/>
                  <a:gd name="T30" fmla="*/ 2 w 255"/>
                  <a:gd name="T31" fmla="*/ 1 h 125"/>
                  <a:gd name="T32" fmla="*/ 3 w 255"/>
                  <a:gd name="T33" fmla="*/ 0 h 125"/>
                  <a:gd name="T34" fmla="*/ 3 w 255"/>
                  <a:gd name="T35" fmla="*/ 0 h 125"/>
                  <a:gd name="T36" fmla="*/ 3 w 255"/>
                  <a:gd name="T37" fmla="*/ 0 h 125"/>
                  <a:gd name="T38" fmla="*/ 4 w 255"/>
                  <a:gd name="T39" fmla="*/ 1 h 125"/>
                  <a:gd name="T40" fmla="*/ 5 w 255"/>
                  <a:gd name="T41" fmla="*/ 0 h 125"/>
                  <a:gd name="T42" fmla="*/ 5 w 255"/>
                  <a:gd name="T43" fmla="*/ 1 h 125"/>
                  <a:gd name="T44" fmla="*/ 6 w 255"/>
                  <a:gd name="T45" fmla="*/ 0 h 125"/>
                  <a:gd name="T46" fmla="*/ 7 w 255"/>
                  <a:gd name="T47" fmla="*/ 1 h 125"/>
                  <a:gd name="T48" fmla="*/ 7 w 255"/>
                  <a:gd name="T49" fmla="*/ 2 h 1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5"/>
                  <a:gd name="T76" fmla="*/ 0 h 125"/>
                  <a:gd name="T77" fmla="*/ 255 w 255"/>
                  <a:gd name="T78" fmla="*/ 125 h 1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5" h="125">
                    <a:moveTo>
                      <a:pt x="240" y="79"/>
                    </a:moveTo>
                    <a:lnTo>
                      <a:pt x="179" y="71"/>
                    </a:lnTo>
                    <a:lnTo>
                      <a:pt x="164" y="79"/>
                    </a:lnTo>
                    <a:lnTo>
                      <a:pt x="161" y="88"/>
                    </a:lnTo>
                    <a:lnTo>
                      <a:pt x="140" y="96"/>
                    </a:lnTo>
                    <a:lnTo>
                      <a:pt x="127" y="91"/>
                    </a:lnTo>
                    <a:lnTo>
                      <a:pt x="88" y="106"/>
                    </a:lnTo>
                    <a:lnTo>
                      <a:pt x="71" y="123"/>
                    </a:lnTo>
                    <a:lnTo>
                      <a:pt x="43" y="125"/>
                    </a:lnTo>
                    <a:lnTo>
                      <a:pt x="11" y="103"/>
                    </a:lnTo>
                    <a:lnTo>
                      <a:pt x="0" y="72"/>
                    </a:lnTo>
                    <a:lnTo>
                      <a:pt x="9" y="55"/>
                    </a:lnTo>
                    <a:lnTo>
                      <a:pt x="33" y="57"/>
                    </a:lnTo>
                    <a:lnTo>
                      <a:pt x="45" y="49"/>
                    </a:lnTo>
                    <a:lnTo>
                      <a:pt x="57" y="34"/>
                    </a:lnTo>
                    <a:lnTo>
                      <a:pt x="59" y="20"/>
                    </a:lnTo>
                    <a:lnTo>
                      <a:pt x="91" y="1"/>
                    </a:lnTo>
                    <a:lnTo>
                      <a:pt x="99" y="4"/>
                    </a:lnTo>
                    <a:lnTo>
                      <a:pt x="118" y="0"/>
                    </a:lnTo>
                    <a:lnTo>
                      <a:pt x="138" y="20"/>
                    </a:lnTo>
                    <a:lnTo>
                      <a:pt x="161" y="9"/>
                    </a:lnTo>
                    <a:lnTo>
                      <a:pt x="186" y="17"/>
                    </a:lnTo>
                    <a:lnTo>
                      <a:pt x="211" y="6"/>
                    </a:lnTo>
                    <a:lnTo>
                      <a:pt x="255" y="30"/>
                    </a:lnTo>
                    <a:lnTo>
                      <a:pt x="240" y="7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3" name="Freeform 189"/>
              <p:cNvSpPr>
                <a:spLocks noChangeAspect="1"/>
              </p:cNvSpPr>
              <p:nvPr/>
            </p:nvSpPr>
            <p:spPr bwMode="gray">
              <a:xfrm>
                <a:off x="4592016" y="1666172"/>
                <a:ext cx="158012" cy="77717"/>
              </a:xfrm>
              <a:custGeom>
                <a:avLst/>
                <a:gdLst>
                  <a:gd name="T0" fmla="*/ 9 w 318"/>
                  <a:gd name="T1" fmla="*/ 3 h 186"/>
                  <a:gd name="T2" fmla="*/ 9 w 318"/>
                  <a:gd name="T3" fmla="*/ 3 h 186"/>
                  <a:gd name="T4" fmla="*/ 8 w 318"/>
                  <a:gd name="T5" fmla="*/ 2 h 186"/>
                  <a:gd name="T6" fmla="*/ 8 w 318"/>
                  <a:gd name="T7" fmla="*/ 2 h 186"/>
                  <a:gd name="T8" fmla="*/ 8 w 318"/>
                  <a:gd name="T9" fmla="*/ 2 h 186"/>
                  <a:gd name="T10" fmla="*/ 7 w 318"/>
                  <a:gd name="T11" fmla="*/ 2 h 186"/>
                  <a:gd name="T12" fmla="*/ 7 w 318"/>
                  <a:gd name="T13" fmla="*/ 2 h 186"/>
                  <a:gd name="T14" fmla="*/ 6 w 318"/>
                  <a:gd name="T15" fmla="*/ 2 h 186"/>
                  <a:gd name="T16" fmla="*/ 6 w 318"/>
                  <a:gd name="T17" fmla="*/ 2 h 186"/>
                  <a:gd name="T18" fmla="*/ 6 w 318"/>
                  <a:gd name="T19" fmla="*/ 1 h 186"/>
                  <a:gd name="T20" fmla="*/ 6 w 318"/>
                  <a:gd name="T21" fmla="*/ 1 h 186"/>
                  <a:gd name="T22" fmla="*/ 5 w 318"/>
                  <a:gd name="T23" fmla="*/ 1 h 186"/>
                  <a:gd name="T24" fmla="*/ 4 w 318"/>
                  <a:gd name="T25" fmla="*/ 0 h 186"/>
                  <a:gd name="T26" fmla="*/ 4 w 318"/>
                  <a:gd name="T27" fmla="*/ 1 h 186"/>
                  <a:gd name="T28" fmla="*/ 4 w 318"/>
                  <a:gd name="T29" fmla="*/ 1 h 186"/>
                  <a:gd name="T30" fmla="*/ 3 w 318"/>
                  <a:gd name="T31" fmla="*/ 0 h 186"/>
                  <a:gd name="T32" fmla="*/ 3 w 318"/>
                  <a:gd name="T33" fmla="*/ 1 h 186"/>
                  <a:gd name="T34" fmla="*/ 1 w 318"/>
                  <a:gd name="T35" fmla="*/ 2 h 186"/>
                  <a:gd name="T36" fmla="*/ 1 w 318"/>
                  <a:gd name="T37" fmla="*/ 2 h 186"/>
                  <a:gd name="T38" fmla="*/ 0 w 318"/>
                  <a:gd name="T39" fmla="*/ 2 h 186"/>
                  <a:gd name="T40" fmla="*/ 0 w 318"/>
                  <a:gd name="T41" fmla="*/ 2 h 186"/>
                  <a:gd name="T42" fmla="*/ 1 w 318"/>
                  <a:gd name="T43" fmla="*/ 2 h 186"/>
                  <a:gd name="T44" fmla="*/ 1 w 318"/>
                  <a:gd name="T45" fmla="*/ 3 h 186"/>
                  <a:gd name="T46" fmla="*/ 1 w 318"/>
                  <a:gd name="T47" fmla="*/ 3 h 186"/>
                  <a:gd name="T48" fmla="*/ 2 w 318"/>
                  <a:gd name="T49" fmla="*/ 5 h 186"/>
                  <a:gd name="T50" fmla="*/ 3 w 318"/>
                  <a:gd name="T51" fmla="*/ 5 h 186"/>
                  <a:gd name="T52" fmla="*/ 3 w 318"/>
                  <a:gd name="T53" fmla="*/ 5 h 186"/>
                  <a:gd name="T54" fmla="*/ 4 w 318"/>
                  <a:gd name="T55" fmla="*/ 5 h 186"/>
                  <a:gd name="T56" fmla="*/ 4 w 318"/>
                  <a:gd name="T57" fmla="*/ 4 h 186"/>
                  <a:gd name="T58" fmla="*/ 5 w 318"/>
                  <a:gd name="T59" fmla="*/ 4 h 186"/>
                  <a:gd name="T60" fmla="*/ 6 w 318"/>
                  <a:gd name="T61" fmla="*/ 5 h 186"/>
                  <a:gd name="T62" fmla="*/ 6 w 318"/>
                  <a:gd name="T63" fmla="*/ 5 h 186"/>
                  <a:gd name="T64" fmla="*/ 7 w 318"/>
                  <a:gd name="T65" fmla="*/ 5 h 186"/>
                  <a:gd name="T66" fmla="*/ 7 w 318"/>
                  <a:gd name="T67" fmla="*/ 5 h 186"/>
                  <a:gd name="T68" fmla="*/ 8 w 318"/>
                  <a:gd name="T69" fmla="*/ 5 h 186"/>
                  <a:gd name="T70" fmla="*/ 8 w 318"/>
                  <a:gd name="T71" fmla="*/ 5 h 186"/>
                  <a:gd name="T72" fmla="*/ 8 w 318"/>
                  <a:gd name="T73" fmla="*/ 4 h 186"/>
                  <a:gd name="T74" fmla="*/ 8 w 318"/>
                  <a:gd name="T75" fmla="*/ 4 h 186"/>
                  <a:gd name="T76" fmla="*/ 9 w 318"/>
                  <a:gd name="T77" fmla="*/ 3 h 18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18"/>
                  <a:gd name="T118" fmla="*/ 0 h 186"/>
                  <a:gd name="T119" fmla="*/ 318 w 318"/>
                  <a:gd name="T120" fmla="*/ 186 h 18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18" h="186">
                    <a:moveTo>
                      <a:pt x="318" y="115"/>
                    </a:moveTo>
                    <a:lnTo>
                      <a:pt x="301" y="109"/>
                    </a:lnTo>
                    <a:lnTo>
                      <a:pt x="286" y="83"/>
                    </a:lnTo>
                    <a:lnTo>
                      <a:pt x="266" y="75"/>
                    </a:lnTo>
                    <a:lnTo>
                      <a:pt x="266" y="63"/>
                    </a:lnTo>
                    <a:lnTo>
                      <a:pt x="228" y="53"/>
                    </a:lnTo>
                    <a:lnTo>
                      <a:pt x="230" y="63"/>
                    </a:lnTo>
                    <a:lnTo>
                      <a:pt x="219" y="69"/>
                    </a:lnTo>
                    <a:lnTo>
                      <a:pt x="198" y="50"/>
                    </a:lnTo>
                    <a:lnTo>
                      <a:pt x="201" y="38"/>
                    </a:lnTo>
                    <a:lnTo>
                      <a:pt x="184" y="27"/>
                    </a:lnTo>
                    <a:lnTo>
                      <a:pt x="159" y="24"/>
                    </a:lnTo>
                    <a:lnTo>
                      <a:pt x="145" y="10"/>
                    </a:lnTo>
                    <a:lnTo>
                      <a:pt x="133" y="24"/>
                    </a:lnTo>
                    <a:lnTo>
                      <a:pt x="128" y="21"/>
                    </a:lnTo>
                    <a:lnTo>
                      <a:pt x="103" y="0"/>
                    </a:lnTo>
                    <a:lnTo>
                      <a:pt x="99" y="19"/>
                    </a:lnTo>
                    <a:lnTo>
                      <a:pt x="20" y="58"/>
                    </a:lnTo>
                    <a:lnTo>
                      <a:pt x="17" y="69"/>
                    </a:lnTo>
                    <a:lnTo>
                      <a:pt x="1" y="58"/>
                    </a:lnTo>
                    <a:lnTo>
                      <a:pt x="0" y="69"/>
                    </a:lnTo>
                    <a:lnTo>
                      <a:pt x="17" y="83"/>
                    </a:lnTo>
                    <a:lnTo>
                      <a:pt x="18" y="109"/>
                    </a:lnTo>
                    <a:lnTo>
                      <a:pt x="26" y="118"/>
                    </a:lnTo>
                    <a:lnTo>
                      <a:pt x="85" y="169"/>
                    </a:lnTo>
                    <a:lnTo>
                      <a:pt x="102" y="180"/>
                    </a:lnTo>
                    <a:lnTo>
                      <a:pt x="120" y="180"/>
                    </a:lnTo>
                    <a:lnTo>
                      <a:pt x="136" y="169"/>
                    </a:lnTo>
                    <a:lnTo>
                      <a:pt x="143" y="154"/>
                    </a:lnTo>
                    <a:lnTo>
                      <a:pt x="173" y="154"/>
                    </a:lnTo>
                    <a:lnTo>
                      <a:pt x="191" y="169"/>
                    </a:lnTo>
                    <a:lnTo>
                      <a:pt x="221" y="166"/>
                    </a:lnTo>
                    <a:lnTo>
                      <a:pt x="227" y="186"/>
                    </a:lnTo>
                    <a:lnTo>
                      <a:pt x="236" y="169"/>
                    </a:lnTo>
                    <a:lnTo>
                      <a:pt x="260" y="171"/>
                    </a:lnTo>
                    <a:lnTo>
                      <a:pt x="272" y="163"/>
                    </a:lnTo>
                    <a:lnTo>
                      <a:pt x="284" y="148"/>
                    </a:lnTo>
                    <a:lnTo>
                      <a:pt x="286" y="134"/>
                    </a:lnTo>
                    <a:lnTo>
                      <a:pt x="318" y="11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4" name="Freeform 190"/>
              <p:cNvSpPr>
                <a:spLocks noChangeAspect="1"/>
              </p:cNvSpPr>
              <p:nvPr/>
            </p:nvSpPr>
            <p:spPr bwMode="gray">
              <a:xfrm>
                <a:off x="4537196" y="1730255"/>
                <a:ext cx="174136" cy="72263"/>
              </a:xfrm>
              <a:custGeom>
                <a:avLst/>
                <a:gdLst>
                  <a:gd name="T0" fmla="*/ 6 w 352"/>
                  <a:gd name="T1" fmla="*/ 5 h 173"/>
                  <a:gd name="T2" fmla="*/ 4 w 352"/>
                  <a:gd name="T3" fmla="*/ 5 h 173"/>
                  <a:gd name="T4" fmla="*/ 4 w 352"/>
                  <a:gd name="T5" fmla="*/ 4 h 173"/>
                  <a:gd name="T6" fmla="*/ 3 w 352"/>
                  <a:gd name="T7" fmla="*/ 4 h 173"/>
                  <a:gd name="T8" fmla="*/ 2 w 352"/>
                  <a:gd name="T9" fmla="*/ 4 h 173"/>
                  <a:gd name="T10" fmla="*/ 1 w 352"/>
                  <a:gd name="T11" fmla="*/ 4 h 173"/>
                  <a:gd name="T12" fmla="*/ 0 w 352"/>
                  <a:gd name="T13" fmla="*/ 4 h 173"/>
                  <a:gd name="T14" fmla="*/ 0 w 352"/>
                  <a:gd name="T15" fmla="*/ 4 h 173"/>
                  <a:gd name="T16" fmla="*/ 0 w 352"/>
                  <a:gd name="T17" fmla="*/ 3 h 173"/>
                  <a:gd name="T18" fmla="*/ 0 w 352"/>
                  <a:gd name="T19" fmla="*/ 3 h 173"/>
                  <a:gd name="T20" fmla="*/ 1 w 352"/>
                  <a:gd name="T21" fmla="*/ 3 h 173"/>
                  <a:gd name="T22" fmla="*/ 1 w 352"/>
                  <a:gd name="T23" fmla="*/ 3 h 173"/>
                  <a:gd name="T24" fmla="*/ 2 w 352"/>
                  <a:gd name="T25" fmla="*/ 3 h 173"/>
                  <a:gd name="T26" fmla="*/ 2 w 352"/>
                  <a:gd name="T27" fmla="*/ 3 h 173"/>
                  <a:gd name="T28" fmla="*/ 4 w 352"/>
                  <a:gd name="T29" fmla="*/ 2 h 173"/>
                  <a:gd name="T30" fmla="*/ 4 w 352"/>
                  <a:gd name="T31" fmla="*/ 3 h 173"/>
                  <a:gd name="T32" fmla="*/ 4 w 352"/>
                  <a:gd name="T33" fmla="*/ 3 h 173"/>
                  <a:gd name="T34" fmla="*/ 5 w 352"/>
                  <a:gd name="T35" fmla="*/ 3 h 173"/>
                  <a:gd name="T36" fmla="*/ 4 w 352"/>
                  <a:gd name="T37" fmla="*/ 2 h 173"/>
                  <a:gd name="T38" fmla="*/ 5 w 352"/>
                  <a:gd name="T39" fmla="*/ 2 h 173"/>
                  <a:gd name="T40" fmla="*/ 5 w 352"/>
                  <a:gd name="T41" fmla="*/ 1 h 173"/>
                  <a:gd name="T42" fmla="*/ 5 w 352"/>
                  <a:gd name="T43" fmla="*/ 1 h 173"/>
                  <a:gd name="T44" fmla="*/ 6 w 352"/>
                  <a:gd name="T45" fmla="*/ 1 h 173"/>
                  <a:gd name="T46" fmla="*/ 6 w 352"/>
                  <a:gd name="T47" fmla="*/ 1 h 173"/>
                  <a:gd name="T48" fmla="*/ 6 w 352"/>
                  <a:gd name="T49" fmla="*/ 1 h 173"/>
                  <a:gd name="T50" fmla="*/ 7 w 352"/>
                  <a:gd name="T51" fmla="*/ 1 h 173"/>
                  <a:gd name="T52" fmla="*/ 7 w 352"/>
                  <a:gd name="T53" fmla="*/ 1 h 173"/>
                  <a:gd name="T54" fmla="*/ 7 w 352"/>
                  <a:gd name="T55" fmla="*/ 0 h 173"/>
                  <a:gd name="T56" fmla="*/ 8 w 352"/>
                  <a:gd name="T57" fmla="*/ 0 h 173"/>
                  <a:gd name="T58" fmla="*/ 9 w 352"/>
                  <a:gd name="T59" fmla="*/ 1 h 173"/>
                  <a:gd name="T60" fmla="*/ 10 w 352"/>
                  <a:gd name="T61" fmla="*/ 0 h 173"/>
                  <a:gd name="T62" fmla="*/ 10 w 352"/>
                  <a:gd name="T63" fmla="*/ 1 h 173"/>
                  <a:gd name="T64" fmla="*/ 10 w 352"/>
                  <a:gd name="T65" fmla="*/ 2 h 173"/>
                  <a:gd name="T66" fmla="*/ 10 w 352"/>
                  <a:gd name="T67" fmla="*/ 2 h 173"/>
                  <a:gd name="T68" fmla="*/ 10 w 352"/>
                  <a:gd name="T69" fmla="*/ 2 h 173"/>
                  <a:gd name="T70" fmla="*/ 9 w 352"/>
                  <a:gd name="T71" fmla="*/ 3 h 173"/>
                  <a:gd name="T72" fmla="*/ 10 w 352"/>
                  <a:gd name="T73" fmla="*/ 3 h 173"/>
                  <a:gd name="T74" fmla="*/ 9 w 352"/>
                  <a:gd name="T75" fmla="*/ 3 h 173"/>
                  <a:gd name="T76" fmla="*/ 9 w 352"/>
                  <a:gd name="T77" fmla="*/ 4 h 173"/>
                  <a:gd name="T78" fmla="*/ 9 w 352"/>
                  <a:gd name="T79" fmla="*/ 4 h 173"/>
                  <a:gd name="T80" fmla="*/ 9 w 352"/>
                  <a:gd name="T81" fmla="*/ 4 h 173"/>
                  <a:gd name="T82" fmla="*/ 7 w 352"/>
                  <a:gd name="T83" fmla="*/ 5 h 173"/>
                  <a:gd name="T84" fmla="*/ 7 w 352"/>
                  <a:gd name="T85" fmla="*/ 5 h 173"/>
                  <a:gd name="T86" fmla="*/ 6 w 352"/>
                  <a:gd name="T87" fmla="*/ 5 h 1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2"/>
                  <a:gd name="T133" fmla="*/ 0 h 173"/>
                  <a:gd name="T134" fmla="*/ 352 w 352"/>
                  <a:gd name="T135" fmla="*/ 173 h 17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2" h="173">
                    <a:moveTo>
                      <a:pt x="193" y="170"/>
                    </a:moveTo>
                    <a:lnTo>
                      <a:pt x="137" y="156"/>
                    </a:lnTo>
                    <a:lnTo>
                      <a:pt x="127" y="149"/>
                    </a:lnTo>
                    <a:lnTo>
                      <a:pt x="120" y="130"/>
                    </a:lnTo>
                    <a:lnTo>
                      <a:pt x="58" y="149"/>
                    </a:lnTo>
                    <a:lnTo>
                      <a:pt x="42" y="145"/>
                    </a:lnTo>
                    <a:lnTo>
                      <a:pt x="8" y="136"/>
                    </a:lnTo>
                    <a:lnTo>
                      <a:pt x="2" y="125"/>
                    </a:lnTo>
                    <a:lnTo>
                      <a:pt x="5" y="110"/>
                    </a:lnTo>
                    <a:lnTo>
                      <a:pt x="0" y="103"/>
                    </a:lnTo>
                    <a:lnTo>
                      <a:pt x="16" y="99"/>
                    </a:lnTo>
                    <a:lnTo>
                      <a:pt x="36" y="111"/>
                    </a:lnTo>
                    <a:lnTo>
                      <a:pt x="49" y="99"/>
                    </a:lnTo>
                    <a:lnTo>
                      <a:pt x="81" y="107"/>
                    </a:lnTo>
                    <a:lnTo>
                      <a:pt x="129" y="88"/>
                    </a:lnTo>
                    <a:lnTo>
                      <a:pt x="151" y="91"/>
                    </a:lnTo>
                    <a:lnTo>
                      <a:pt x="154" y="99"/>
                    </a:lnTo>
                    <a:lnTo>
                      <a:pt x="161" y="95"/>
                    </a:lnTo>
                    <a:lnTo>
                      <a:pt x="154" y="62"/>
                    </a:lnTo>
                    <a:lnTo>
                      <a:pt x="157" y="51"/>
                    </a:lnTo>
                    <a:lnTo>
                      <a:pt x="176" y="45"/>
                    </a:lnTo>
                    <a:lnTo>
                      <a:pt x="183" y="29"/>
                    </a:lnTo>
                    <a:lnTo>
                      <a:pt x="197" y="22"/>
                    </a:lnTo>
                    <a:lnTo>
                      <a:pt x="199" y="15"/>
                    </a:lnTo>
                    <a:lnTo>
                      <a:pt x="216" y="26"/>
                    </a:lnTo>
                    <a:lnTo>
                      <a:pt x="234" y="26"/>
                    </a:lnTo>
                    <a:lnTo>
                      <a:pt x="250" y="15"/>
                    </a:lnTo>
                    <a:lnTo>
                      <a:pt x="257" y="0"/>
                    </a:lnTo>
                    <a:lnTo>
                      <a:pt x="287" y="0"/>
                    </a:lnTo>
                    <a:lnTo>
                      <a:pt x="305" y="15"/>
                    </a:lnTo>
                    <a:lnTo>
                      <a:pt x="335" y="12"/>
                    </a:lnTo>
                    <a:lnTo>
                      <a:pt x="341" y="32"/>
                    </a:lnTo>
                    <a:lnTo>
                      <a:pt x="352" y="63"/>
                    </a:lnTo>
                    <a:lnTo>
                      <a:pt x="349" y="87"/>
                    </a:lnTo>
                    <a:lnTo>
                      <a:pt x="327" y="87"/>
                    </a:lnTo>
                    <a:lnTo>
                      <a:pt x="324" y="93"/>
                    </a:lnTo>
                    <a:lnTo>
                      <a:pt x="329" y="100"/>
                    </a:lnTo>
                    <a:lnTo>
                      <a:pt x="322" y="116"/>
                    </a:lnTo>
                    <a:lnTo>
                      <a:pt x="322" y="133"/>
                    </a:lnTo>
                    <a:lnTo>
                      <a:pt x="305" y="144"/>
                    </a:lnTo>
                    <a:lnTo>
                      <a:pt x="295" y="154"/>
                    </a:lnTo>
                    <a:lnTo>
                      <a:pt x="245" y="159"/>
                    </a:lnTo>
                    <a:lnTo>
                      <a:pt x="233" y="173"/>
                    </a:lnTo>
                    <a:lnTo>
                      <a:pt x="193" y="17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5" name="Freeform 191"/>
              <p:cNvSpPr>
                <a:spLocks noChangeAspect="1"/>
              </p:cNvSpPr>
              <p:nvPr/>
            </p:nvSpPr>
            <p:spPr bwMode="gray">
              <a:xfrm>
                <a:off x="4537196" y="1776612"/>
                <a:ext cx="6449" cy="9545"/>
              </a:xfrm>
              <a:custGeom>
                <a:avLst/>
                <a:gdLst>
                  <a:gd name="T0" fmla="*/ 0 w 11"/>
                  <a:gd name="T1" fmla="*/ 1 h 26"/>
                  <a:gd name="T2" fmla="*/ 0 w 11"/>
                  <a:gd name="T3" fmla="*/ 0 h 26"/>
                  <a:gd name="T4" fmla="*/ 0 w 11"/>
                  <a:gd name="T5" fmla="*/ 0 h 26"/>
                  <a:gd name="T6" fmla="*/ 0 w 11"/>
                  <a:gd name="T7" fmla="*/ 0 h 26"/>
                  <a:gd name="T8" fmla="*/ 0 w 11"/>
                  <a:gd name="T9" fmla="*/ 1 h 26"/>
                  <a:gd name="T10" fmla="*/ 0 60000 65536"/>
                  <a:gd name="T11" fmla="*/ 0 60000 65536"/>
                  <a:gd name="T12" fmla="*/ 0 60000 65536"/>
                  <a:gd name="T13" fmla="*/ 0 60000 65536"/>
                  <a:gd name="T14" fmla="*/ 0 60000 65536"/>
                  <a:gd name="T15" fmla="*/ 0 w 11"/>
                  <a:gd name="T16" fmla="*/ 0 h 26"/>
                  <a:gd name="T17" fmla="*/ 11 w 11"/>
                  <a:gd name="T18" fmla="*/ 26 h 26"/>
                </a:gdLst>
                <a:ahLst/>
                <a:cxnLst>
                  <a:cxn ang="T10">
                    <a:pos x="T0" y="T1"/>
                  </a:cxn>
                  <a:cxn ang="T11">
                    <a:pos x="T2" y="T3"/>
                  </a:cxn>
                  <a:cxn ang="T12">
                    <a:pos x="T4" y="T5"/>
                  </a:cxn>
                  <a:cxn ang="T13">
                    <a:pos x="T6" y="T7"/>
                  </a:cxn>
                  <a:cxn ang="T14">
                    <a:pos x="T8" y="T9"/>
                  </a:cxn>
                </a:cxnLst>
                <a:rect l="T15" t="T16" r="T17" b="T18"/>
                <a:pathLst>
                  <a:path w="11" h="26">
                    <a:moveTo>
                      <a:pt x="6" y="26"/>
                    </a:moveTo>
                    <a:lnTo>
                      <a:pt x="11" y="10"/>
                    </a:lnTo>
                    <a:lnTo>
                      <a:pt x="3" y="0"/>
                    </a:lnTo>
                    <a:lnTo>
                      <a:pt x="0" y="15"/>
                    </a:lnTo>
                    <a:lnTo>
                      <a:pt x="6" y="2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6" name="Freeform 192"/>
              <p:cNvSpPr>
                <a:spLocks noChangeAspect="1"/>
              </p:cNvSpPr>
              <p:nvPr/>
            </p:nvSpPr>
            <p:spPr bwMode="gray">
              <a:xfrm>
                <a:off x="4642000" y="1547552"/>
                <a:ext cx="227344" cy="178612"/>
              </a:xfrm>
              <a:custGeom>
                <a:avLst/>
                <a:gdLst>
                  <a:gd name="T0" fmla="*/ 0 w 459"/>
                  <a:gd name="T1" fmla="*/ 2 h 428"/>
                  <a:gd name="T2" fmla="*/ 0 w 459"/>
                  <a:gd name="T3" fmla="*/ 3 h 428"/>
                  <a:gd name="T4" fmla="*/ 0 w 459"/>
                  <a:gd name="T5" fmla="*/ 3 h 428"/>
                  <a:gd name="T6" fmla="*/ 0 w 459"/>
                  <a:gd name="T7" fmla="*/ 5 h 428"/>
                  <a:gd name="T8" fmla="*/ 0 w 459"/>
                  <a:gd name="T9" fmla="*/ 5 h 428"/>
                  <a:gd name="T10" fmla="*/ 1 w 459"/>
                  <a:gd name="T11" fmla="*/ 6 h 428"/>
                  <a:gd name="T12" fmla="*/ 1 w 459"/>
                  <a:gd name="T13" fmla="*/ 7 h 428"/>
                  <a:gd name="T14" fmla="*/ 1 w 459"/>
                  <a:gd name="T15" fmla="*/ 8 h 428"/>
                  <a:gd name="T16" fmla="*/ 1 w 459"/>
                  <a:gd name="T17" fmla="*/ 9 h 428"/>
                  <a:gd name="T18" fmla="*/ 1 w 459"/>
                  <a:gd name="T19" fmla="*/ 9 h 428"/>
                  <a:gd name="T20" fmla="*/ 1 w 459"/>
                  <a:gd name="T21" fmla="*/ 9 h 428"/>
                  <a:gd name="T22" fmla="*/ 2 w 459"/>
                  <a:gd name="T23" fmla="*/ 9 h 428"/>
                  <a:gd name="T24" fmla="*/ 2 w 459"/>
                  <a:gd name="T25" fmla="*/ 9 h 428"/>
                  <a:gd name="T26" fmla="*/ 3 w 459"/>
                  <a:gd name="T27" fmla="*/ 9 h 428"/>
                  <a:gd name="T28" fmla="*/ 3 w 459"/>
                  <a:gd name="T29" fmla="*/ 9 h 428"/>
                  <a:gd name="T30" fmla="*/ 3 w 459"/>
                  <a:gd name="T31" fmla="*/ 10 h 428"/>
                  <a:gd name="T32" fmla="*/ 4 w 459"/>
                  <a:gd name="T33" fmla="*/ 10 h 428"/>
                  <a:gd name="T34" fmla="*/ 4 w 459"/>
                  <a:gd name="T35" fmla="*/ 10 h 428"/>
                  <a:gd name="T36" fmla="*/ 5 w 459"/>
                  <a:gd name="T37" fmla="*/ 10 h 428"/>
                  <a:gd name="T38" fmla="*/ 5 w 459"/>
                  <a:gd name="T39" fmla="*/ 10 h 428"/>
                  <a:gd name="T40" fmla="*/ 6 w 459"/>
                  <a:gd name="T41" fmla="*/ 10 h 428"/>
                  <a:gd name="T42" fmla="*/ 6 w 459"/>
                  <a:gd name="T43" fmla="*/ 11 h 428"/>
                  <a:gd name="T44" fmla="*/ 6 w 459"/>
                  <a:gd name="T45" fmla="*/ 11 h 428"/>
                  <a:gd name="T46" fmla="*/ 7 w 459"/>
                  <a:gd name="T47" fmla="*/ 12 h 428"/>
                  <a:gd name="T48" fmla="*/ 7 w 459"/>
                  <a:gd name="T49" fmla="*/ 11 h 428"/>
                  <a:gd name="T50" fmla="*/ 8 w 459"/>
                  <a:gd name="T51" fmla="*/ 12 h 428"/>
                  <a:gd name="T52" fmla="*/ 8 w 459"/>
                  <a:gd name="T53" fmla="*/ 12 h 428"/>
                  <a:gd name="T54" fmla="*/ 9 w 459"/>
                  <a:gd name="T55" fmla="*/ 12 h 428"/>
                  <a:gd name="T56" fmla="*/ 10 w 459"/>
                  <a:gd name="T57" fmla="*/ 12 h 428"/>
                  <a:gd name="T58" fmla="*/ 11 w 459"/>
                  <a:gd name="T59" fmla="*/ 12 h 428"/>
                  <a:gd name="T60" fmla="*/ 11 w 459"/>
                  <a:gd name="T61" fmla="*/ 12 h 428"/>
                  <a:gd name="T62" fmla="*/ 11 w 459"/>
                  <a:gd name="T63" fmla="*/ 12 h 428"/>
                  <a:gd name="T64" fmla="*/ 12 w 459"/>
                  <a:gd name="T65" fmla="*/ 11 h 428"/>
                  <a:gd name="T66" fmla="*/ 13 w 459"/>
                  <a:gd name="T67" fmla="*/ 9 h 428"/>
                  <a:gd name="T68" fmla="*/ 13 w 459"/>
                  <a:gd name="T69" fmla="*/ 9 h 428"/>
                  <a:gd name="T70" fmla="*/ 13 w 459"/>
                  <a:gd name="T71" fmla="*/ 9 h 428"/>
                  <a:gd name="T72" fmla="*/ 13 w 459"/>
                  <a:gd name="T73" fmla="*/ 8 h 428"/>
                  <a:gd name="T74" fmla="*/ 13 w 459"/>
                  <a:gd name="T75" fmla="*/ 7 h 428"/>
                  <a:gd name="T76" fmla="*/ 13 w 459"/>
                  <a:gd name="T77" fmla="*/ 6 h 428"/>
                  <a:gd name="T78" fmla="*/ 12 w 459"/>
                  <a:gd name="T79" fmla="*/ 6 h 428"/>
                  <a:gd name="T80" fmla="*/ 13 w 459"/>
                  <a:gd name="T81" fmla="*/ 5 h 428"/>
                  <a:gd name="T82" fmla="*/ 13 w 459"/>
                  <a:gd name="T83" fmla="*/ 4 h 428"/>
                  <a:gd name="T84" fmla="*/ 13 w 459"/>
                  <a:gd name="T85" fmla="*/ 2 h 428"/>
                  <a:gd name="T86" fmla="*/ 12 w 459"/>
                  <a:gd name="T87" fmla="*/ 2 h 428"/>
                  <a:gd name="T88" fmla="*/ 12 w 459"/>
                  <a:gd name="T89" fmla="*/ 1 h 428"/>
                  <a:gd name="T90" fmla="*/ 9 w 459"/>
                  <a:gd name="T91" fmla="*/ 1 h 428"/>
                  <a:gd name="T92" fmla="*/ 7 w 459"/>
                  <a:gd name="T93" fmla="*/ 1 h 428"/>
                  <a:gd name="T94" fmla="*/ 6 w 459"/>
                  <a:gd name="T95" fmla="*/ 1 h 428"/>
                  <a:gd name="T96" fmla="*/ 6 w 459"/>
                  <a:gd name="T97" fmla="*/ 0 h 428"/>
                  <a:gd name="T98" fmla="*/ 6 w 459"/>
                  <a:gd name="T99" fmla="*/ 1 h 428"/>
                  <a:gd name="T100" fmla="*/ 6 w 459"/>
                  <a:gd name="T101" fmla="*/ 0 h 428"/>
                  <a:gd name="T102" fmla="*/ 5 w 459"/>
                  <a:gd name="T103" fmla="*/ 0 h 428"/>
                  <a:gd name="T104" fmla="*/ 4 w 459"/>
                  <a:gd name="T105" fmla="*/ 0 h 428"/>
                  <a:gd name="T106" fmla="*/ 2 w 459"/>
                  <a:gd name="T107" fmla="*/ 1 h 428"/>
                  <a:gd name="T108" fmla="*/ 0 w 459"/>
                  <a:gd name="T109" fmla="*/ 2 h 428"/>
                  <a:gd name="T110" fmla="*/ 0 w 459"/>
                  <a:gd name="T111" fmla="*/ 2 h 428"/>
                  <a:gd name="T112" fmla="*/ 1 w 459"/>
                  <a:gd name="T113" fmla="*/ 2 h 428"/>
                  <a:gd name="T114" fmla="*/ 1 w 459"/>
                  <a:gd name="T115" fmla="*/ 3 h 428"/>
                  <a:gd name="T116" fmla="*/ 0 w 459"/>
                  <a:gd name="T117" fmla="*/ 2 h 4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59"/>
                  <a:gd name="T178" fmla="*/ 0 h 428"/>
                  <a:gd name="T179" fmla="*/ 459 w 459"/>
                  <a:gd name="T180" fmla="*/ 428 h 42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59" h="428">
                    <a:moveTo>
                      <a:pt x="3" y="86"/>
                    </a:moveTo>
                    <a:lnTo>
                      <a:pt x="11" y="108"/>
                    </a:lnTo>
                    <a:lnTo>
                      <a:pt x="11" y="122"/>
                    </a:lnTo>
                    <a:lnTo>
                      <a:pt x="0" y="159"/>
                    </a:lnTo>
                    <a:lnTo>
                      <a:pt x="14" y="167"/>
                    </a:lnTo>
                    <a:lnTo>
                      <a:pt x="20" y="217"/>
                    </a:lnTo>
                    <a:lnTo>
                      <a:pt x="23" y="247"/>
                    </a:lnTo>
                    <a:lnTo>
                      <a:pt x="37" y="266"/>
                    </a:lnTo>
                    <a:lnTo>
                      <a:pt x="29" y="305"/>
                    </a:lnTo>
                    <a:lnTo>
                      <a:pt x="34" y="308"/>
                    </a:lnTo>
                    <a:lnTo>
                      <a:pt x="46" y="294"/>
                    </a:lnTo>
                    <a:lnTo>
                      <a:pt x="60" y="308"/>
                    </a:lnTo>
                    <a:lnTo>
                      <a:pt x="85" y="311"/>
                    </a:lnTo>
                    <a:lnTo>
                      <a:pt x="102" y="322"/>
                    </a:lnTo>
                    <a:lnTo>
                      <a:pt x="99" y="334"/>
                    </a:lnTo>
                    <a:lnTo>
                      <a:pt x="120" y="353"/>
                    </a:lnTo>
                    <a:lnTo>
                      <a:pt x="131" y="347"/>
                    </a:lnTo>
                    <a:lnTo>
                      <a:pt x="129" y="337"/>
                    </a:lnTo>
                    <a:lnTo>
                      <a:pt x="167" y="347"/>
                    </a:lnTo>
                    <a:lnTo>
                      <a:pt x="167" y="359"/>
                    </a:lnTo>
                    <a:lnTo>
                      <a:pt x="187" y="367"/>
                    </a:lnTo>
                    <a:lnTo>
                      <a:pt x="202" y="393"/>
                    </a:lnTo>
                    <a:lnTo>
                      <a:pt x="219" y="399"/>
                    </a:lnTo>
                    <a:lnTo>
                      <a:pt x="227" y="402"/>
                    </a:lnTo>
                    <a:lnTo>
                      <a:pt x="246" y="398"/>
                    </a:lnTo>
                    <a:lnTo>
                      <a:pt x="266" y="418"/>
                    </a:lnTo>
                    <a:lnTo>
                      <a:pt x="289" y="407"/>
                    </a:lnTo>
                    <a:lnTo>
                      <a:pt x="314" y="415"/>
                    </a:lnTo>
                    <a:lnTo>
                      <a:pt x="339" y="404"/>
                    </a:lnTo>
                    <a:lnTo>
                      <a:pt x="383" y="428"/>
                    </a:lnTo>
                    <a:lnTo>
                      <a:pt x="397" y="428"/>
                    </a:lnTo>
                    <a:lnTo>
                      <a:pt x="395" y="404"/>
                    </a:lnTo>
                    <a:lnTo>
                      <a:pt x="410" y="373"/>
                    </a:lnTo>
                    <a:lnTo>
                      <a:pt x="454" y="333"/>
                    </a:lnTo>
                    <a:lnTo>
                      <a:pt x="459" y="322"/>
                    </a:lnTo>
                    <a:lnTo>
                      <a:pt x="454" y="299"/>
                    </a:lnTo>
                    <a:lnTo>
                      <a:pt x="444" y="286"/>
                    </a:lnTo>
                    <a:lnTo>
                      <a:pt x="433" y="247"/>
                    </a:lnTo>
                    <a:lnTo>
                      <a:pt x="436" y="217"/>
                    </a:lnTo>
                    <a:lnTo>
                      <a:pt x="419" y="196"/>
                    </a:lnTo>
                    <a:lnTo>
                      <a:pt x="450" y="164"/>
                    </a:lnTo>
                    <a:lnTo>
                      <a:pt x="450" y="136"/>
                    </a:lnTo>
                    <a:lnTo>
                      <a:pt x="434" y="66"/>
                    </a:lnTo>
                    <a:lnTo>
                      <a:pt x="428" y="52"/>
                    </a:lnTo>
                    <a:lnTo>
                      <a:pt x="399" y="35"/>
                    </a:lnTo>
                    <a:lnTo>
                      <a:pt x="318" y="43"/>
                    </a:lnTo>
                    <a:lnTo>
                      <a:pt x="253" y="31"/>
                    </a:lnTo>
                    <a:lnTo>
                      <a:pt x="216" y="43"/>
                    </a:lnTo>
                    <a:lnTo>
                      <a:pt x="201" y="14"/>
                    </a:lnTo>
                    <a:lnTo>
                      <a:pt x="213" y="18"/>
                    </a:lnTo>
                    <a:lnTo>
                      <a:pt x="209" y="6"/>
                    </a:lnTo>
                    <a:lnTo>
                      <a:pt x="179" y="0"/>
                    </a:lnTo>
                    <a:lnTo>
                      <a:pt x="145" y="6"/>
                    </a:lnTo>
                    <a:lnTo>
                      <a:pt x="86" y="45"/>
                    </a:lnTo>
                    <a:lnTo>
                      <a:pt x="14" y="73"/>
                    </a:lnTo>
                    <a:lnTo>
                      <a:pt x="7" y="77"/>
                    </a:lnTo>
                    <a:lnTo>
                      <a:pt x="17" y="81"/>
                    </a:lnTo>
                    <a:lnTo>
                      <a:pt x="15" y="93"/>
                    </a:lnTo>
                    <a:lnTo>
                      <a:pt x="3" y="8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7" name="Freeform 193"/>
              <p:cNvSpPr>
                <a:spLocks noChangeAspect="1"/>
              </p:cNvSpPr>
              <p:nvPr/>
            </p:nvSpPr>
            <p:spPr bwMode="gray">
              <a:xfrm>
                <a:off x="4798399" y="1433022"/>
                <a:ext cx="167686" cy="84534"/>
              </a:xfrm>
              <a:custGeom>
                <a:avLst/>
                <a:gdLst>
                  <a:gd name="T0" fmla="*/ 8 w 339"/>
                  <a:gd name="T1" fmla="*/ 6 h 200"/>
                  <a:gd name="T2" fmla="*/ 8 w 339"/>
                  <a:gd name="T3" fmla="*/ 6 h 200"/>
                  <a:gd name="T4" fmla="*/ 9 w 339"/>
                  <a:gd name="T5" fmla="*/ 6 h 200"/>
                  <a:gd name="T6" fmla="*/ 9 w 339"/>
                  <a:gd name="T7" fmla="*/ 5 h 200"/>
                  <a:gd name="T8" fmla="*/ 10 w 339"/>
                  <a:gd name="T9" fmla="*/ 5 h 200"/>
                  <a:gd name="T10" fmla="*/ 10 w 339"/>
                  <a:gd name="T11" fmla="*/ 4 h 200"/>
                  <a:gd name="T12" fmla="*/ 9 w 339"/>
                  <a:gd name="T13" fmla="*/ 3 h 200"/>
                  <a:gd name="T14" fmla="*/ 9 w 339"/>
                  <a:gd name="T15" fmla="*/ 2 h 200"/>
                  <a:gd name="T16" fmla="*/ 9 w 339"/>
                  <a:gd name="T17" fmla="*/ 1 h 200"/>
                  <a:gd name="T18" fmla="*/ 8 w 339"/>
                  <a:gd name="T19" fmla="*/ 1 h 200"/>
                  <a:gd name="T20" fmla="*/ 7 w 339"/>
                  <a:gd name="T21" fmla="*/ 1 h 200"/>
                  <a:gd name="T22" fmla="*/ 6 w 339"/>
                  <a:gd name="T23" fmla="*/ 0 h 200"/>
                  <a:gd name="T24" fmla="*/ 5 w 339"/>
                  <a:gd name="T25" fmla="*/ 1 h 200"/>
                  <a:gd name="T26" fmla="*/ 5 w 339"/>
                  <a:gd name="T27" fmla="*/ 1 h 200"/>
                  <a:gd name="T28" fmla="*/ 5 w 339"/>
                  <a:gd name="T29" fmla="*/ 2 h 200"/>
                  <a:gd name="T30" fmla="*/ 4 w 339"/>
                  <a:gd name="T31" fmla="*/ 3 h 200"/>
                  <a:gd name="T32" fmla="*/ 4 w 339"/>
                  <a:gd name="T33" fmla="*/ 2 h 200"/>
                  <a:gd name="T34" fmla="*/ 4 w 339"/>
                  <a:gd name="T35" fmla="*/ 3 h 200"/>
                  <a:gd name="T36" fmla="*/ 3 w 339"/>
                  <a:gd name="T37" fmla="*/ 2 h 200"/>
                  <a:gd name="T38" fmla="*/ 3 w 339"/>
                  <a:gd name="T39" fmla="*/ 2 h 200"/>
                  <a:gd name="T40" fmla="*/ 3 w 339"/>
                  <a:gd name="T41" fmla="*/ 2 h 200"/>
                  <a:gd name="T42" fmla="*/ 2 w 339"/>
                  <a:gd name="T43" fmla="*/ 1 h 200"/>
                  <a:gd name="T44" fmla="*/ 1 w 339"/>
                  <a:gd name="T45" fmla="*/ 1 h 200"/>
                  <a:gd name="T46" fmla="*/ 0 w 339"/>
                  <a:gd name="T47" fmla="*/ 3 h 200"/>
                  <a:gd name="T48" fmla="*/ 0 w 339"/>
                  <a:gd name="T49" fmla="*/ 5 h 200"/>
                  <a:gd name="T50" fmla="*/ 0 w 339"/>
                  <a:gd name="T51" fmla="*/ 5 h 200"/>
                  <a:gd name="T52" fmla="*/ 0 w 339"/>
                  <a:gd name="T53" fmla="*/ 5 h 200"/>
                  <a:gd name="T54" fmla="*/ 1 w 339"/>
                  <a:gd name="T55" fmla="*/ 5 h 200"/>
                  <a:gd name="T56" fmla="*/ 2 w 339"/>
                  <a:gd name="T57" fmla="*/ 4 h 200"/>
                  <a:gd name="T58" fmla="*/ 4 w 339"/>
                  <a:gd name="T59" fmla="*/ 4 h 200"/>
                  <a:gd name="T60" fmla="*/ 4 w 339"/>
                  <a:gd name="T61" fmla="*/ 4 h 200"/>
                  <a:gd name="T62" fmla="*/ 5 w 339"/>
                  <a:gd name="T63" fmla="*/ 4 h 200"/>
                  <a:gd name="T64" fmla="*/ 6 w 339"/>
                  <a:gd name="T65" fmla="*/ 5 h 200"/>
                  <a:gd name="T66" fmla="*/ 6 w 339"/>
                  <a:gd name="T67" fmla="*/ 5 h 200"/>
                  <a:gd name="T68" fmla="*/ 8 w 339"/>
                  <a:gd name="T69" fmla="*/ 6 h 2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9"/>
                  <a:gd name="T106" fmla="*/ 0 h 200"/>
                  <a:gd name="T107" fmla="*/ 339 w 339"/>
                  <a:gd name="T108" fmla="*/ 200 h 2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9" h="200">
                    <a:moveTo>
                      <a:pt x="266" y="200"/>
                    </a:moveTo>
                    <a:lnTo>
                      <a:pt x="285" y="188"/>
                    </a:lnTo>
                    <a:lnTo>
                      <a:pt x="305" y="191"/>
                    </a:lnTo>
                    <a:lnTo>
                      <a:pt x="324" y="164"/>
                    </a:lnTo>
                    <a:lnTo>
                      <a:pt x="339" y="159"/>
                    </a:lnTo>
                    <a:lnTo>
                      <a:pt x="336" y="125"/>
                    </a:lnTo>
                    <a:lnTo>
                      <a:pt x="312" y="95"/>
                    </a:lnTo>
                    <a:lnTo>
                      <a:pt x="317" y="62"/>
                    </a:lnTo>
                    <a:lnTo>
                      <a:pt x="300" y="40"/>
                    </a:lnTo>
                    <a:lnTo>
                      <a:pt x="260" y="40"/>
                    </a:lnTo>
                    <a:lnTo>
                      <a:pt x="237" y="17"/>
                    </a:lnTo>
                    <a:lnTo>
                      <a:pt x="200" y="0"/>
                    </a:lnTo>
                    <a:lnTo>
                      <a:pt x="158" y="15"/>
                    </a:lnTo>
                    <a:lnTo>
                      <a:pt x="156" y="20"/>
                    </a:lnTo>
                    <a:lnTo>
                      <a:pt x="156" y="74"/>
                    </a:lnTo>
                    <a:lnTo>
                      <a:pt x="146" y="98"/>
                    </a:lnTo>
                    <a:lnTo>
                      <a:pt x="143" y="88"/>
                    </a:lnTo>
                    <a:lnTo>
                      <a:pt x="124" y="95"/>
                    </a:lnTo>
                    <a:lnTo>
                      <a:pt x="110" y="87"/>
                    </a:lnTo>
                    <a:lnTo>
                      <a:pt x="102" y="65"/>
                    </a:lnTo>
                    <a:lnTo>
                      <a:pt x="101" y="74"/>
                    </a:lnTo>
                    <a:lnTo>
                      <a:pt x="73" y="31"/>
                    </a:lnTo>
                    <a:lnTo>
                      <a:pt x="36" y="45"/>
                    </a:lnTo>
                    <a:lnTo>
                      <a:pt x="5" y="115"/>
                    </a:lnTo>
                    <a:lnTo>
                      <a:pt x="0" y="158"/>
                    </a:lnTo>
                    <a:lnTo>
                      <a:pt x="2" y="164"/>
                    </a:lnTo>
                    <a:lnTo>
                      <a:pt x="11" y="166"/>
                    </a:lnTo>
                    <a:lnTo>
                      <a:pt x="22" y="150"/>
                    </a:lnTo>
                    <a:lnTo>
                      <a:pt x="54" y="137"/>
                    </a:lnTo>
                    <a:lnTo>
                      <a:pt x="127" y="139"/>
                    </a:lnTo>
                    <a:lnTo>
                      <a:pt x="153" y="149"/>
                    </a:lnTo>
                    <a:lnTo>
                      <a:pt x="183" y="133"/>
                    </a:lnTo>
                    <a:lnTo>
                      <a:pt x="195" y="158"/>
                    </a:lnTo>
                    <a:lnTo>
                      <a:pt x="215" y="159"/>
                    </a:lnTo>
                    <a:lnTo>
                      <a:pt x="266" y="20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8" name="Freeform 194"/>
              <p:cNvSpPr>
                <a:spLocks noChangeAspect="1"/>
              </p:cNvSpPr>
              <p:nvPr/>
            </p:nvSpPr>
            <p:spPr bwMode="gray">
              <a:xfrm>
                <a:off x="4798399" y="1488923"/>
                <a:ext cx="132214" cy="85898"/>
              </a:xfrm>
              <a:custGeom>
                <a:avLst/>
                <a:gdLst>
                  <a:gd name="T0" fmla="*/ 5 w 266"/>
                  <a:gd name="T1" fmla="*/ 6 h 204"/>
                  <a:gd name="T2" fmla="*/ 5 w 266"/>
                  <a:gd name="T3" fmla="*/ 6 h 204"/>
                  <a:gd name="T4" fmla="*/ 6 w 266"/>
                  <a:gd name="T5" fmla="*/ 5 h 204"/>
                  <a:gd name="T6" fmla="*/ 6 w 266"/>
                  <a:gd name="T7" fmla="*/ 6 h 204"/>
                  <a:gd name="T8" fmla="*/ 6 w 266"/>
                  <a:gd name="T9" fmla="*/ 5 h 204"/>
                  <a:gd name="T10" fmla="*/ 6 w 266"/>
                  <a:gd name="T11" fmla="*/ 4 h 204"/>
                  <a:gd name="T12" fmla="*/ 6 w 266"/>
                  <a:gd name="T13" fmla="*/ 4 h 204"/>
                  <a:gd name="T14" fmla="*/ 8 w 266"/>
                  <a:gd name="T15" fmla="*/ 3 h 204"/>
                  <a:gd name="T16" fmla="*/ 8 w 266"/>
                  <a:gd name="T17" fmla="*/ 3 h 204"/>
                  <a:gd name="T18" fmla="*/ 7 w 266"/>
                  <a:gd name="T19" fmla="*/ 3 h 204"/>
                  <a:gd name="T20" fmla="*/ 7 w 266"/>
                  <a:gd name="T21" fmla="*/ 2 h 204"/>
                  <a:gd name="T22" fmla="*/ 8 w 266"/>
                  <a:gd name="T23" fmla="*/ 2 h 204"/>
                  <a:gd name="T24" fmla="*/ 8 w 266"/>
                  <a:gd name="T25" fmla="*/ 2 h 204"/>
                  <a:gd name="T26" fmla="*/ 6 w 266"/>
                  <a:gd name="T27" fmla="*/ 1 h 204"/>
                  <a:gd name="T28" fmla="*/ 6 w 266"/>
                  <a:gd name="T29" fmla="*/ 1 h 204"/>
                  <a:gd name="T30" fmla="*/ 5 w 266"/>
                  <a:gd name="T31" fmla="*/ 0 h 204"/>
                  <a:gd name="T32" fmla="*/ 4 w 266"/>
                  <a:gd name="T33" fmla="*/ 1 h 204"/>
                  <a:gd name="T34" fmla="*/ 4 w 266"/>
                  <a:gd name="T35" fmla="*/ 0 h 204"/>
                  <a:gd name="T36" fmla="*/ 2 w 266"/>
                  <a:gd name="T37" fmla="*/ 0 h 204"/>
                  <a:gd name="T38" fmla="*/ 1 w 266"/>
                  <a:gd name="T39" fmla="*/ 1 h 204"/>
                  <a:gd name="T40" fmla="*/ 0 w 266"/>
                  <a:gd name="T41" fmla="*/ 1 h 204"/>
                  <a:gd name="T42" fmla="*/ 0 w 266"/>
                  <a:gd name="T43" fmla="*/ 1 h 204"/>
                  <a:gd name="T44" fmla="*/ 0 w 266"/>
                  <a:gd name="T45" fmla="*/ 3 h 204"/>
                  <a:gd name="T46" fmla="*/ 2 w 266"/>
                  <a:gd name="T47" fmla="*/ 3 h 204"/>
                  <a:gd name="T48" fmla="*/ 2 w 266"/>
                  <a:gd name="T49" fmla="*/ 4 h 204"/>
                  <a:gd name="T50" fmla="*/ 2 w 266"/>
                  <a:gd name="T51" fmla="*/ 4 h 204"/>
                  <a:gd name="T52" fmla="*/ 2 w 266"/>
                  <a:gd name="T53" fmla="*/ 5 h 204"/>
                  <a:gd name="T54" fmla="*/ 3 w 266"/>
                  <a:gd name="T55" fmla="*/ 6 h 204"/>
                  <a:gd name="T56" fmla="*/ 3 w 266"/>
                  <a:gd name="T57" fmla="*/ 6 h 204"/>
                  <a:gd name="T58" fmla="*/ 5 w 266"/>
                  <a:gd name="T59" fmla="*/ 6 h 2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6"/>
                  <a:gd name="T91" fmla="*/ 0 h 204"/>
                  <a:gd name="T92" fmla="*/ 266 w 266"/>
                  <a:gd name="T93" fmla="*/ 204 h 20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6" h="204">
                    <a:moveTo>
                      <a:pt x="178" y="200"/>
                    </a:moveTo>
                    <a:lnTo>
                      <a:pt x="175" y="189"/>
                    </a:lnTo>
                    <a:lnTo>
                      <a:pt x="198" y="177"/>
                    </a:lnTo>
                    <a:lnTo>
                      <a:pt x="221" y="186"/>
                    </a:lnTo>
                    <a:lnTo>
                      <a:pt x="212" y="169"/>
                    </a:lnTo>
                    <a:lnTo>
                      <a:pt x="221" y="150"/>
                    </a:lnTo>
                    <a:lnTo>
                      <a:pt x="224" y="122"/>
                    </a:lnTo>
                    <a:lnTo>
                      <a:pt x="260" y="109"/>
                    </a:lnTo>
                    <a:lnTo>
                      <a:pt x="266" y="93"/>
                    </a:lnTo>
                    <a:lnTo>
                      <a:pt x="252" y="90"/>
                    </a:lnTo>
                    <a:lnTo>
                      <a:pt x="252" y="76"/>
                    </a:lnTo>
                    <a:lnTo>
                      <a:pt x="264" y="68"/>
                    </a:lnTo>
                    <a:lnTo>
                      <a:pt x="264" y="67"/>
                    </a:lnTo>
                    <a:lnTo>
                      <a:pt x="213" y="26"/>
                    </a:lnTo>
                    <a:lnTo>
                      <a:pt x="193" y="25"/>
                    </a:lnTo>
                    <a:lnTo>
                      <a:pt x="181" y="0"/>
                    </a:lnTo>
                    <a:lnTo>
                      <a:pt x="151" y="16"/>
                    </a:lnTo>
                    <a:lnTo>
                      <a:pt x="125" y="6"/>
                    </a:lnTo>
                    <a:lnTo>
                      <a:pt x="52" y="4"/>
                    </a:lnTo>
                    <a:lnTo>
                      <a:pt x="20" y="17"/>
                    </a:lnTo>
                    <a:lnTo>
                      <a:pt x="9" y="33"/>
                    </a:lnTo>
                    <a:lnTo>
                      <a:pt x="0" y="31"/>
                    </a:lnTo>
                    <a:lnTo>
                      <a:pt x="14" y="101"/>
                    </a:lnTo>
                    <a:lnTo>
                      <a:pt x="76" y="116"/>
                    </a:lnTo>
                    <a:lnTo>
                      <a:pt x="85" y="135"/>
                    </a:lnTo>
                    <a:lnTo>
                      <a:pt x="80" y="147"/>
                    </a:lnTo>
                    <a:lnTo>
                      <a:pt x="82" y="173"/>
                    </a:lnTo>
                    <a:lnTo>
                      <a:pt x="111" y="190"/>
                    </a:lnTo>
                    <a:lnTo>
                      <a:pt x="117" y="204"/>
                    </a:lnTo>
                    <a:lnTo>
                      <a:pt x="178" y="20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29" name="Freeform 195"/>
              <p:cNvSpPr>
                <a:spLocks noChangeAspect="1"/>
              </p:cNvSpPr>
              <p:nvPr/>
            </p:nvSpPr>
            <p:spPr bwMode="gray">
              <a:xfrm>
                <a:off x="4766152" y="1517556"/>
                <a:ext cx="72557" cy="49084"/>
              </a:xfrm>
              <a:custGeom>
                <a:avLst/>
                <a:gdLst>
                  <a:gd name="T0" fmla="*/ 0 w 149"/>
                  <a:gd name="T1" fmla="*/ 3 h 113"/>
                  <a:gd name="T2" fmla="*/ 2 w 149"/>
                  <a:gd name="T3" fmla="*/ 4 h 113"/>
                  <a:gd name="T4" fmla="*/ 4 w 149"/>
                  <a:gd name="T5" fmla="*/ 4 h 113"/>
                  <a:gd name="T6" fmla="*/ 4 w 149"/>
                  <a:gd name="T7" fmla="*/ 3 h 113"/>
                  <a:gd name="T8" fmla="*/ 4 w 149"/>
                  <a:gd name="T9" fmla="*/ 2 h 113"/>
                  <a:gd name="T10" fmla="*/ 4 w 149"/>
                  <a:gd name="T11" fmla="*/ 2 h 113"/>
                  <a:gd name="T12" fmla="*/ 2 w 149"/>
                  <a:gd name="T13" fmla="*/ 1 h 113"/>
                  <a:gd name="T14" fmla="*/ 2 w 149"/>
                  <a:gd name="T15" fmla="*/ 2 h 113"/>
                  <a:gd name="T16" fmla="*/ 1 w 149"/>
                  <a:gd name="T17" fmla="*/ 2 h 113"/>
                  <a:gd name="T18" fmla="*/ 2 w 149"/>
                  <a:gd name="T19" fmla="*/ 1 h 113"/>
                  <a:gd name="T20" fmla="*/ 2 w 149"/>
                  <a:gd name="T21" fmla="*/ 0 h 113"/>
                  <a:gd name="T22" fmla="*/ 2 w 149"/>
                  <a:gd name="T23" fmla="*/ 1 h 113"/>
                  <a:gd name="T24" fmla="*/ 1 w 149"/>
                  <a:gd name="T25" fmla="*/ 2 h 113"/>
                  <a:gd name="T26" fmla="*/ 1 w 149"/>
                  <a:gd name="T27" fmla="*/ 2 h 113"/>
                  <a:gd name="T28" fmla="*/ 0 w 149"/>
                  <a:gd name="T29" fmla="*/ 3 h 113"/>
                  <a:gd name="T30" fmla="*/ 0 w 149"/>
                  <a:gd name="T31" fmla="*/ 3 h 1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9"/>
                  <a:gd name="T49" fmla="*/ 0 h 113"/>
                  <a:gd name="T50" fmla="*/ 149 w 149"/>
                  <a:gd name="T51" fmla="*/ 113 h 1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9" h="113">
                    <a:moveTo>
                      <a:pt x="0" y="101"/>
                    </a:moveTo>
                    <a:lnTo>
                      <a:pt x="65" y="113"/>
                    </a:lnTo>
                    <a:lnTo>
                      <a:pt x="146" y="105"/>
                    </a:lnTo>
                    <a:lnTo>
                      <a:pt x="144" y="79"/>
                    </a:lnTo>
                    <a:lnTo>
                      <a:pt x="149" y="67"/>
                    </a:lnTo>
                    <a:lnTo>
                      <a:pt x="140" y="48"/>
                    </a:lnTo>
                    <a:lnTo>
                      <a:pt x="78" y="33"/>
                    </a:lnTo>
                    <a:lnTo>
                      <a:pt x="73" y="62"/>
                    </a:lnTo>
                    <a:lnTo>
                      <a:pt x="47" y="54"/>
                    </a:lnTo>
                    <a:lnTo>
                      <a:pt x="65" y="24"/>
                    </a:lnTo>
                    <a:lnTo>
                      <a:pt x="71" y="0"/>
                    </a:lnTo>
                    <a:lnTo>
                      <a:pt x="54" y="37"/>
                    </a:lnTo>
                    <a:lnTo>
                      <a:pt x="39" y="59"/>
                    </a:lnTo>
                    <a:lnTo>
                      <a:pt x="20" y="59"/>
                    </a:lnTo>
                    <a:lnTo>
                      <a:pt x="11" y="87"/>
                    </a:lnTo>
                    <a:lnTo>
                      <a:pt x="0" y="10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0" name="Freeform 196"/>
              <p:cNvSpPr>
                <a:spLocks noChangeAspect="1"/>
              </p:cNvSpPr>
              <p:nvPr/>
            </p:nvSpPr>
            <p:spPr bwMode="gray">
              <a:xfrm>
                <a:off x="4450128" y="1696168"/>
                <a:ext cx="14512" cy="17725"/>
              </a:xfrm>
              <a:custGeom>
                <a:avLst/>
                <a:gdLst>
                  <a:gd name="T0" fmla="*/ 1 w 30"/>
                  <a:gd name="T1" fmla="*/ 1 h 42"/>
                  <a:gd name="T2" fmla="*/ 1 w 30"/>
                  <a:gd name="T3" fmla="*/ 1 h 42"/>
                  <a:gd name="T4" fmla="*/ 1 w 30"/>
                  <a:gd name="T5" fmla="*/ 0 h 42"/>
                  <a:gd name="T6" fmla="*/ 1 w 30"/>
                  <a:gd name="T7" fmla="*/ 0 h 42"/>
                  <a:gd name="T8" fmla="*/ 1 w 30"/>
                  <a:gd name="T9" fmla="*/ 0 h 42"/>
                  <a:gd name="T10" fmla="*/ 0 w 30"/>
                  <a:gd name="T11" fmla="*/ 0 h 42"/>
                  <a:gd name="T12" fmla="*/ 0 w 30"/>
                  <a:gd name="T13" fmla="*/ 1 h 42"/>
                  <a:gd name="T14" fmla="*/ 0 w 30"/>
                  <a:gd name="T15" fmla="*/ 1 h 42"/>
                  <a:gd name="T16" fmla="*/ 1 w 30"/>
                  <a:gd name="T17" fmla="*/ 1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42"/>
                  <a:gd name="T29" fmla="*/ 30 w 30"/>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42">
                    <a:moveTo>
                      <a:pt x="27" y="42"/>
                    </a:moveTo>
                    <a:lnTo>
                      <a:pt x="30" y="26"/>
                    </a:lnTo>
                    <a:lnTo>
                      <a:pt x="24" y="14"/>
                    </a:lnTo>
                    <a:lnTo>
                      <a:pt x="25" y="3"/>
                    </a:lnTo>
                    <a:lnTo>
                      <a:pt x="19" y="0"/>
                    </a:lnTo>
                    <a:lnTo>
                      <a:pt x="5" y="4"/>
                    </a:lnTo>
                    <a:lnTo>
                      <a:pt x="0" y="17"/>
                    </a:lnTo>
                    <a:lnTo>
                      <a:pt x="3" y="40"/>
                    </a:lnTo>
                    <a:lnTo>
                      <a:pt x="27" y="4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1" name="Freeform 197"/>
              <p:cNvSpPr>
                <a:spLocks noChangeAspect="1"/>
              </p:cNvSpPr>
              <p:nvPr/>
            </p:nvSpPr>
            <p:spPr bwMode="gray">
              <a:xfrm>
                <a:off x="4458190" y="1768431"/>
                <a:ext cx="98355" cy="50448"/>
              </a:xfrm>
              <a:custGeom>
                <a:avLst/>
                <a:gdLst>
                  <a:gd name="T0" fmla="*/ 6 w 201"/>
                  <a:gd name="T1" fmla="*/ 2 h 121"/>
                  <a:gd name="T2" fmla="*/ 5 w 201"/>
                  <a:gd name="T3" fmla="*/ 1 h 121"/>
                  <a:gd name="T4" fmla="*/ 5 w 201"/>
                  <a:gd name="T5" fmla="*/ 1 h 121"/>
                  <a:gd name="T6" fmla="*/ 5 w 201"/>
                  <a:gd name="T7" fmla="*/ 1 h 121"/>
                  <a:gd name="T8" fmla="*/ 5 w 201"/>
                  <a:gd name="T9" fmla="*/ 0 h 121"/>
                  <a:gd name="T10" fmla="*/ 4 w 201"/>
                  <a:gd name="T11" fmla="*/ 0 h 121"/>
                  <a:gd name="T12" fmla="*/ 2 w 201"/>
                  <a:gd name="T13" fmla="*/ 0 h 121"/>
                  <a:gd name="T14" fmla="*/ 2 w 201"/>
                  <a:gd name="T15" fmla="*/ 0 h 121"/>
                  <a:gd name="T16" fmla="*/ 1 w 201"/>
                  <a:gd name="T17" fmla="*/ 0 h 121"/>
                  <a:gd name="T18" fmla="*/ 1 w 201"/>
                  <a:gd name="T19" fmla="*/ 1 h 121"/>
                  <a:gd name="T20" fmla="*/ 1 w 201"/>
                  <a:gd name="T21" fmla="*/ 1 h 121"/>
                  <a:gd name="T22" fmla="*/ 1 w 201"/>
                  <a:gd name="T23" fmla="*/ 1 h 121"/>
                  <a:gd name="T24" fmla="*/ 0 w 201"/>
                  <a:gd name="T25" fmla="*/ 2 h 121"/>
                  <a:gd name="T26" fmla="*/ 0 w 201"/>
                  <a:gd name="T27" fmla="*/ 3 h 121"/>
                  <a:gd name="T28" fmla="*/ 1 w 201"/>
                  <a:gd name="T29" fmla="*/ 2 h 121"/>
                  <a:gd name="T30" fmla="*/ 1 w 201"/>
                  <a:gd name="T31" fmla="*/ 2 h 121"/>
                  <a:gd name="T32" fmla="*/ 1 w 201"/>
                  <a:gd name="T33" fmla="*/ 3 h 121"/>
                  <a:gd name="T34" fmla="*/ 1 w 201"/>
                  <a:gd name="T35" fmla="*/ 3 h 121"/>
                  <a:gd name="T36" fmla="*/ 1 w 201"/>
                  <a:gd name="T37" fmla="*/ 3 h 121"/>
                  <a:gd name="T38" fmla="*/ 2 w 201"/>
                  <a:gd name="T39" fmla="*/ 3 h 121"/>
                  <a:gd name="T40" fmla="*/ 3 w 201"/>
                  <a:gd name="T41" fmla="*/ 2 h 121"/>
                  <a:gd name="T42" fmla="*/ 3 w 201"/>
                  <a:gd name="T43" fmla="*/ 3 h 121"/>
                  <a:gd name="T44" fmla="*/ 4 w 201"/>
                  <a:gd name="T45" fmla="*/ 3 h 121"/>
                  <a:gd name="T46" fmla="*/ 4 w 201"/>
                  <a:gd name="T47" fmla="*/ 2 h 121"/>
                  <a:gd name="T48" fmla="*/ 5 w 201"/>
                  <a:gd name="T49" fmla="*/ 3 h 121"/>
                  <a:gd name="T50" fmla="*/ 5 w 201"/>
                  <a:gd name="T51" fmla="*/ 2 h 121"/>
                  <a:gd name="T52" fmla="*/ 6 w 201"/>
                  <a:gd name="T53" fmla="*/ 2 h 121"/>
                  <a:gd name="T54" fmla="*/ 6 w 201"/>
                  <a:gd name="T55" fmla="*/ 2 h 1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1"/>
                  <a:gd name="T85" fmla="*/ 0 h 121"/>
                  <a:gd name="T86" fmla="*/ 201 w 201"/>
                  <a:gd name="T87" fmla="*/ 121 h 1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1" h="121">
                    <a:moveTo>
                      <a:pt x="201" y="54"/>
                    </a:moveTo>
                    <a:lnTo>
                      <a:pt x="167" y="45"/>
                    </a:lnTo>
                    <a:lnTo>
                      <a:pt x="161" y="34"/>
                    </a:lnTo>
                    <a:lnTo>
                      <a:pt x="164" y="19"/>
                    </a:lnTo>
                    <a:lnTo>
                      <a:pt x="159" y="12"/>
                    </a:lnTo>
                    <a:lnTo>
                      <a:pt x="127" y="0"/>
                    </a:lnTo>
                    <a:lnTo>
                      <a:pt x="76" y="9"/>
                    </a:lnTo>
                    <a:lnTo>
                      <a:pt x="70" y="4"/>
                    </a:lnTo>
                    <a:lnTo>
                      <a:pt x="44" y="11"/>
                    </a:lnTo>
                    <a:lnTo>
                      <a:pt x="41" y="16"/>
                    </a:lnTo>
                    <a:lnTo>
                      <a:pt x="44" y="20"/>
                    </a:lnTo>
                    <a:lnTo>
                      <a:pt x="24" y="42"/>
                    </a:lnTo>
                    <a:lnTo>
                      <a:pt x="0" y="82"/>
                    </a:lnTo>
                    <a:lnTo>
                      <a:pt x="2" y="102"/>
                    </a:lnTo>
                    <a:lnTo>
                      <a:pt x="17" y="85"/>
                    </a:lnTo>
                    <a:lnTo>
                      <a:pt x="34" y="87"/>
                    </a:lnTo>
                    <a:lnTo>
                      <a:pt x="36" y="109"/>
                    </a:lnTo>
                    <a:lnTo>
                      <a:pt x="42" y="110"/>
                    </a:lnTo>
                    <a:lnTo>
                      <a:pt x="44" y="121"/>
                    </a:lnTo>
                    <a:lnTo>
                      <a:pt x="83" y="116"/>
                    </a:lnTo>
                    <a:lnTo>
                      <a:pt x="110" y="84"/>
                    </a:lnTo>
                    <a:lnTo>
                      <a:pt x="115" y="101"/>
                    </a:lnTo>
                    <a:lnTo>
                      <a:pt x="135" y="118"/>
                    </a:lnTo>
                    <a:lnTo>
                      <a:pt x="150" y="80"/>
                    </a:lnTo>
                    <a:lnTo>
                      <a:pt x="188" y="92"/>
                    </a:lnTo>
                    <a:lnTo>
                      <a:pt x="188" y="71"/>
                    </a:lnTo>
                    <a:lnTo>
                      <a:pt x="200" y="68"/>
                    </a:lnTo>
                    <a:lnTo>
                      <a:pt x="201" y="5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2" name="Freeform 198"/>
              <p:cNvSpPr>
                <a:spLocks noChangeAspect="1"/>
              </p:cNvSpPr>
              <p:nvPr/>
            </p:nvSpPr>
            <p:spPr bwMode="gray">
              <a:xfrm>
                <a:off x="4384021" y="1656628"/>
                <a:ext cx="80618" cy="57265"/>
              </a:xfrm>
              <a:custGeom>
                <a:avLst/>
                <a:gdLst>
                  <a:gd name="T0" fmla="*/ 3 w 158"/>
                  <a:gd name="T1" fmla="*/ 4 h 134"/>
                  <a:gd name="T2" fmla="*/ 3 w 158"/>
                  <a:gd name="T3" fmla="*/ 3 h 134"/>
                  <a:gd name="T4" fmla="*/ 3 w 158"/>
                  <a:gd name="T5" fmla="*/ 3 h 134"/>
                  <a:gd name="T6" fmla="*/ 2 w 158"/>
                  <a:gd name="T7" fmla="*/ 3 h 134"/>
                  <a:gd name="T8" fmla="*/ 2 w 158"/>
                  <a:gd name="T9" fmla="*/ 3 h 134"/>
                  <a:gd name="T10" fmla="*/ 1 w 158"/>
                  <a:gd name="T11" fmla="*/ 2 h 134"/>
                  <a:gd name="T12" fmla="*/ 1 w 158"/>
                  <a:gd name="T13" fmla="*/ 2 h 134"/>
                  <a:gd name="T14" fmla="*/ 0 w 158"/>
                  <a:gd name="T15" fmla="*/ 2 h 134"/>
                  <a:gd name="T16" fmla="*/ 0 w 158"/>
                  <a:gd name="T17" fmla="*/ 1 h 134"/>
                  <a:gd name="T18" fmla="*/ 1 w 158"/>
                  <a:gd name="T19" fmla="*/ 0 h 134"/>
                  <a:gd name="T20" fmla="*/ 2 w 158"/>
                  <a:gd name="T21" fmla="*/ 1 h 134"/>
                  <a:gd name="T22" fmla="*/ 3 w 158"/>
                  <a:gd name="T23" fmla="*/ 0 h 134"/>
                  <a:gd name="T24" fmla="*/ 3 w 158"/>
                  <a:gd name="T25" fmla="*/ 0 h 134"/>
                  <a:gd name="T26" fmla="*/ 4 w 158"/>
                  <a:gd name="T27" fmla="*/ 1 h 134"/>
                  <a:gd name="T28" fmla="*/ 4 w 158"/>
                  <a:gd name="T29" fmla="*/ 1 h 134"/>
                  <a:gd name="T30" fmla="*/ 5 w 158"/>
                  <a:gd name="T31" fmla="*/ 2 h 134"/>
                  <a:gd name="T32" fmla="*/ 5 w 158"/>
                  <a:gd name="T33" fmla="*/ 2 h 134"/>
                  <a:gd name="T34" fmla="*/ 5 w 158"/>
                  <a:gd name="T35" fmla="*/ 3 h 134"/>
                  <a:gd name="T36" fmla="*/ 4 w 158"/>
                  <a:gd name="T37" fmla="*/ 3 h 134"/>
                  <a:gd name="T38" fmla="*/ 4 w 158"/>
                  <a:gd name="T39" fmla="*/ 3 h 134"/>
                  <a:gd name="T40" fmla="*/ 4 w 158"/>
                  <a:gd name="T41" fmla="*/ 4 h 134"/>
                  <a:gd name="T42" fmla="*/ 4 w 158"/>
                  <a:gd name="T43" fmla="*/ 4 h 134"/>
                  <a:gd name="T44" fmla="*/ 3 w 158"/>
                  <a:gd name="T45" fmla="*/ 4 h 1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8"/>
                  <a:gd name="T70" fmla="*/ 0 h 134"/>
                  <a:gd name="T71" fmla="*/ 158 w 158"/>
                  <a:gd name="T72" fmla="*/ 134 h 1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8" h="134">
                    <a:moveTo>
                      <a:pt x="102" y="122"/>
                    </a:moveTo>
                    <a:lnTo>
                      <a:pt x="99" y="95"/>
                    </a:lnTo>
                    <a:lnTo>
                      <a:pt x="85" y="106"/>
                    </a:lnTo>
                    <a:lnTo>
                      <a:pt x="68" y="105"/>
                    </a:lnTo>
                    <a:lnTo>
                      <a:pt x="60" y="80"/>
                    </a:lnTo>
                    <a:lnTo>
                      <a:pt x="29" y="66"/>
                    </a:lnTo>
                    <a:lnTo>
                      <a:pt x="21" y="51"/>
                    </a:lnTo>
                    <a:lnTo>
                      <a:pt x="3" y="47"/>
                    </a:lnTo>
                    <a:lnTo>
                      <a:pt x="0" y="26"/>
                    </a:lnTo>
                    <a:lnTo>
                      <a:pt x="34" y="7"/>
                    </a:lnTo>
                    <a:lnTo>
                      <a:pt x="48" y="15"/>
                    </a:lnTo>
                    <a:lnTo>
                      <a:pt x="87" y="0"/>
                    </a:lnTo>
                    <a:lnTo>
                      <a:pt x="107" y="5"/>
                    </a:lnTo>
                    <a:lnTo>
                      <a:pt x="131" y="18"/>
                    </a:lnTo>
                    <a:lnTo>
                      <a:pt x="131" y="46"/>
                    </a:lnTo>
                    <a:lnTo>
                      <a:pt x="148" y="51"/>
                    </a:lnTo>
                    <a:lnTo>
                      <a:pt x="158" y="72"/>
                    </a:lnTo>
                    <a:lnTo>
                      <a:pt x="150" y="94"/>
                    </a:lnTo>
                    <a:lnTo>
                      <a:pt x="136" y="98"/>
                    </a:lnTo>
                    <a:lnTo>
                      <a:pt x="131" y="111"/>
                    </a:lnTo>
                    <a:lnTo>
                      <a:pt x="134" y="134"/>
                    </a:lnTo>
                    <a:lnTo>
                      <a:pt x="117" y="132"/>
                    </a:lnTo>
                    <a:lnTo>
                      <a:pt x="102" y="12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3" name="Freeform 199"/>
              <p:cNvSpPr>
                <a:spLocks noChangeAspect="1"/>
              </p:cNvSpPr>
              <p:nvPr/>
            </p:nvSpPr>
            <p:spPr bwMode="gray">
              <a:xfrm>
                <a:off x="4925777" y="1743889"/>
                <a:ext cx="77394" cy="81807"/>
              </a:xfrm>
              <a:custGeom>
                <a:avLst/>
                <a:gdLst>
                  <a:gd name="T0" fmla="*/ 2 w 155"/>
                  <a:gd name="T1" fmla="*/ 5 h 198"/>
                  <a:gd name="T2" fmla="*/ 2 w 155"/>
                  <a:gd name="T3" fmla="*/ 5 h 198"/>
                  <a:gd name="T4" fmla="*/ 2 w 155"/>
                  <a:gd name="T5" fmla="*/ 5 h 198"/>
                  <a:gd name="T6" fmla="*/ 3 w 155"/>
                  <a:gd name="T7" fmla="*/ 5 h 198"/>
                  <a:gd name="T8" fmla="*/ 3 w 155"/>
                  <a:gd name="T9" fmla="*/ 5 h 198"/>
                  <a:gd name="T10" fmla="*/ 3 w 155"/>
                  <a:gd name="T11" fmla="*/ 4 h 198"/>
                  <a:gd name="T12" fmla="*/ 5 w 155"/>
                  <a:gd name="T13" fmla="*/ 4 h 198"/>
                  <a:gd name="T14" fmla="*/ 5 w 155"/>
                  <a:gd name="T15" fmla="*/ 3 h 198"/>
                  <a:gd name="T16" fmla="*/ 4 w 155"/>
                  <a:gd name="T17" fmla="*/ 3 h 198"/>
                  <a:gd name="T18" fmla="*/ 4 w 155"/>
                  <a:gd name="T19" fmla="*/ 2 h 198"/>
                  <a:gd name="T20" fmla="*/ 3 w 155"/>
                  <a:gd name="T21" fmla="*/ 2 h 198"/>
                  <a:gd name="T22" fmla="*/ 3 w 155"/>
                  <a:gd name="T23" fmla="*/ 1 h 198"/>
                  <a:gd name="T24" fmla="*/ 3 w 155"/>
                  <a:gd name="T25" fmla="*/ 1 h 198"/>
                  <a:gd name="T26" fmla="*/ 2 w 155"/>
                  <a:gd name="T27" fmla="*/ 1 h 198"/>
                  <a:gd name="T28" fmla="*/ 1 w 155"/>
                  <a:gd name="T29" fmla="*/ 0 h 198"/>
                  <a:gd name="T30" fmla="*/ 0 w 155"/>
                  <a:gd name="T31" fmla="*/ 0 h 198"/>
                  <a:gd name="T32" fmla="*/ 0 w 155"/>
                  <a:gd name="T33" fmla="*/ 1 h 198"/>
                  <a:gd name="T34" fmla="*/ 0 w 155"/>
                  <a:gd name="T35" fmla="*/ 1 h 198"/>
                  <a:gd name="T36" fmla="*/ 1 w 155"/>
                  <a:gd name="T37" fmla="*/ 2 h 198"/>
                  <a:gd name="T38" fmla="*/ 1 w 155"/>
                  <a:gd name="T39" fmla="*/ 2 h 198"/>
                  <a:gd name="T40" fmla="*/ 2 w 155"/>
                  <a:gd name="T41" fmla="*/ 3 h 198"/>
                  <a:gd name="T42" fmla="*/ 2 w 155"/>
                  <a:gd name="T43" fmla="*/ 5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5"/>
                  <a:gd name="T67" fmla="*/ 0 h 198"/>
                  <a:gd name="T68" fmla="*/ 155 w 155"/>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5" h="198">
                    <a:moveTo>
                      <a:pt x="73" y="172"/>
                    </a:moveTo>
                    <a:lnTo>
                      <a:pt x="74" y="198"/>
                    </a:lnTo>
                    <a:lnTo>
                      <a:pt x="85" y="196"/>
                    </a:lnTo>
                    <a:lnTo>
                      <a:pt x="90" y="184"/>
                    </a:lnTo>
                    <a:lnTo>
                      <a:pt x="108" y="165"/>
                    </a:lnTo>
                    <a:lnTo>
                      <a:pt x="113" y="139"/>
                    </a:lnTo>
                    <a:lnTo>
                      <a:pt x="153" y="139"/>
                    </a:lnTo>
                    <a:lnTo>
                      <a:pt x="155" y="113"/>
                    </a:lnTo>
                    <a:lnTo>
                      <a:pt x="138" y="102"/>
                    </a:lnTo>
                    <a:lnTo>
                      <a:pt x="133" y="76"/>
                    </a:lnTo>
                    <a:lnTo>
                      <a:pt x="116" y="64"/>
                    </a:lnTo>
                    <a:lnTo>
                      <a:pt x="119" y="37"/>
                    </a:lnTo>
                    <a:lnTo>
                      <a:pt x="116" y="31"/>
                    </a:lnTo>
                    <a:lnTo>
                      <a:pt x="74" y="22"/>
                    </a:lnTo>
                    <a:lnTo>
                      <a:pt x="39" y="0"/>
                    </a:lnTo>
                    <a:lnTo>
                      <a:pt x="11" y="3"/>
                    </a:lnTo>
                    <a:lnTo>
                      <a:pt x="0" y="22"/>
                    </a:lnTo>
                    <a:lnTo>
                      <a:pt x="8" y="18"/>
                    </a:lnTo>
                    <a:lnTo>
                      <a:pt x="37" y="51"/>
                    </a:lnTo>
                    <a:lnTo>
                      <a:pt x="40" y="64"/>
                    </a:lnTo>
                    <a:lnTo>
                      <a:pt x="71" y="116"/>
                    </a:lnTo>
                    <a:lnTo>
                      <a:pt x="73" y="17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4" name="Freeform 200"/>
              <p:cNvSpPr>
                <a:spLocks noChangeAspect="1"/>
              </p:cNvSpPr>
              <p:nvPr/>
            </p:nvSpPr>
            <p:spPr bwMode="gray">
              <a:xfrm>
                <a:off x="4782276" y="1750706"/>
                <a:ext cx="214446" cy="126801"/>
              </a:xfrm>
              <a:custGeom>
                <a:avLst/>
                <a:gdLst>
                  <a:gd name="T0" fmla="*/ 10 w 437"/>
                  <a:gd name="T1" fmla="*/ 3 h 304"/>
                  <a:gd name="T2" fmla="*/ 9 w 437"/>
                  <a:gd name="T3" fmla="*/ 1 h 304"/>
                  <a:gd name="T4" fmla="*/ 9 w 437"/>
                  <a:gd name="T5" fmla="*/ 1 h 304"/>
                  <a:gd name="T6" fmla="*/ 9 w 437"/>
                  <a:gd name="T7" fmla="*/ 0 h 304"/>
                  <a:gd name="T8" fmla="*/ 8 w 437"/>
                  <a:gd name="T9" fmla="*/ 0 h 304"/>
                  <a:gd name="T10" fmla="*/ 6 w 437"/>
                  <a:gd name="T11" fmla="*/ 1 h 304"/>
                  <a:gd name="T12" fmla="*/ 6 w 437"/>
                  <a:gd name="T13" fmla="*/ 1 h 304"/>
                  <a:gd name="T14" fmla="*/ 3 w 437"/>
                  <a:gd name="T15" fmla="*/ 1 h 304"/>
                  <a:gd name="T16" fmla="*/ 2 w 437"/>
                  <a:gd name="T17" fmla="*/ 2 h 304"/>
                  <a:gd name="T18" fmla="*/ 2 w 437"/>
                  <a:gd name="T19" fmla="*/ 2 h 304"/>
                  <a:gd name="T20" fmla="*/ 1 w 437"/>
                  <a:gd name="T21" fmla="*/ 4 h 304"/>
                  <a:gd name="T22" fmla="*/ 0 w 437"/>
                  <a:gd name="T23" fmla="*/ 4 h 304"/>
                  <a:gd name="T24" fmla="*/ 1 w 437"/>
                  <a:gd name="T25" fmla="*/ 5 h 304"/>
                  <a:gd name="T26" fmla="*/ 1 w 437"/>
                  <a:gd name="T27" fmla="*/ 6 h 304"/>
                  <a:gd name="T28" fmla="*/ 2 w 437"/>
                  <a:gd name="T29" fmla="*/ 6 h 304"/>
                  <a:gd name="T30" fmla="*/ 2 w 437"/>
                  <a:gd name="T31" fmla="*/ 6 h 304"/>
                  <a:gd name="T32" fmla="*/ 3 w 437"/>
                  <a:gd name="T33" fmla="*/ 7 h 304"/>
                  <a:gd name="T34" fmla="*/ 3 w 437"/>
                  <a:gd name="T35" fmla="*/ 7 h 304"/>
                  <a:gd name="T36" fmla="*/ 3 w 437"/>
                  <a:gd name="T37" fmla="*/ 7 h 304"/>
                  <a:gd name="T38" fmla="*/ 3 w 437"/>
                  <a:gd name="T39" fmla="*/ 7 h 304"/>
                  <a:gd name="T40" fmla="*/ 3 w 437"/>
                  <a:gd name="T41" fmla="*/ 8 h 304"/>
                  <a:gd name="T42" fmla="*/ 3 w 437"/>
                  <a:gd name="T43" fmla="*/ 8 h 304"/>
                  <a:gd name="T44" fmla="*/ 4 w 437"/>
                  <a:gd name="T45" fmla="*/ 8 h 304"/>
                  <a:gd name="T46" fmla="*/ 3 w 437"/>
                  <a:gd name="T47" fmla="*/ 8 h 304"/>
                  <a:gd name="T48" fmla="*/ 4 w 437"/>
                  <a:gd name="T49" fmla="*/ 9 h 304"/>
                  <a:gd name="T50" fmla="*/ 7 w 437"/>
                  <a:gd name="T51" fmla="*/ 9 h 304"/>
                  <a:gd name="T52" fmla="*/ 9 w 437"/>
                  <a:gd name="T53" fmla="*/ 8 h 304"/>
                  <a:gd name="T54" fmla="*/ 9 w 437"/>
                  <a:gd name="T55" fmla="*/ 8 h 304"/>
                  <a:gd name="T56" fmla="*/ 10 w 437"/>
                  <a:gd name="T57" fmla="*/ 8 h 304"/>
                  <a:gd name="T58" fmla="*/ 11 w 437"/>
                  <a:gd name="T59" fmla="*/ 9 h 304"/>
                  <a:gd name="T60" fmla="*/ 11 w 437"/>
                  <a:gd name="T61" fmla="*/ 9 h 304"/>
                  <a:gd name="T62" fmla="*/ 11 w 437"/>
                  <a:gd name="T63" fmla="*/ 8 h 304"/>
                  <a:gd name="T64" fmla="*/ 11 w 437"/>
                  <a:gd name="T65" fmla="*/ 6 h 304"/>
                  <a:gd name="T66" fmla="*/ 12 w 437"/>
                  <a:gd name="T67" fmla="*/ 6 h 304"/>
                  <a:gd name="T68" fmla="*/ 12 w 437"/>
                  <a:gd name="T69" fmla="*/ 7 h 304"/>
                  <a:gd name="T70" fmla="*/ 11 w 437"/>
                  <a:gd name="T71" fmla="*/ 7 h 304"/>
                  <a:gd name="T72" fmla="*/ 11 w 437"/>
                  <a:gd name="T73" fmla="*/ 7 h 304"/>
                  <a:gd name="T74" fmla="*/ 12 w 437"/>
                  <a:gd name="T75" fmla="*/ 7 h 304"/>
                  <a:gd name="T76" fmla="*/ 12 w 437"/>
                  <a:gd name="T77" fmla="*/ 6 h 304"/>
                  <a:gd name="T78" fmla="*/ 12 w 437"/>
                  <a:gd name="T79" fmla="*/ 6 h 304"/>
                  <a:gd name="T80" fmla="*/ 12 w 437"/>
                  <a:gd name="T81" fmla="*/ 6 h 304"/>
                  <a:gd name="T82" fmla="*/ 12 w 437"/>
                  <a:gd name="T83" fmla="*/ 6 h 304"/>
                  <a:gd name="T84" fmla="*/ 11 w 437"/>
                  <a:gd name="T85" fmla="*/ 6 h 304"/>
                  <a:gd name="T86" fmla="*/ 11 w 437"/>
                  <a:gd name="T87" fmla="*/ 6 h 304"/>
                  <a:gd name="T88" fmla="*/ 10 w 437"/>
                  <a:gd name="T89" fmla="*/ 6 h 304"/>
                  <a:gd name="T90" fmla="*/ 10 w 437"/>
                  <a:gd name="T91" fmla="*/ 5 h 304"/>
                  <a:gd name="T92" fmla="*/ 10 w 437"/>
                  <a:gd name="T93" fmla="*/ 4 h 304"/>
                  <a:gd name="T94" fmla="*/ 10 w 437"/>
                  <a:gd name="T95" fmla="*/ 3 h 30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37"/>
                  <a:gd name="T145" fmla="*/ 0 h 304"/>
                  <a:gd name="T146" fmla="*/ 437 w 437"/>
                  <a:gd name="T147" fmla="*/ 304 h 30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37" h="304">
                    <a:moveTo>
                      <a:pt x="363" y="98"/>
                    </a:moveTo>
                    <a:lnTo>
                      <a:pt x="332" y="46"/>
                    </a:lnTo>
                    <a:lnTo>
                      <a:pt x="329" y="33"/>
                    </a:lnTo>
                    <a:lnTo>
                      <a:pt x="300" y="0"/>
                    </a:lnTo>
                    <a:lnTo>
                      <a:pt x="292" y="4"/>
                    </a:lnTo>
                    <a:lnTo>
                      <a:pt x="217" y="31"/>
                    </a:lnTo>
                    <a:lnTo>
                      <a:pt x="201" y="19"/>
                    </a:lnTo>
                    <a:lnTo>
                      <a:pt x="119" y="21"/>
                    </a:lnTo>
                    <a:lnTo>
                      <a:pt x="82" y="48"/>
                    </a:lnTo>
                    <a:lnTo>
                      <a:pt x="74" y="71"/>
                    </a:lnTo>
                    <a:lnTo>
                      <a:pt x="41" y="130"/>
                    </a:lnTo>
                    <a:lnTo>
                      <a:pt x="0" y="144"/>
                    </a:lnTo>
                    <a:lnTo>
                      <a:pt x="23" y="163"/>
                    </a:lnTo>
                    <a:lnTo>
                      <a:pt x="39" y="200"/>
                    </a:lnTo>
                    <a:lnTo>
                      <a:pt x="54" y="206"/>
                    </a:lnTo>
                    <a:lnTo>
                      <a:pt x="58" y="228"/>
                    </a:lnTo>
                    <a:lnTo>
                      <a:pt x="95" y="246"/>
                    </a:lnTo>
                    <a:lnTo>
                      <a:pt x="103" y="239"/>
                    </a:lnTo>
                    <a:lnTo>
                      <a:pt x="110" y="248"/>
                    </a:lnTo>
                    <a:lnTo>
                      <a:pt x="102" y="257"/>
                    </a:lnTo>
                    <a:lnTo>
                      <a:pt x="108" y="271"/>
                    </a:lnTo>
                    <a:lnTo>
                      <a:pt x="116" y="273"/>
                    </a:lnTo>
                    <a:lnTo>
                      <a:pt x="127" y="276"/>
                    </a:lnTo>
                    <a:lnTo>
                      <a:pt x="122" y="287"/>
                    </a:lnTo>
                    <a:lnTo>
                      <a:pt x="131" y="295"/>
                    </a:lnTo>
                    <a:lnTo>
                      <a:pt x="243" y="304"/>
                    </a:lnTo>
                    <a:lnTo>
                      <a:pt x="312" y="276"/>
                    </a:lnTo>
                    <a:lnTo>
                      <a:pt x="329" y="276"/>
                    </a:lnTo>
                    <a:lnTo>
                      <a:pt x="357" y="287"/>
                    </a:lnTo>
                    <a:lnTo>
                      <a:pt x="376" y="298"/>
                    </a:lnTo>
                    <a:lnTo>
                      <a:pt x="390" y="296"/>
                    </a:lnTo>
                    <a:lnTo>
                      <a:pt x="390" y="266"/>
                    </a:lnTo>
                    <a:lnTo>
                      <a:pt x="402" y="220"/>
                    </a:lnTo>
                    <a:lnTo>
                      <a:pt x="408" y="220"/>
                    </a:lnTo>
                    <a:lnTo>
                      <a:pt x="408" y="232"/>
                    </a:lnTo>
                    <a:lnTo>
                      <a:pt x="396" y="249"/>
                    </a:lnTo>
                    <a:lnTo>
                      <a:pt x="399" y="254"/>
                    </a:lnTo>
                    <a:lnTo>
                      <a:pt x="428" y="232"/>
                    </a:lnTo>
                    <a:lnTo>
                      <a:pt x="434" y="228"/>
                    </a:lnTo>
                    <a:lnTo>
                      <a:pt x="437" y="214"/>
                    </a:lnTo>
                    <a:lnTo>
                      <a:pt x="436" y="194"/>
                    </a:lnTo>
                    <a:lnTo>
                      <a:pt x="424" y="189"/>
                    </a:lnTo>
                    <a:lnTo>
                      <a:pt x="385" y="202"/>
                    </a:lnTo>
                    <a:lnTo>
                      <a:pt x="374" y="188"/>
                    </a:lnTo>
                    <a:lnTo>
                      <a:pt x="368" y="192"/>
                    </a:lnTo>
                    <a:lnTo>
                      <a:pt x="366" y="180"/>
                    </a:lnTo>
                    <a:lnTo>
                      <a:pt x="365" y="154"/>
                    </a:lnTo>
                    <a:lnTo>
                      <a:pt x="363" y="9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5" name="Freeform 201"/>
              <p:cNvSpPr>
                <a:spLocks noChangeAspect="1"/>
              </p:cNvSpPr>
              <p:nvPr/>
            </p:nvSpPr>
            <p:spPr bwMode="gray">
              <a:xfrm>
                <a:off x="4351774" y="1904776"/>
                <a:ext cx="8062" cy="5454"/>
              </a:xfrm>
              <a:custGeom>
                <a:avLst/>
                <a:gdLst>
                  <a:gd name="T0" fmla="*/ 0 w 16"/>
                  <a:gd name="T1" fmla="*/ 0 h 13"/>
                  <a:gd name="T2" fmla="*/ 1 w 16"/>
                  <a:gd name="T3" fmla="*/ 0 h 13"/>
                  <a:gd name="T4" fmla="*/ 0 w 16"/>
                  <a:gd name="T5" fmla="*/ 0 h 13"/>
                  <a:gd name="T6" fmla="*/ 0 w 16"/>
                  <a:gd name="T7" fmla="*/ 0 h 13"/>
                  <a:gd name="T8" fmla="*/ 0 w 16"/>
                  <a:gd name="T9" fmla="*/ 0 h 13"/>
                  <a:gd name="T10" fmla="*/ 0 60000 65536"/>
                  <a:gd name="T11" fmla="*/ 0 60000 65536"/>
                  <a:gd name="T12" fmla="*/ 0 60000 65536"/>
                  <a:gd name="T13" fmla="*/ 0 60000 65536"/>
                  <a:gd name="T14" fmla="*/ 0 60000 65536"/>
                  <a:gd name="T15" fmla="*/ 0 w 16"/>
                  <a:gd name="T16" fmla="*/ 0 h 13"/>
                  <a:gd name="T17" fmla="*/ 16 w 16"/>
                  <a:gd name="T18" fmla="*/ 13 h 13"/>
                </a:gdLst>
                <a:ahLst/>
                <a:cxnLst>
                  <a:cxn ang="T10">
                    <a:pos x="T0" y="T1"/>
                  </a:cxn>
                  <a:cxn ang="T11">
                    <a:pos x="T2" y="T3"/>
                  </a:cxn>
                  <a:cxn ang="T12">
                    <a:pos x="T4" y="T5"/>
                  </a:cxn>
                  <a:cxn ang="T13">
                    <a:pos x="T6" y="T7"/>
                  </a:cxn>
                  <a:cxn ang="T14">
                    <a:pos x="T8" y="T9"/>
                  </a:cxn>
                </a:cxnLst>
                <a:rect l="T15" t="T16" r="T17" b="T18"/>
                <a:pathLst>
                  <a:path w="16" h="13">
                    <a:moveTo>
                      <a:pt x="10" y="0"/>
                    </a:moveTo>
                    <a:lnTo>
                      <a:pt x="16" y="8"/>
                    </a:lnTo>
                    <a:lnTo>
                      <a:pt x="8" y="13"/>
                    </a:lnTo>
                    <a:lnTo>
                      <a:pt x="0" y="3"/>
                    </a:lnTo>
                    <a:lnTo>
                      <a:pt x="10"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6" name="Freeform 202"/>
              <p:cNvSpPr>
                <a:spLocks noChangeAspect="1" noEditPoints="1"/>
              </p:cNvSpPr>
              <p:nvPr/>
            </p:nvSpPr>
            <p:spPr bwMode="gray">
              <a:xfrm>
                <a:off x="3611696" y="1918411"/>
                <a:ext cx="570778" cy="125437"/>
              </a:xfrm>
              <a:custGeom>
                <a:avLst/>
                <a:gdLst>
                  <a:gd name="T0" fmla="*/ 30 w 1157"/>
                  <a:gd name="T1" fmla="*/ 1 h 300"/>
                  <a:gd name="T2" fmla="*/ 30 w 1157"/>
                  <a:gd name="T3" fmla="*/ 0 h 300"/>
                  <a:gd name="T4" fmla="*/ 31 w 1157"/>
                  <a:gd name="T5" fmla="*/ 0 h 300"/>
                  <a:gd name="T6" fmla="*/ 31 w 1157"/>
                  <a:gd name="T7" fmla="*/ 0 h 300"/>
                  <a:gd name="T8" fmla="*/ 31 w 1157"/>
                  <a:gd name="T9" fmla="*/ 1 h 300"/>
                  <a:gd name="T10" fmla="*/ 33 w 1157"/>
                  <a:gd name="T11" fmla="*/ 0 h 300"/>
                  <a:gd name="T12" fmla="*/ 33 w 1157"/>
                  <a:gd name="T13" fmla="*/ 1 h 300"/>
                  <a:gd name="T14" fmla="*/ 33 w 1157"/>
                  <a:gd name="T15" fmla="*/ 2 h 300"/>
                  <a:gd name="T16" fmla="*/ 32 w 1157"/>
                  <a:gd name="T17" fmla="*/ 2 h 300"/>
                  <a:gd name="T18" fmla="*/ 32 w 1157"/>
                  <a:gd name="T19" fmla="*/ 3 h 300"/>
                  <a:gd name="T20" fmla="*/ 32 w 1157"/>
                  <a:gd name="T21" fmla="*/ 4 h 300"/>
                  <a:gd name="T22" fmla="*/ 32 w 1157"/>
                  <a:gd name="T23" fmla="*/ 4 h 300"/>
                  <a:gd name="T24" fmla="*/ 32 w 1157"/>
                  <a:gd name="T25" fmla="*/ 5 h 300"/>
                  <a:gd name="T26" fmla="*/ 32 w 1157"/>
                  <a:gd name="T27" fmla="*/ 6 h 300"/>
                  <a:gd name="T28" fmla="*/ 32 w 1157"/>
                  <a:gd name="T29" fmla="*/ 7 h 300"/>
                  <a:gd name="T30" fmla="*/ 32 w 1157"/>
                  <a:gd name="T31" fmla="*/ 8 h 300"/>
                  <a:gd name="T32" fmla="*/ 32 w 1157"/>
                  <a:gd name="T33" fmla="*/ 8 h 300"/>
                  <a:gd name="T34" fmla="*/ 31 w 1157"/>
                  <a:gd name="T35" fmla="*/ 9 h 300"/>
                  <a:gd name="T36" fmla="*/ 30 w 1157"/>
                  <a:gd name="T37" fmla="*/ 9 h 300"/>
                  <a:gd name="T38" fmla="*/ 30 w 1157"/>
                  <a:gd name="T39" fmla="*/ 6 h 300"/>
                  <a:gd name="T40" fmla="*/ 29 w 1157"/>
                  <a:gd name="T41" fmla="*/ 6 h 300"/>
                  <a:gd name="T42" fmla="*/ 29 w 1157"/>
                  <a:gd name="T43" fmla="*/ 6 h 300"/>
                  <a:gd name="T44" fmla="*/ 29 w 1157"/>
                  <a:gd name="T45" fmla="*/ 6 h 300"/>
                  <a:gd name="T46" fmla="*/ 29 w 1157"/>
                  <a:gd name="T47" fmla="*/ 5 h 300"/>
                  <a:gd name="T48" fmla="*/ 30 w 1157"/>
                  <a:gd name="T49" fmla="*/ 4 h 300"/>
                  <a:gd name="T50" fmla="*/ 30 w 1157"/>
                  <a:gd name="T51" fmla="*/ 2 h 300"/>
                  <a:gd name="T52" fmla="*/ 30 w 1157"/>
                  <a:gd name="T53" fmla="*/ 1 h 300"/>
                  <a:gd name="T54" fmla="*/ 8 w 1157"/>
                  <a:gd name="T55" fmla="*/ 7 h 300"/>
                  <a:gd name="T56" fmla="*/ 7 w 1157"/>
                  <a:gd name="T57" fmla="*/ 7 h 300"/>
                  <a:gd name="T58" fmla="*/ 8 w 1157"/>
                  <a:gd name="T59" fmla="*/ 8 h 300"/>
                  <a:gd name="T60" fmla="*/ 8 w 1157"/>
                  <a:gd name="T61" fmla="*/ 7 h 300"/>
                  <a:gd name="T62" fmla="*/ 0 w 1157"/>
                  <a:gd name="T63" fmla="*/ 5 h 300"/>
                  <a:gd name="T64" fmla="*/ 0 w 1157"/>
                  <a:gd name="T65" fmla="*/ 5 h 300"/>
                  <a:gd name="T66" fmla="*/ 0 w 1157"/>
                  <a:gd name="T67" fmla="*/ 5 h 300"/>
                  <a:gd name="T68" fmla="*/ 0 w 1157"/>
                  <a:gd name="T69" fmla="*/ 5 h 300"/>
                  <a:gd name="T70" fmla="*/ 6 w 1157"/>
                  <a:gd name="T71" fmla="*/ 6 h 300"/>
                  <a:gd name="T72" fmla="*/ 5 w 1157"/>
                  <a:gd name="T73" fmla="*/ 6 h 300"/>
                  <a:gd name="T74" fmla="*/ 5 w 1157"/>
                  <a:gd name="T75" fmla="*/ 6 h 300"/>
                  <a:gd name="T76" fmla="*/ 6 w 1157"/>
                  <a:gd name="T77" fmla="*/ 6 h 300"/>
                  <a:gd name="T78" fmla="*/ 6 w 1157"/>
                  <a:gd name="T79" fmla="*/ 6 h 300"/>
                  <a:gd name="T80" fmla="*/ 5 w 1157"/>
                  <a:gd name="T81" fmla="*/ 6 h 300"/>
                  <a:gd name="T82" fmla="*/ 4 w 1157"/>
                  <a:gd name="T83" fmla="*/ 6 h 300"/>
                  <a:gd name="T84" fmla="*/ 5 w 1157"/>
                  <a:gd name="T85" fmla="*/ 6 h 300"/>
                  <a:gd name="T86" fmla="*/ 4 w 1157"/>
                  <a:gd name="T87" fmla="*/ 6 h 300"/>
                  <a:gd name="T88" fmla="*/ 4 w 1157"/>
                  <a:gd name="T89" fmla="*/ 6 h 300"/>
                  <a:gd name="T90" fmla="*/ 4 w 1157"/>
                  <a:gd name="T91" fmla="*/ 6 h 300"/>
                  <a:gd name="T92" fmla="*/ 4 w 1157"/>
                  <a:gd name="T93" fmla="*/ 6 h 300"/>
                  <a:gd name="T94" fmla="*/ 4 w 1157"/>
                  <a:gd name="T95" fmla="*/ 6 h 300"/>
                  <a:gd name="T96" fmla="*/ 3 w 1157"/>
                  <a:gd name="T97" fmla="*/ 6 h 300"/>
                  <a:gd name="T98" fmla="*/ 3 w 1157"/>
                  <a:gd name="T99" fmla="*/ 6 h 300"/>
                  <a:gd name="T100" fmla="*/ 3 w 1157"/>
                  <a:gd name="T101" fmla="*/ 6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57"/>
                  <a:gd name="T154" fmla="*/ 0 h 300"/>
                  <a:gd name="T155" fmla="*/ 1157 w 1157"/>
                  <a:gd name="T156" fmla="*/ 300 h 3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57" h="300">
                    <a:moveTo>
                      <a:pt x="1038" y="17"/>
                    </a:moveTo>
                    <a:lnTo>
                      <a:pt x="1044" y="9"/>
                    </a:lnTo>
                    <a:lnTo>
                      <a:pt x="1070" y="0"/>
                    </a:lnTo>
                    <a:lnTo>
                      <a:pt x="1070" y="10"/>
                    </a:lnTo>
                    <a:lnTo>
                      <a:pt x="1077" y="15"/>
                    </a:lnTo>
                    <a:lnTo>
                      <a:pt x="1146" y="14"/>
                    </a:lnTo>
                    <a:lnTo>
                      <a:pt x="1157" y="29"/>
                    </a:lnTo>
                    <a:lnTo>
                      <a:pt x="1151" y="48"/>
                    </a:lnTo>
                    <a:lnTo>
                      <a:pt x="1132" y="66"/>
                    </a:lnTo>
                    <a:lnTo>
                      <a:pt x="1124" y="110"/>
                    </a:lnTo>
                    <a:lnTo>
                      <a:pt x="1129" y="133"/>
                    </a:lnTo>
                    <a:lnTo>
                      <a:pt x="1106" y="151"/>
                    </a:lnTo>
                    <a:lnTo>
                      <a:pt x="1120" y="183"/>
                    </a:lnTo>
                    <a:lnTo>
                      <a:pt x="1111" y="213"/>
                    </a:lnTo>
                    <a:lnTo>
                      <a:pt x="1123" y="242"/>
                    </a:lnTo>
                    <a:lnTo>
                      <a:pt x="1098" y="267"/>
                    </a:lnTo>
                    <a:lnTo>
                      <a:pt x="1103" y="291"/>
                    </a:lnTo>
                    <a:lnTo>
                      <a:pt x="1081" y="300"/>
                    </a:lnTo>
                    <a:lnTo>
                      <a:pt x="1035" y="300"/>
                    </a:lnTo>
                    <a:lnTo>
                      <a:pt x="1043" y="213"/>
                    </a:lnTo>
                    <a:lnTo>
                      <a:pt x="1024" y="218"/>
                    </a:lnTo>
                    <a:lnTo>
                      <a:pt x="1018" y="205"/>
                    </a:lnTo>
                    <a:lnTo>
                      <a:pt x="1009" y="200"/>
                    </a:lnTo>
                    <a:lnTo>
                      <a:pt x="1013" y="171"/>
                    </a:lnTo>
                    <a:lnTo>
                      <a:pt x="1033" y="131"/>
                    </a:lnTo>
                    <a:lnTo>
                      <a:pt x="1044" y="69"/>
                    </a:lnTo>
                    <a:lnTo>
                      <a:pt x="1038" y="17"/>
                    </a:lnTo>
                    <a:close/>
                    <a:moveTo>
                      <a:pt x="281" y="254"/>
                    </a:moveTo>
                    <a:lnTo>
                      <a:pt x="250" y="254"/>
                    </a:lnTo>
                    <a:lnTo>
                      <a:pt x="269" y="263"/>
                    </a:lnTo>
                    <a:lnTo>
                      <a:pt x="281" y="254"/>
                    </a:lnTo>
                    <a:close/>
                    <a:moveTo>
                      <a:pt x="5" y="161"/>
                    </a:moveTo>
                    <a:lnTo>
                      <a:pt x="1" y="156"/>
                    </a:lnTo>
                    <a:lnTo>
                      <a:pt x="0" y="162"/>
                    </a:lnTo>
                    <a:lnTo>
                      <a:pt x="5" y="161"/>
                    </a:lnTo>
                    <a:close/>
                    <a:moveTo>
                      <a:pt x="189" y="200"/>
                    </a:moveTo>
                    <a:lnTo>
                      <a:pt x="179" y="205"/>
                    </a:lnTo>
                    <a:lnTo>
                      <a:pt x="187" y="209"/>
                    </a:lnTo>
                    <a:lnTo>
                      <a:pt x="193" y="205"/>
                    </a:lnTo>
                    <a:lnTo>
                      <a:pt x="189" y="200"/>
                    </a:lnTo>
                    <a:close/>
                    <a:moveTo>
                      <a:pt x="158" y="212"/>
                    </a:moveTo>
                    <a:lnTo>
                      <a:pt x="141" y="204"/>
                    </a:lnTo>
                    <a:lnTo>
                      <a:pt x="158" y="212"/>
                    </a:lnTo>
                    <a:close/>
                    <a:moveTo>
                      <a:pt x="144" y="222"/>
                    </a:moveTo>
                    <a:lnTo>
                      <a:pt x="147" y="221"/>
                    </a:lnTo>
                    <a:lnTo>
                      <a:pt x="142" y="217"/>
                    </a:lnTo>
                    <a:lnTo>
                      <a:pt x="127" y="215"/>
                    </a:lnTo>
                    <a:lnTo>
                      <a:pt x="144" y="222"/>
                    </a:lnTo>
                    <a:close/>
                    <a:moveTo>
                      <a:pt x="119" y="210"/>
                    </a:moveTo>
                    <a:lnTo>
                      <a:pt x="116" y="215"/>
                    </a:lnTo>
                    <a:lnTo>
                      <a:pt x="119" y="21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7" name="Freeform 203"/>
              <p:cNvSpPr>
                <a:spLocks noChangeAspect="1" noEditPoints="1"/>
              </p:cNvSpPr>
              <p:nvPr/>
            </p:nvSpPr>
            <p:spPr bwMode="gray">
              <a:xfrm>
                <a:off x="4435617" y="838558"/>
                <a:ext cx="591740" cy="597191"/>
              </a:xfrm>
              <a:custGeom>
                <a:avLst/>
                <a:gdLst>
                  <a:gd name="T0" fmla="*/ 0 w 1199"/>
                  <a:gd name="T1" fmla="*/ 34 h 1433"/>
                  <a:gd name="T2" fmla="*/ 3 w 1199"/>
                  <a:gd name="T3" fmla="*/ 33 h 1433"/>
                  <a:gd name="T4" fmla="*/ 3 w 1199"/>
                  <a:gd name="T5" fmla="*/ 32 h 1433"/>
                  <a:gd name="T6" fmla="*/ 0 w 1199"/>
                  <a:gd name="T7" fmla="*/ 31 h 1433"/>
                  <a:gd name="T8" fmla="*/ 1 w 1199"/>
                  <a:gd name="T9" fmla="*/ 30 h 1433"/>
                  <a:gd name="T10" fmla="*/ 2 w 1199"/>
                  <a:gd name="T11" fmla="*/ 29 h 1433"/>
                  <a:gd name="T12" fmla="*/ 3 w 1199"/>
                  <a:gd name="T13" fmla="*/ 28 h 1433"/>
                  <a:gd name="T14" fmla="*/ 5 w 1199"/>
                  <a:gd name="T15" fmla="*/ 26 h 1433"/>
                  <a:gd name="T16" fmla="*/ 7 w 1199"/>
                  <a:gd name="T17" fmla="*/ 26 h 1433"/>
                  <a:gd name="T18" fmla="*/ 6 w 1199"/>
                  <a:gd name="T19" fmla="*/ 25 h 1433"/>
                  <a:gd name="T20" fmla="*/ 8 w 1199"/>
                  <a:gd name="T21" fmla="*/ 22 h 1433"/>
                  <a:gd name="T22" fmla="*/ 10 w 1199"/>
                  <a:gd name="T23" fmla="*/ 20 h 1433"/>
                  <a:gd name="T24" fmla="*/ 11 w 1199"/>
                  <a:gd name="T25" fmla="*/ 17 h 1433"/>
                  <a:gd name="T26" fmla="*/ 11 w 1199"/>
                  <a:gd name="T27" fmla="*/ 15 h 1433"/>
                  <a:gd name="T28" fmla="*/ 14 w 1199"/>
                  <a:gd name="T29" fmla="*/ 13 h 1433"/>
                  <a:gd name="T30" fmla="*/ 14 w 1199"/>
                  <a:gd name="T31" fmla="*/ 11 h 1433"/>
                  <a:gd name="T32" fmla="*/ 15 w 1199"/>
                  <a:gd name="T33" fmla="*/ 10 h 1433"/>
                  <a:gd name="T34" fmla="*/ 17 w 1199"/>
                  <a:gd name="T35" fmla="*/ 9 h 1433"/>
                  <a:gd name="T36" fmla="*/ 17 w 1199"/>
                  <a:gd name="T37" fmla="*/ 7 h 1433"/>
                  <a:gd name="T38" fmla="*/ 18 w 1199"/>
                  <a:gd name="T39" fmla="*/ 6 h 1433"/>
                  <a:gd name="T40" fmla="*/ 21 w 1199"/>
                  <a:gd name="T41" fmla="*/ 6 h 1433"/>
                  <a:gd name="T42" fmla="*/ 22 w 1199"/>
                  <a:gd name="T43" fmla="*/ 6 h 1433"/>
                  <a:gd name="T44" fmla="*/ 23 w 1199"/>
                  <a:gd name="T45" fmla="*/ 4 h 1433"/>
                  <a:gd name="T46" fmla="*/ 26 w 1199"/>
                  <a:gd name="T47" fmla="*/ 2 h 1433"/>
                  <a:gd name="T48" fmla="*/ 27 w 1199"/>
                  <a:gd name="T49" fmla="*/ 3 h 1433"/>
                  <a:gd name="T50" fmla="*/ 28 w 1199"/>
                  <a:gd name="T51" fmla="*/ 3 h 1433"/>
                  <a:gd name="T52" fmla="*/ 30 w 1199"/>
                  <a:gd name="T53" fmla="*/ 2 h 1433"/>
                  <a:gd name="T54" fmla="*/ 33 w 1199"/>
                  <a:gd name="T55" fmla="*/ 2 h 1433"/>
                  <a:gd name="T56" fmla="*/ 32 w 1199"/>
                  <a:gd name="T57" fmla="*/ 6 h 1433"/>
                  <a:gd name="T58" fmla="*/ 32 w 1199"/>
                  <a:gd name="T59" fmla="*/ 7 h 1433"/>
                  <a:gd name="T60" fmla="*/ 26 w 1199"/>
                  <a:gd name="T61" fmla="*/ 9 h 1433"/>
                  <a:gd name="T62" fmla="*/ 21 w 1199"/>
                  <a:gd name="T63" fmla="*/ 8 h 1433"/>
                  <a:gd name="T64" fmla="*/ 17 w 1199"/>
                  <a:gd name="T65" fmla="*/ 11 h 1433"/>
                  <a:gd name="T66" fmla="*/ 14 w 1199"/>
                  <a:gd name="T67" fmla="*/ 17 h 1433"/>
                  <a:gd name="T68" fmla="*/ 12 w 1199"/>
                  <a:gd name="T69" fmla="*/ 24 h 1433"/>
                  <a:gd name="T70" fmla="*/ 10 w 1199"/>
                  <a:gd name="T71" fmla="*/ 32 h 1433"/>
                  <a:gd name="T72" fmla="*/ 9 w 1199"/>
                  <a:gd name="T73" fmla="*/ 36 h 1433"/>
                  <a:gd name="T74" fmla="*/ 8 w 1199"/>
                  <a:gd name="T75" fmla="*/ 38 h 1433"/>
                  <a:gd name="T76" fmla="*/ 7 w 1199"/>
                  <a:gd name="T77" fmla="*/ 37 h 1433"/>
                  <a:gd name="T78" fmla="*/ 4 w 1199"/>
                  <a:gd name="T79" fmla="*/ 41 h 1433"/>
                  <a:gd name="T80" fmla="*/ 2 w 1199"/>
                  <a:gd name="T81" fmla="*/ 41 h 1433"/>
                  <a:gd name="T82" fmla="*/ 2 w 1199"/>
                  <a:gd name="T83" fmla="*/ 38 h 1433"/>
                  <a:gd name="T84" fmla="*/ 2 w 1199"/>
                  <a:gd name="T85" fmla="*/ 36 h 1433"/>
                  <a:gd name="T86" fmla="*/ 2 w 1199"/>
                  <a:gd name="T87" fmla="*/ 34 h 1433"/>
                  <a:gd name="T88" fmla="*/ 27 w 1199"/>
                  <a:gd name="T89" fmla="*/ 1 h 1433"/>
                  <a:gd name="T90" fmla="*/ 25 w 1199"/>
                  <a:gd name="T91" fmla="*/ 2 h 1433"/>
                  <a:gd name="T92" fmla="*/ 24 w 1199"/>
                  <a:gd name="T93" fmla="*/ 2 h 1433"/>
                  <a:gd name="T94" fmla="*/ 24 w 1199"/>
                  <a:gd name="T95" fmla="*/ 3 h 1433"/>
                  <a:gd name="T96" fmla="*/ 20 w 1199"/>
                  <a:gd name="T97" fmla="*/ 4 h 1433"/>
                  <a:gd name="T98" fmla="*/ 18 w 1199"/>
                  <a:gd name="T99" fmla="*/ 5 h 1433"/>
                  <a:gd name="T100" fmla="*/ 17 w 1199"/>
                  <a:gd name="T101" fmla="*/ 6 h 1433"/>
                  <a:gd name="T102" fmla="*/ 17 w 1199"/>
                  <a:gd name="T103" fmla="*/ 6 h 1433"/>
                  <a:gd name="T104" fmla="*/ 13 w 1199"/>
                  <a:gd name="T105" fmla="*/ 13 h 1433"/>
                  <a:gd name="T106" fmla="*/ 15 w 1199"/>
                  <a:gd name="T107" fmla="*/ 7 h 1433"/>
                  <a:gd name="T108" fmla="*/ 13 w 1199"/>
                  <a:gd name="T109" fmla="*/ 9 h 1433"/>
                  <a:gd name="T110" fmla="*/ 14 w 1199"/>
                  <a:gd name="T111" fmla="*/ 8 h 1433"/>
                  <a:gd name="T112" fmla="*/ 14 w 1199"/>
                  <a:gd name="T113" fmla="*/ 10 h 1433"/>
                  <a:gd name="T114" fmla="*/ 14 w 1199"/>
                  <a:gd name="T115" fmla="*/ 9 h 1433"/>
                  <a:gd name="T116" fmla="*/ 0 w 1199"/>
                  <a:gd name="T117" fmla="*/ 38 h 1433"/>
                  <a:gd name="T118" fmla="*/ 1 w 1199"/>
                  <a:gd name="T119" fmla="*/ 30 h 143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99"/>
                  <a:gd name="T181" fmla="*/ 0 h 1433"/>
                  <a:gd name="T182" fmla="*/ 1199 w 1199"/>
                  <a:gd name="T183" fmla="*/ 1433 h 143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99" h="1433">
                    <a:moveTo>
                      <a:pt x="32" y="1249"/>
                    </a:moveTo>
                    <a:lnTo>
                      <a:pt x="26" y="1230"/>
                    </a:lnTo>
                    <a:lnTo>
                      <a:pt x="14" y="1241"/>
                    </a:lnTo>
                    <a:lnTo>
                      <a:pt x="6" y="1225"/>
                    </a:lnTo>
                    <a:lnTo>
                      <a:pt x="32" y="1193"/>
                    </a:lnTo>
                    <a:lnTo>
                      <a:pt x="6" y="1201"/>
                    </a:lnTo>
                    <a:lnTo>
                      <a:pt x="0" y="1182"/>
                    </a:lnTo>
                    <a:lnTo>
                      <a:pt x="14" y="1190"/>
                    </a:lnTo>
                    <a:lnTo>
                      <a:pt x="14" y="1176"/>
                    </a:lnTo>
                    <a:lnTo>
                      <a:pt x="3" y="1178"/>
                    </a:lnTo>
                    <a:lnTo>
                      <a:pt x="3" y="1170"/>
                    </a:lnTo>
                    <a:lnTo>
                      <a:pt x="9" y="1159"/>
                    </a:lnTo>
                    <a:lnTo>
                      <a:pt x="76" y="1154"/>
                    </a:lnTo>
                    <a:lnTo>
                      <a:pt x="85" y="1161"/>
                    </a:lnTo>
                    <a:lnTo>
                      <a:pt x="87" y="1174"/>
                    </a:lnTo>
                    <a:lnTo>
                      <a:pt x="99" y="1168"/>
                    </a:lnTo>
                    <a:lnTo>
                      <a:pt x="93" y="1162"/>
                    </a:lnTo>
                    <a:lnTo>
                      <a:pt x="95" y="1154"/>
                    </a:lnTo>
                    <a:lnTo>
                      <a:pt x="117" y="1145"/>
                    </a:lnTo>
                    <a:lnTo>
                      <a:pt x="122" y="1139"/>
                    </a:lnTo>
                    <a:lnTo>
                      <a:pt x="107" y="1142"/>
                    </a:lnTo>
                    <a:lnTo>
                      <a:pt x="116" y="1111"/>
                    </a:lnTo>
                    <a:lnTo>
                      <a:pt x="105" y="1117"/>
                    </a:lnTo>
                    <a:lnTo>
                      <a:pt x="102" y="1137"/>
                    </a:lnTo>
                    <a:lnTo>
                      <a:pt x="93" y="1147"/>
                    </a:lnTo>
                    <a:lnTo>
                      <a:pt x="68" y="1144"/>
                    </a:lnTo>
                    <a:lnTo>
                      <a:pt x="70" y="1123"/>
                    </a:lnTo>
                    <a:lnTo>
                      <a:pt x="59" y="1147"/>
                    </a:lnTo>
                    <a:lnTo>
                      <a:pt x="5" y="1151"/>
                    </a:lnTo>
                    <a:lnTo>
                      <a:pt x="2" y="1127"/>
                    </a:lnTo>
                    <a:lnTo>
                      <a:pt x="12" y="1115"/>
                    </a:lnTo>
                    <a:lnTo>
                      <a:pt x="12" y="1105"/>
                    </a:lnTo>
                    <a:lnTo>
                      <a:pt x="2" y="1094"/>
                    </a:lnTo>
                    <a:lnTo>
                      <a:pt x="19" y="1082"/>
                    </a:lnTo>
                    <a:lnTo>
                      <a:pt x="45" y="1080"/>
                    </a:lnTo>
                    <a:lnTo>
                      <a:pt x="54" y="1069"/>
                    </a:lnTo>
                    <a:lnTo>
                      <a:pt x="11" y="1074"/>
                    </a:lnTo>
                    <a:lnTo>
                      <a:pt x="6" y="1056"/>
                    </a:lnTo>
                    <a:lnTo>
                      <a:pt x="23" y="1063"/>
                    </a:lnTo>
                    <a:lnTo>
                      <a:pt x="22" y="1052"/>
                    </a:lnTo>
                    <a:lnTo>
                      <a:pt x="40" y="1051"/>
                    </a:lnTo>
                    <a:lnTo>
                      <a:pt x="46" y="1052"/>
                    </a:lnTo>
                    <a:lnTo>
                      <a:pt x="62" y="1032"/>
                    </a:lnTo>
                    <a:lnTo>
                      <a:pt x="71" y="1049"/>
                    </a:lnTo>
                    <a:lnTo>
                      <a:pt x="68" y="1029"/>
                    </a:lnTo>
                    <a:lnTo>
                      <a:pt x="74" y="1020"/>
                    </a:lnTo>
                    <a:lnTo>
                      <a:pt x="63" y="1024"/>
                    </a:lnTo>
                    <a:lnTo>
                      <a:pt x="68" y="1017"/>
                    </a:lnTo>
                    <a:lnTo>
                      <a:pt x="62" y="1014"/>
                    </a:lnTo>
                    <a:lnTo>
                      <a:pt x="116" y="1012"/>
                    </a:lnTo>
                    <a:lnTo>
                      <a:pt x="113" y="1007"/>
                    </a:lnTo>
                    <a:lnTo>
                      <a:pt x="119" y="1000"/>
                    </a:lnTo>
                    <a:lnTo>
                      <a:pt x="93" y="993"/>
                    </a:lnTo>
                    <a:lnTo>
                      <a:pt x="99" y="989"/>
                    </a:lnTo>
                    <a:lnTo>
                      <a:pt x="90" y="981"/>
                    </a:lnTo>
                    <a:lnTo>
                      <a:pt x="99" y="970"/>
                    </a:lnTo>
                    <a:lnTo>
                      <a:pt x="113" y="975"/>
                    </a:lnTo>
                    <a:lnTo>
                      <a:pt x="117" y="966"/>
                    </a:lnTo>
                    <a:lnTo>
                      <a:pt x="119" y="955"/>
                    </a:lnTo>
                    <a:lnTo>
                      <a:pt x="139" y="949"/>
                    </a:lnTo>
                    <a:lnTo>
                      <a:pt x="141" y="939"/>
                    </a:lnTo>
                    <a:lnTo>
                      <a:pt x="155" y="944"/>
                    </a:lnTo>
                    <a:lnTo>
                      <a:pt x="155" y="936"/>
                    </a:lnTo>
                    <a:lnTo>
                      <a:pt x="166" y="922"/>
                    </a:lnTo>
                    <a:lnTo>
                      <a:pt x="188" y="913"/>
                    </a:lnTo>
                    <a:lnTo>
                      <a:pt x="193" y="930"/>
                    </a:lnTo>
                    <a:lnTo>
                      <a:pt x="203" y="925"/>
                    </a:lnTo>
                    <a:lnTo>
                      <a:pt x="198" y="912"/>
                    </a:lnTo>
                    <a:lnTo>
                      <a:pt x="217" y="900"/>
                    </a:lnTo>
                    <a:lnTo>
                      <a:pt x="227" y="925"/>
                    </a:lnTo>
                    <a:lnTo>
                      <a:pt x="235" y="927"/>
                    </a:lnTo>
                    <a:lnTo>
                      <a:pt x="238" y="917"/>
                    </a:lnTo>
                    <a:lnTo>
                      <a:pt x="263" y="910"/>
                    </a:lnTo>
                    <a:lnTo>
                      <a:pt x="260" y="902"/>
                    </a:lnTo>
                    <a:lnTo>
                      <a:pt x="291" y="882"/>
                    </a:lnTo>
                    <a:lnTo>
                      <a:pt x="295" y="876"/>
                    </a:lnTo>
                    <a:lnTo>
                      <a:pt x="291" y="873"/>
                    </a:lnTo>
                    <a:lnTo>
                      <a:pt x="237" y="910"/>
                    </a:lnTo>
                    <a:lnTo>
                      <a:pt x="227" y="899"/>
                    </a:lnTo>
                    <a:lnTo>
                      <a:pt x="230" y="885"/>
                    </a:lnTo>
                    <a:lnTo>
                      <a:pt x="220" y="888"/>
                    </a:lnTo>
                    <a:lnTo>
                      <a:pt x="217" y="876"/>
                    </a:lnTo>
                    <a:lnTo>
                      <a:pt x="235" y="866"/>
                    </a:lnTo>
                    <a:lnTo>
                      <a:pt x="235" y="849"/>
                    </a:lnTo>
                    <a:lnTo>
                      <a:pt x="272" y="798"/>
                    </a:lnTo>
                    <a:lnTo>
                      <a:pt x="295" y="806"/>
                    </a:lnTo>
                    <a:lnTo>
                      <a:pt x="297" y="783"/>
                    </a:lnTo>
                    <a:lnTo>
                      <a:pt x="291" y="782"/>
                    </a:lnTo>
                    <a:lnTo>
                      <a:pt x="295" y="765"/>
                    </a:lnTo>
                    <a:lnTo>
                      <a:pt x="315" y="741"/>
                    </a:lnTo>
                    <a:lnTo>
                      <a:pt x="340" y="736"/>
                    </a:lnTo>
                    <a:lnTo>
                      <a:pt x="339" y="715"/>
                    </a:lnTo>
                    <a:lnTo>
                      <a:pt x="325" y="724"/>
                    </a:lnTo>
                    <a:lnTo>
                      <a:pt x="337" y="709"/>
                    </a:lnTo>
                    <a:lnTo>
                      <a:pt x="336" y="693"/>
                    </a:lnTo>
                    <a:lnTo>
                      <a:pt x="353" y="714"/>
                    </a:lnTo>
                    <a:lnTo>
                      <a:pt x="344" y="685"/>
                    </a:lnTo>
                    <a:lnTo>
                      <a:pt x="356" y="682"/>
                    </a:lnTo>
                    <a:lnTo>
                      <a:pt x="357" y="653"/>
                    </a:lnTo>
                    <a:lnTo>
                      <a:pt x="374" y="659"/>
                    </a:lnTo>
                    <a:lnTo>
                      <a:pt x="370" y="639"/>
                    </a:lnTo>
                    <a:lnTo>
                      <a:pt x="345" y="651"/>
                    </a:lnTo>
                    <a:lnTo>
                      <a:pt x="370" y="617"/>
                    </a:lnTo>
                    <a:lnTo>
                      <a:pt x="388" y="614"/>
                    </a:lnTo>
                    <a:lnTo>
                      <a:pt x="390" y="607"/>
                    </a:lnTo>
                    <a:lnTo>
                      <a:pt x="381" y="608"/>
                    </a:lnTo>
                    <a:lnTo>
                      <a:pt x="376" y="588"/>
                    </a:lnTo>
                    <a:lnTo>
                      <a:pt x="391" y="582"/>
                    </a:lnTo>
                    <a:lnTo>
                      <a:pt x="379" y="580"/>
                    </a:lnTo>
                    <a:lnTo>
                      <a:pt x="382" y="565"/>
                    </a:lnTo>
                    <a:lnTo>
                      <a:pt x="405" y="549"/>
                    </a:lnTo>
                    <a:lnTo>
                      <a:pt x="399" y="541"/>
                    </a:lnTo>
                    <a:lnTo>
                      <a:pt x="407" y="532"/>
                    </a:lnTo>
                    <a:lnTo>
                      <a:pt x="424" y="529"/>
                    </a:lnTo>
                    <a:lnTo>
                      <a:pt x="435" y="508"/>
                    </a:lnTo>
                    <a:lnTo>
                      <a:pt x="432" y="492"/>
                    </a:lnTo>
                    <a:lnTo>
                      <a:pt x="444" y="472"/>
                    </a:lnTo>
                    <a:lnTo>
                      <a:pt x="459" y="463"/>
                    </a:lnTo>
                    <a:lnTo>
                      <a:pt x="479" y="475"/>
                    </a:lnTo>
                    <a:lnTo>
                      <a:pt x="496" y="460"/>
                    </a:lnTo>
                    <a:lnTo>
                      <a:pt x="470" y="460"/>
                    </a:lnTo>
                    <a:lnTo>
                      <a:pt x="487" y="444"/>
                    </a:lnTo>
                    <a:lnTo>
                      <a:pt x="483" y="441"/>
                    </a:lnTo>
                    <a:lnTo>
                      <a:pt x="489" y="438"/>
                    </a:lnTo>
                    <a:lnTo>
                      <a:pt x="481" y="423"/>
                    </a:lnTo>
                    <a:lnTo>
                      <a:pt x="496" y="409"/>
                    </a:lnTo>
                    <a:lnTo>
                      <a:pt x="489" y="402"/>
                    </a:lnTo>
                    <a:lnTo>
                      <a:pt x="501" y="390"/>
                    </a:lnTo>
                    <a:lnTo>
                      <a:pt x="509" y="389"/>
                    </a:lnTo>
                    <a:lnTo>
                      <a:pt x="513" y="421"/>
                    </a:lnTo>
                    <a:lnTo>
                      <a:pt x="525" y="413"/>
                    </a:lnTo>
                    <a:lnTo>
                      <a:pt x="520" y="393"/>
                    </a:lnTo>
                    <a:lnTo>
                      <a:pt x="525" y="385"/>
                    </a:lnTo>
                    <a:lnTo>
                      <a:pt x="517" y="372"/>
                    </a:lnTo>
                    <a:lnTo>
                      <a:pt x="521" y="365"/>
                    </a:lnTo>
                    <a:lnTo>
                      <a:pt x="532" y="359"/>
                    </a:lnTo>
                    <a:lnTo>
                      <a:pt x="566" y="372"/>
                    </a:lnTo>
                    <a:lnTo>
                      <a:pt x="572" y="355"/>
                    </a:lnTo>
                    <a:lnTo>
                      <a:pt x="530" y="347"/>
                    </a:lnTo>
                    <a:lnTo>
                      <a:pt x="540" y="331"/>
                    </a:lnTo>
                    <a:lnTo>
                      <a:pt x="572" y="326"/>
                    </a:lnTo>
                    <a:lnTo>
                      <a:pt x="576" y="323"/>
                    </a:lnTo>
                    <a:lnTo>
                      <a:pt x="571" y="314"/>
                    </a:lnTo>
                    <a:lnTo>
                      <a:pt x="585" y="316"/>
                    </a:lnTo>
                    <a:lnTo>
                      <a:pt x="583" y="303"/>
                    </a:lnTo>
                    <a:lnTo>
                      <a:pt x="579" y="299"/>
                    </a:lnTo>
                    <a:lnTo>
                      <a:pt x="577" y="283"/>
                    </a:lnTo>
                    <a:lnTo>
                      <a:pt x="605" y="262"/>
                    </a:lnTo>
                    <a:lnTo>
                      <a:pt x="600" y="249"/>
                    </a:lnTo>
                    <a:lnTo>
                      <a:pt x="608" y="223"/>
                    </a:lnTo>
                    <a:lnTo>
                      <a:pt x="613" y="228"/>
                    </a:lnTo>
                    <a:lnTo>
                      <a:pt x="611" y="243"/>
                    </a:lnTo>
                    <a:lnTo>
                      <a:pt x="630" y="252"/>
                    </a:lnTo>
                    <a:lnTo>
                      <a:pt x="639" y="243"/>
                    </a:lnTo>
                    <a:lnTo>
                      <a:pt x="622" y="218"/>
                    </a:lnTo>
                    <a:lnTo>
                      <a:pt x="631" y="217"/>
                    </a:lnTo>
                    <a:lnTo>
                      <a:pt x="667" y="257"/>
                    </a:lnTo>
                    <a:lnTo>
                      <a:pt x="662" y="238"/>
                    </a:lnTo>
                    <a:lnTo>
                      <a:pt x="647" y="223"/>
                    </a:lnTo>
                    <a:lnTo>
                      <a:pt x="645" y="203"/>
                    </a:lnTo>
                    <a:lnTo>
                      <a:pt x="654" y="187"/>
                    </a:lnTo>
                    <a:lnTo>
                      <a:pt x="674" y="184"/>
                    </a:lnTo>
                    <a:lnTo>
                      <a:pt x="676" y="228"/>
                    </a:lnTo>
                    <a:lnTo>
                      <a:pt x="682" y="191"/>
                    </a:lnTo>
                    <a:lnTo>
                      <a:pt x="704" y="166"/>
                    </a:lnTo>
                    <a:lnTo>
                      <a:pt x="704" y="217"/>
                    </a:lnTo>
                    <a:lnTo>
                      <a:pt x="695" y="243"/>
                    </a:lnTo>
                    <a:lnTo>
                      <a:pt x="720" y="208"/>
                    </a:lnTo>
                    <a:lnTo>
                      <a:pt x="716" y="189"/>
                    </a:lnTo>
                    <a:lnTo>
                      <a:pt x="725" y="175"/>
                    </a:lnTo>
                    <a:lnTo>
                      <a:pt x="736" y="166"/>
                    </a:lnTo>
                    <a:lnTo>
                      <a:pt x="733" y="174"/>
                    </a:lnTo>
                    <a:lnTo>
                      <a:pt x="738" y="183"/>
                    </a:lnTo>
                    <a:lnTo>
                      <a:pt x="752" y="169"/>
                    </a:lnTo>
                    <a:lnTo>
                      <a:pt x="749" y="152"/>
                    </a:lnTo>
                    <a:lnTo>
                      <a:pt x="784" y="192"/>
                    </a:lnTo>
                    <a:lnTo>
                      <a:pt x="783" y="145"/>
                    </a:lnTo>
                    <a:lnTo>
                      <a:pt x="762" y="136"/>
                    </a:lnTo>
                    <a:lnTo>
                      <a:pt x="762" y="115"/>
                    </a:lnTo>
                    <a:lnTo>
                      <a:pt x="774" y="135"/>
                    </a:lnTo>
                    <a:lnTo>
                      <a:pt x="779" y="116"/>
                    </a:lnTo>
                    <a:lnTo>
                      <a:pt x="800" y="138"/>
                    </a:lnTo>
                    <a:lnTo>
                      <a:pt x="804" y="136"/>
                    </a:lnTo>
                    <a:lnTo>
                      <a:pt x="801" y="127"/>
                    </a:lnTo>
                    <a:lnTo>
                      <a:pt x="826" y="130"/>
                    </a:lnTo>
                    <a:lnTo>
                      <a:pt x="823" y="141"/>
                    </a:lnTo>
                    <a:lnTo>
                      <a:pt x="840" y="159"/>
                    </a:lnTo>
                    <a:lnTo>
                      <a:pt x="842" y="125"/>
                    </a:lnTo>
                    <a:lnTo>
                      <a:pt x="868" y="93"/>
                    </a:lnTo>
                    <a:lnTo>
                      <a:pt x="889" y="93"/>
                    </a:lnTo>
                    <a:lnTo>
                      <a:pt x="886" y="81"/>
                    </a:lnTo>
                    <a:lnTo>
                      <a:pt x="903" y="65"/>
                    </a:lnTo>
                    <a:lnTo>
                      <a:pt x="891" y="42"/>
                    </a:lnTo>
                    <a:lnTo>
                      <a:pt x="903" y="47"/>
                    </a:lnTo>
                    <a:lnTo>
                      <a:pt x="903" y="26"/>
                    </a:lnTo>
                    <a:lnTo>
                      <a:pt x="920" y="22"/>
                    </a:lnTo>
                    <a:lnTo>
                      <a:pt x="931" y="47"/>
                    </a:lnTo>
                    <a:lnTo>
                      <a:pt x="959" y="40"/>
                    </a:lnTo>
                    <a:lnTo>
                      <a:pt x="928" y="93"/>
                    </a:lnTo>
                    <a:lnTo>
                      <a:pt x="928" y="119"/>
                    </a:lnTo>
                    <a:lnTo>
                      <a:pt x="918" y="138"/>
                    </a:lnTo>
                    <a:lnTo>
                      <a:pt x="918" y="149"/>
                    </a:lnTo>
                    <a:lnTo>
                      <a:pt x="927" y="145"/>
                    </a:lnTo>
                    <a:lnTo>
                      <a:pt x="995" y="26"/>
                    </a:lnTo>
                    <a:lnTo>
                      <a:pt x="999" y="56"/>
                    </a:lnTo>
                    <a:lnTo>
                      <a:pt x="990" y="64"/>
                    </a:lnTo>
                    <a:lnTo>
                      <a:pt x="999" y="76"/>
                    </a:lnTo>
                    <a:lnTo>
                      <a:pt x="995" y="105"/>
                    </a:lnTo>
                    <a:lnTo>
                      <a:pt x="1016" y="91"/>
                    </a:lnTo>
                    <a:lnTo>
                      <a:pt x="1016" y="79"/>
                    </a:lnTo>
                    <a:lnTo>
                      <a:pt x="1024" y="71"/>
                    </a:lnTo>
                    <a:lnTo>
                      <a:pt x="1041" y="5"/>
                    </a:lnTo>
                    <a:lnTo>
                      <a:pt x="1081" y="20"/>
                    </a:lnTo>
                    <a:lnTo>
                      <a:pt x="1074" y="45"/>
                    </a:lnTo>
                    <a:lnTo>
                      <a:pt x="1053" y="51"/>
                    </a:lnTo>
                    <a:lnTo>
                      <a:pt x="1061" y="60"/>
                    </a:lnTo>
                    <a:lnTo>
                      <a:pt x="1049" y="71"/>
                    </a:lnTo>
                    <a:lnTo>
                      <a:pt x="1074" y="69"/>
                    </a:lnTo>
                    <a:lnTo>
                      <a:pt x="1058" y="93"/>
                    </a:lnTo>
                    <a:lnTo>
                      <a:pt x="1087" y="91"/>
                    </a:lnTo>
                    <a:lnTo>
                      <a:pt x="1087" y="52"/>
                    </a:lnTo>
                    <a:lnTo>
                      <a:pt x="1114" y="37"/>
                    </a:lnTo>
                    <a:lnTo>
                      <a:pt x="1121" y="64"/>
                    </a:lnTo>
                    <a:lnTo>
                      <a:pt x="1150" y="57"/>
                    </a:lnTo>
                    <a:lnTo>
                      <a:pt x="1168" y="73"/>
                    </a:lnTo>
                    <a:lnTo>
                      <a:pt x="1160" y="77"/>
                    </a:lnTo>
                    <a:lnTo>
                      <a:pt x="1197" y="98"/>
                    </a:lnTo>
                    <a:lnTo>
                      <a:pt x="1199" y="110"/>
                    </a:lnTo>
                    <a:lnTo>
                      <a:pt x="1154" y="144"/>
                    </a:lnTo>
                    <a:lnTo>
                      <a:pt x="1091" y="136"/>
                    </a:lnTo>
                    <a:lnTo>
                      <a:pt x="1148" y="172"/>
                    </a:lnTo>
                    <a:lnTo>
                      <a:pt x="1131" y="200"/>
                    </a:lnTo>
                    <a:lnTo>
                      <a:pt x="1162" y="195"/>
                    </a:lnTo>
                    <a:lnTo>
                      <a:pt x="1194" y="186"/>
                    </a:lnTo>
                    <a:lnTo>
                      <a:pt x="1191" y="213"/>
                    </a:lnTo>
                    <a:lnTo>
                      <a:pt x="1162" y="204"/>
                    </a:lnTo>
                    <a:lnTo>
                      <a:pt x="1157" y="229"/>
                    </a:lnTo>
                    <a:lnTo>
                      <a:pt x="1123" y="252"/>
                    </a:lnTo>
                    <a:lnTo>
                      <a:pt x="1109" y="277"/>
                    </a:lnTo>
                    <a:lnTo>
                      <a:pt x="1101" y="262"/>
                    </a:lnTo>
                    <a:lnTo>
                      <a:pt x="1121" y="232"/>
                    </a:lnTo>
                    <a:lnTo>
                      <a:pt x="1114" y="195"/>
                    </a:lnTo>
                    <a:lnTo>
                      <a:pt x="1061" y="145"/>
                    </a:lnTo>
                    <a:lnTo>
                      <a:pt x="1015" y="164"/>
                    </a:lnTo>
                    <a:lnTo>
                      <a:pt x="969" y="183"/>
                    </a:lnTo>
                    <a:lnTo>
                      <a:pt x="959" y="209"/>
                    </a:lnTo>
                    <a:lnTo>
                      <a:pt x="956" y="286"/>
                    </a:lnTo>
                    <a:lnTo>
                      <a:pt x="903" y="326"/>
                    </a:lnTo>
                    <a:lnTo>
                      <a:pt x="877" y="300"/>
                    </a:lnTo>
                    <a:lnTo>
                      <a:pt x="849" y="325"/>
                    </a:lnTo>
                    <a:lnTo>
                      <a:pt x="804" y="316"/>
                    </a:lnTo>
                    <a:lnTo>
                      <a:pt x="770" y="257"/>
                    </a:lnTo>
                    <a:lnTo>
                      <a:pt x="749" y="241"/>
                    </a:lnTo>
                    <a:lnTo>
                      <a:pt x="738" y="246"/>
                    </a:lnTo>
                    <a:lnTo>
                      <a:pt x="742" y="269"/>
                    </a:lnTo>
                    <a:lnTo>
                      <a:pt x="718" y="277"/>
                    </a:lnTo>
                    <a:lnTo>
                      <a:pt x="695" y="279"/>
                    </a:lnTo>
                    <a:lnTo>
                      <a:pt x="699" y="299"/>
                    </a:lnTo>
                    <a:lnTo>
                      <a:pt x="686" y="333"/>
                    </a:lnTo>
                    <a:lnTo>
                      <a:pt x="696" y="350"/>
                    </a:lnTo>
                    <a:lnTo>
                      <a:pt x="691" y="357"/>
                    </a:lnTo>
                    <a:lnTo>
                      <a:pt x="613" y="345"/>
                    </a:lnTo>
                    <a:lnTo>
                      <a:pt x="605" y="357"/>
                    </a:lnTo>
                    <a:lnTo>
                      <a:pt x="605" y="384"/>
                    </a:lnTo>
                    <a:lnTo>
                      <a:pt x="593" y="416"/>
                    </a:lnTo>
                    <a:lnTo>
                      <a:pt x="571" y="398"/>
                    </a:lnTo>
                    <a:lnTo>
                      <a:pt x="537" y="426"/>
                    </a:lnTo>
                    <a:lnTo>
                      <a:pt x="532" y="452"/>
                    </a:lnTo>
                    <a:lnTo>
                      <a:pt x="513" y="486"/>
                    </a:lnTo>
                    <a:lnTo>
                      <a:pt x="523" y="504"/>
                    </a:lnTo>
                    <a:lnTo>
                      <a:pt x="523" y="523"/>
                    </a:lnTo>
                    <a:lnTo>
                      <a:pt x="481" y="582"/>
                    </a:lnTo>
                    <a:lnTo>
                      <a:pt x="470" y="622"/>
                    </a:lnTo>
                    <a:lnTo>
                      <a:pt x="441" y="638"/>
                    </a:lnTo>
                    <a:lnTo>
                      <a:pt x="441" y="692"/>
                    </a:lnTo>
                    <a:lnTo>
                      <a:pt x="432" y="736"/>
                    </a:lnTo>
                    <a:lnTo>
                      <a:pt x="402" y="794"/>
                    </a:lnTo>
                    <a:lnTo>
                      <a:pt x="421" y="823"/>
                    </a:lnTo>
                    <a:lnTo>
                      <a:pt x="418" y="849"/>
                    </a:lnTo>
                    <a:lnTo>
                      <a:pt x="410" y="862"/>
                    </a:lnTo>
                    <a:lnTo>
                      <a:pt x="366" y="862"/>
                    </a:lnTo>
                    <a:lnTo>
                      <a:pt x="331" y="896"/>
                    </a:lnTo>
                    <a:lnTo>
                      <a:pt x="322" y="925"/>
                    </a:lnTo>
                    <a:lnTo>
                      <a:pt x="334" y="958"/>
                    </a:lnTo>
                    <a:lnTo>
                      <a:pt x="322" y="1009"/>
                    </a:lnTo>
                    <a:lnTo>
                      <a:pt x="328" y="1034"/>
                    </a:lnTo>
                    <a:lnTo>
                      <a:pt x="328" y="1086"/>
                    </a:lnTo>
                    <a:lnTo>
                      <a:pt x="353" y="1111"/>
                    </a:lnTo>
                    <a:lnTo>
                      <a:pt x="356" y="1130"/>
                    </a:lnTo>
                    <a:lnTo>
                      <a:pt x="351" y="1145"/>
                    </a:lnTo>
                    <a:lnTo>
                      <a:pt x="327" y="1164"/>
                    </a:lnTo>
                    <a:lnTo>
                      <a:pt x="336" y="1176"/>
                    </a:lnTo>
                    <a:lnTo>
                      <a:pt x="342" y="1204"/>
                    </a:lnTo>
                    <a:lnTo>
                      <a:pt x="336" y="1229"/>
                    </a:lnTo>
                    <a:lnTo>
                      <a:pt x="339" y="1249"/>
                    </a:lnTo>
                    <a:lnTo>
                      <a:pt x="310" y="1266"/>
                    </a:lnTo>
                    <a:lnTo>
                      <a:pt x="310" y="1278"/>
                    </a:lnTo>
                    <a:lnTo>
                      <a:pt x="300" y="1297"/>
                    </a:lnTo>
                    <a:lnTo>
                      <a:pt x="305" y="1320"/>
                    </a:lnTo>
                    <a:lnTo>
                      <a:pt x="298" y="1352"/>
                    </a:lnTo>
                    <a:lnTo>
                      <a:pt x="291" y="1357"/>
                    </a:lnTo>
                    <a:lnTo>
                      <a:pt x="288" y="1349"/>
                    </a:lnTo>
                    <a:lnTo>
                      <a:pt x="285" y="1360"/>
                    </a:lnTo>
                    <a:lnTo>
                      <a:pt x="283" y="1339"/>
                    </a:lnTo>
                    <a:lnTo>
                      <a:pt x="277" y="1332"/>
                    </a:lnTo>
                    <a:lnTo>
                      <a:pt x="261" y="1326"/>
                    </a:lnTo>
                    <a:lnTo>
                      <a:pt x="254" y="1283"/>
                    </a:lnTo>
                    <a:lnTo>
                      <a:pt x="261" y="1269"/>
                    </a:lnTo>
                    <a:lnTo>
                      <a:pt x="255" y="1266"/>
                    </a:lnTo>
                    <a:lnTo>
                      <a:pt x="247" y="1271"/>
                    </a:lnTo>
                    <a:lnTo>
                      <a:pt x="251" y="1298"/>
                    </a:lnTo>
                    <a:lnTo>
                      <a:pt x="246" y="1300"/>
                    </a:lnTo>
                    <a:lnTo>
                      <a:pt x="238" y="1283"/>
                    </a:lnTo>
                    <a:lnTo>
                      <a:pt x="237" y="1298"/>
                    </a:lnTo>
                    <a:lnTo>
                      <a:pt x="247" y="1320"/>
                    </a:lnTo>
                    <a:lnTo>
                      <a:pt x="237" y="1342"/>
                    </a:lnTo>
                    <a:lnTo>
                      <a:pt x="209" y="1340"/>
                    </a:lnTo>
                    <a:lnTo>
                      <a:pt x="210" y="1348"/>
                    </a:lnTo>
                    <a:lnTo>
                      <a:pt x="187" y="1379"/>
                    </a:lnTo>
                    <a:lnTo>
                      <a:pt x="142" y="1420"/>
                    </a:lnTo>
                    <a:lnTo>
                      <a:pt x="136" y="1410"/>
                    </a:lnTo>
                    <a:lnTo>
                      <a:pt x="122" y="1430"/>
                    </a:lnTo>
                    <a:lnTo>
                      <a:pt x="112" y="1433"/>
                    </a:lnTo>
                    <a:lnTo>
                      <a:pt x="99" y="1428"/>
                    </a:lnTo>
                    <a:lnTo>
                      <a:pt x="105" y="1422"/>
                    </a:lnTo>
                    <a:lnTo>
                      <a:pt x="91" y="1422"/>
                    </a:lnTo>
                    <a:lnTo>
                      <a:pt x="88" y="1428"/>
                    </a:lnTo>
                    <a:lnTo>
                      <a:pt x="74" y="1428"/>
                    </a:lnTo>
                    <a:lnTo>
                      <a:pt x="78" y="1403"/>
                    </a:lnTo>
                    <a:lnTo>
                      <a:pt x="71" y="1413"/>
                    </a:lnTo>
                    <a:lnTo>
                      <a:pt x="62" y="1411"/>
                    </a:lnTo>
                    <a:lnTo>
                      <a:pt x="20" y="1374"/>
                    </a:lnTo>
                    <a:lnTo>
                      <a:pt x="28" y="1348"/>
                    </a:lnTo>
                    <a:lnTo>
                      <a:pt x="42" y="1352"/>
                    </a:lnTo>
                    <a:lnTo>
                      <a:pt x="40" y="1342"/>
                    </a:lnTo>
                    <a:lnTo>
                      <a:pt x="54" y="1325"/>
                    </a:lnTo>
                    <a:lnTo>
                      <a:pt x="54" y="1315"/>
                    </a:lnTo>
                    <a:lnTo>
                      <a:pt x="49" y="1317"/>
                    </a:lnTo>
                    <a:lnTo>
                      <a:pt x="59" y="1301"/>
                    </a:lnTo>
                    <a:lnTo>
                      <a:pt x="14" y="1318"/>
                    </a:lnTo>
                    <a:lnTo>
                      <a:pt x="11" y="1305"/>
                    </a:lnTo>
                    <a:lnTo>
                      <a:pt x="22" y="1288"/>
                    </a:lnTo>
                    <a:lnTo>
                      <a:pt x="39" y="1288"/>
                    </a:lnTo>
                    <a:lnTo>
                      <a:pt x="62" y="1272"/>
                    </a:lnTo>
                    <a:lnTo>
                      <a:pt x="32" y="1271"/>
                    </a:lnTo>
                    <a:lnTo>
                      <a:pt x="57" y="1244"/>
                    </a:lnTo>
                    <a:lnTo>
                      <a:pt x="53" y="1237"/>
                    </a:lnTo>
                    <a:lnTo>
                      <a:pt x="70" y="1215"/>
                    </a:lnTo>
                    <a:lnTo>
                      <a:pt x="74" y="1227"/>
                    </a:lnTo>
                    <a:lnTo>
                      <a:pt x="78" y="1212"/>
                    </a:lnTo>
                    <a:lnTo>
                      <a:pt x="91" y="1207"/>
                    </a:lnTo>
                    <a:lnTo>
                      <a:pt x="70" y="1199"/>
                    </a:lnTo>
                    <a:lnTo>
                      <a:pt x="62" y="1207"/>
                    </a:lnTo>
                    <a:lnTo>
                      <a:pt x="32" y="1249"/>
                    </a:lnTo>
                    <a:lnTo>
                      <a:pt x="22" y="1264"/>
                    </a:lnTo>
                    <a:lnTo>
                      <a:pt x="19" y="1255"/>
                    </a:lnTo>
                    <a:lnTo>
                      <a:pt x="32" y="1249"/>
                    </a:lnTo>
                    <a:close/>
                    <a:moveTo>
                      <a:pt x="961" y="6"/>
                    </a:moveTo>
                    <a:lnTo>
                      <a:pt x="969" y="23"/>
                    </a:lnTo>
                    <a:lnTo>
                      <a:pt x="935" y="15"/>
                    </a:lnTo>
                    <a:lnTo>
                      <a:pt x="952" y="0"/>
                    </a:lnTo>
                    <a:lnTo>
                      <a:pt x="961" y="6"/>
                    </a:lnTo>
                    <a:close/>
                    <a:moveTo>
                      <a:pt x="872" y="82"/>
                    </a:moveTo>
                    <a:lnTo>
                      <a:pt x="869" y="85"/>
                    </a:lnTo>
                    <a:lnTo>
                      <a:pt x="862" y="57"/>
                    </a:lnTo>
                    <a:lnTo>
                      <a:pt x="876" y="64"/>
                    </a:lnTo>
                    <a:lnTo>
                      <a:pt x="877" y="81"/>
                    </a:lnTo>
                    <a:lnTo>
                      <a:pt x="872" y="82"/>
                    </a:lnTo>
                    <a:close/>
                    <a:moveTo>
                      <a:pt x="846" y="110"/>
                    </a:moveTo>
                    <a:lnTo>
                      <a:pt x="834" y="113"/>
                    </a:lnTo>
                    <a:lnTo>
                      <a:pt x="826" y="93"/>
                    </a:lnTo>
                    <a:lnTo>
                      <a:pt x="849" y="77"/>
                    </a:lnTo>
                    <a:lnTo>
                      <a:pt x="857" y="93"/>
                    </a:lnTo>
                    <a:lnTo>
                      <a:pt x="846" y="110"/>
                    </a:lnTo>
                    <a:close/>
                    <a:moveTo>
                      <a:pt x="800" y="65"/>
                    </a:moveTo>
                    <a:lnTo>
                      <a:pt x="825" y="56"/>
                    </a:lnTo>
                    <a:lnTo>
                      <a:pt x="835" y="67"/>
                    </a:lnTo>
                    <a:lnTo>
                      <a:pt x="825" y="84"/>
                    </a:lnTo>
                    <a:lnTo>
                      <a:pt x="795" y="91"/>
                    </a:lnTo>
                    <a:lnTo>
                      <a:pt x="786" y="73"/>
                    </a:lnTo>
                    <a:lnTo>
                      <a:pt x="800" y="65"/>
                    </a:lnTo>
                    <a:close/>
                    <a:moveTo>
                      <a:pt x="818" y="124"/>
                    </a:moveTo>
                    <a:lnTo>
                      <a:pt x="804" y="110"/>
                    </a:lnTo>
                    <a:lnTo>
                      <a:pt x="821" y="110"/>
                    </a:lnTo>
                    <a:lnTo>
                      <a:pt x="826" y="121"/>
                    </a:lnTo>
                    <a:lnTo>
                      <a:pt x="818" y="124"/>
                    </a:lnTo>
                    <a:close/>
                    <a:moveTo>
                      <a:pt x="724" y="125"/>
                    </a:moveTo>
                    <a:lnTo>
                      <a:pt x="729" y="130"/>
                    </a:lnTo>
                    <a:lnTo>
                      <a:pt x="727" y="147"/>
                    </a:lnTo>
                    <a:lnTo>
                      <a:pt x="713" y="142"/>
                    </a:lnTo>
                    <a:lnTo>
                      <a:pt x="724" y="125"/>
                    </a:lnTo>
                    <a:close/>
                    <a:moveTo>
                      <a:pt x="682" y="132"/>
                    </a:moveTo>
                    <a:lnTo>
                      <a:pt x="695" y="144"/>
                    </a:lnTo>
                    <a:lnTo>
                      <a:pt x="679" y="145"/>
                    </a:lnTo>
                    <a:lnTo>
                      <a:pt x="671" y="121"/>
                    </a:lnTo>
                    <a:lnTo>
                      <a:pt x="682" y="132"/>
                    </a:lnTo>
                    <a:close/>
                    <a:moveTo>
                      <a:pt x="639" y="150"/>
                    </a:moveTo>
                    <a:lnTo>
                      <a:pt x="671" y="157"/>
                    </a:lnTo>
                    <a:lnTo>
                      <a:pt x="656" y="181"/>
                    </a:lnTo>
                    <a:lnTo>
                      <a:pt x="639" y="167"/>
                    </a:lnTo>
                    <a:lnTo>
                      <a:pt x="639" y="150"/>
                    </a:lnTo>
                    <a:close/>
                    <a:moveTo>
                      <a:pt x="610" y="195"/>
                    </a:moveTo>
                    <a:lnTo>
                      <a:pt x="630" y="189"/>
                    </a:lnTo>
                    <a:lnTo>
                      <a:pt x="634" y="172"/>
                    </a:lnTo>
                    <a:lnTo>
                      <a:pt x="645" y="184"/>
                    </a:lnTo>
                    <a:lnTo>
                      <a:pt x="637" y="206"/>
                    </a:lnTo>
                    <a:lnTo>
                      <a:pt x="617" y="215"/>
                    </a:lnTo>
                    <a:lnTo>
                      <a:pt x="603" y="211"/>
                    </a:lnTo>
                    <a:lnTo>
                      <a:pt x="610" y="195"/>
                    </a:lnTo>
                    <a:close/>
                    <a:moveTo>
                      <a:pt x="551" y="260"/>
                    </a:moveTo>
                    <a:lnTo>
                      <a:pt x="546" y="255"/>
                    </a:lnTo>
                    <a:lnTo>
                      <a:pt x="552" y="254"/>
                    </a:lnTo>
                    <a:lnTo>
                      <a:pt x="551" y="240"/>
                    </a:lnTo>
                    <a:lnTo>
                      <a:pt x="574" y="226"/>
                    </a:lnTo>
                    <a:lnTo>
                      <a:pt x="577" y="221"/>
                    </a:lnTo>
                    <a:lnTo>
                      <a:pt x="574" y="211"/>
                    </a:lnTo>
                    <a:lnTo>
                      <a:pt x="586" y="211"/>
                    </a:lnTo>
                    <a:lnTo>
                      <a:pt x="597" y="238"/>
                    </a:lnTo>
                    <a:lnTo>
                      <a:pt x="593" y="263"/>
                    </a:lnTo>
                    <a:lnTo>
                      <a:pt x="547" y="280"/>
                    </a:lnTo>
                    <a:lnTo>
                      <a:pt x="543" y="274"/>
                    </a:lnTo>
                    <a:lnTo>
                      <a:pt x="554" y="263"/>
                    </a:lnTo>
                    <a:lnTo>
                      <a:pt x="551" y="260"/>
                    </a:lnTo>
                    <a:close/>
                    <a:moveTo>
                      <a:pt x="458" y="435"/>
                    </a:moveTo>
                    <a:lnTo>
                      <a:pt x="452" y="426"/>
                    </a:lnTo>
                    <a:lnTo>
                      <a:pt x="476" y="427"/>
                    </a:lnTo>
                    <a:lnTo>
                      <a:pt x="456" y="450"/>
                    </a:lnTo>
                    <a:lnTo>
                      <a:pt x="447" y="447"/>
                    </a:lnTo>
                    <a:lnTo>
                      <a:pt x="458" y="435"/>
                    </a:lnTo>
                    <a:close/>
                    <a:moveTo>
                      <a:pt x="496" y="260"/>
                    </a:moveTo>
                    <a:lnTo>
                      <a:pt x="503" y="245"/>
                    </a:lnTo>
                    <a:lnTo>
                      <a:pt x="515" y="250"/>
                    </a:lnTo>
                    <a:lnTo>
                      <a:pt x="498" y="283"/>
                    </a:lnTo>
                    <a:lnTo>
                      <a:pt x="484" y="282"/>
                    </a:lnTo>
                    <a:lnTo>
                      <a:pt x="496" y="260"/>
                    </a:lnTo>
                    <a:close/>
                    <a:moveTo>
                      <a:pt x="435" y="326"/>
                    </a:moveTo>
                    <a:lnTo>
                      <a:pt x="452" y="300"/>
                    </a:lnTo>
                    <a:lnTo>
                      <a:pt x="464" y="308"/>
                    </a:lnTo>
                    <a:lnTo>
                      <a:pt x="464" y="291"/>
                    </a:lnTo>
                    <a:lnTo>
                      <a:pt x="475" y="308"/>
                    </a:lnTo>
                    <a:lnTo>
                      <a:pt x="476" y="331"/>
                    </a:lnTo>
                    <a:lnTo>
                      <a:pt x="458" y="339"/>
                    </a:lnTo>
                    <a:lnTo>
                      <a:pt x="455" y="331"/>
                    </a:lnTo>
                    <a:lnTo>
                      <a:pt x="462" y="319"/>
                    </a:lnTo>
                    <a:lnTo>
                      <a:pt x="438" y="336"/>
                    </a:lnTo>
                    <a:lnTo>
                      <a:pt x="435" y="326"/>
                    </a:lnTo>
                    <a:close/>
                    <a:moveTo>
                      <a:pt x="489" y="294"/>
                    </a:moveTo>
                    <a:lnTo>
                      <a:pt x="496" y="292"/>
                    </a:lnTo>
                    <a:lnTo>
                      <a:pt x="503" y="317"/>
                    </a:lnTo>
                    <a:lnTo>
                      <a:pt x="496" y="339"/>
                    </a:lnTo>
                    <a:lnTo>
                      <a:pt x="515" y="316"/>
                    </a:lnTo>
                    <a:lnTo>
                      <a:pt x="517" y="300"/>
                    </a:lnTo>
                    <a:lnTo>
                      <a:pt x="530" y="314"/>
                    </a:lnTo>
                    <a:lnTo>
                      <a:pt x="530" y="333"/>
                    </a:lnTo>
                    <a:lnTo>
                      <a:pt x="506" y="357"/>
                    </a:lnTo>
                    <a:lnTo>
                      <a:pt x="503" y="350"/>
                    </a:lnTo>
                    <a:lnTo>
                      <a:pt x="487" y="372"/>
                    </a:lnTo>
                    <a:lnTo>
                      <a:pt x="484" y="351"/>
                    </a:lnTo>
                    <a:lnTo>
                      <a:pt x="452" y="384"/>
                    </a:lnTo>
                    <a:lnTo>
                      <a:pt x="447" y="376"/>
                    </a:lnTo>
                    <a:lnTo>
                      <a:pt x="427" y="385"/>
                    </a:lnTo>
                    <a:lnTo>
                      <a:pt x="435" y="365"/>
                    </a:lnTo>
                    <a:lnTo>
                      <a:pt x="473" y="350"/>
                    </a:lnTo>
                    <a:lnTo>
                      <a:pt x="489" y="294"/>
                    </a:lnTo>
                    <a:close/>
                    <a:moveTo>
                      <a:pt x="159" y="908"/>
                    </a:moveTo>
                    <a:lnTo>
                      <a:pt x="181" y="895"/>
                    </a:lnTo>
                    <a:lnTo>
                      <a:pt x="190" y="895"/>
                    </a:lnTo>
                    <a:lnTo>
                      <a:pt x="193" y="907"/>
                    </a:lnTo>
                    <a:lnTo>
                      <a:pt x="166" y="919"/>
                    </a:lnTo>
                    <a:lnTo>
                      <a:pt x="159" y="908"/>
                    </a:lnTo>
                    <a:close/>
                    <a:moveTo>
                      <a:pt x="12" y="1334"/>
                    </a:moveTo>
                    <a:lnTo>
                      <a:pt x="11" y="1315"/>
                    </a:lnTo>
                    <a:lnTo>
                      <a:pt x="6" y="1332"/>
                    </a:lnTo>
                    <a:lnTo>
                      <a:pt x="12" y="1334"/>
                    </a:lnTo>
                    <a:close/>
                    <a:moveTo>
                      <a:pt x="20" y="1281"/>
                    </a:moveTo>
                    <a:lnTo>
                      <a:pt x="20" y="1266"/>
                    </a:lnTo>
                    <a:lnTo>
                      <a:pt x="14" y="1261"/>
                    </a:lnTo>
                    <a:lnTo>
                      <a:pt x="12" y="1276"/>
                    </a:lnTo>
                    <a:lnTo>
                      <a:pt x="20" y="1281"/>
                    </a:lnTo>
                    <a:close/>
                    <a:moveTo>
                      <a:pt x="40" y="1044"/>
                    </a:moveTo>
                    <a:lnTo>
                      <a:pt x="45" y="1029"/>
                    </a:lnTo>
                    <a:lnTo>
                      <a:pt x="37" y="1031"/>
                    </a:lnTo>
                    <a:lnTo>
                      <a:pt x="40" y="104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8" name="Freeform 204"/>
              <p:cNvSpPr>
                <a:spLocks noChangeAspect="1" noEditPoints="1"/>
              </p:cNvSpPr>
              <p:nvPr/>
            </p:nvSpPr>
            <p:spPr bwMode="gray">
              <a:xfrm>
                <a:off x="4572668" y="953088"/>
                <a:ext cx="296676" cy="576740"/>
              </a:xfrm>
              <a:custGeom>
                <a:avLst/>
                <a:gdLst>
                  <a:gd name="T0" fmla="*/ 17 w 601"/>
                  <a:gd name="T1" fmla="*/ 12 h 1374"/>
                  <a:gd name="T2" fmla="*/ 16 w 601"/>
                  <a:gd name="T3" fmla="*/ 12 h 1374"/>
                  <a:gd name="T4" fmla="*/ 15 w 601"/>
                  <a:gd name="T5" fmla="*/ 12 h 1374"/>
                  <a:gd name="T6" fmla="*/ 14 w 601"/>
                  <a:gd name="T7" fmla="*/ 13 h 1374"/>
                  <a:gd name="T8" fmla="*/ 14 w 601"/>
                  <a:gd name="T9" fmla="*/ 16 h 1374"/>
                  <a:gd name="T10" fmla="*/ 13 w 601"/>
                  <a:gd name="T11" fmla="*/ 16 h 1374"/>
                  <a:gd name="T12" fmla="*/ 11 w 601"/>
                  <a:gd name="T13" fmla="*/ 18 h 1374"/>
                  <a:gd name="T14" fmla="*/ 10 w 601"/>
                  <a:gd name="T15" fmla="*/ 20 h 1374"/>
                  <a:gd name="T16" fmla="*/ 9 w 601"/>
                  <a:gd name="T17" fmla="*/ 21 h 1374"/>
                  <a:gd name="T18" fmla="*/ 9 w 601"/>
                  <a:gd name="T19" fmla="*/ 21 h 1374"/>
                  <a:gd name="T20" fmla="*/ 8 w 601"/>
                  <a:gd name="T21" fmla="*/ 22 h 1374"/>
                  <a:gd name="T22" fmla="*/ 8 w 601"/>
                  <a:gd name="T23" fmla="*/ 24 h 1374"/>
                  <a:gd name="T24" fmla="*/ 8 w 601"/>
                  <a:gd name="T25" fmla="*/ 26 h 1374"/>
                  <a:gd name="T26" fmla="*/ 8 w 601"/>
                  <a:gd name="T27" fmla="*/ 27 h 1374"/>
                  <a:gd name="T28" fmla="*/ 8 w 601"/>
                  <a:gd name="T29" fmla="*/ 28 h 1374"/>
                  <a:gd name="T30" fmla="*/ 9 w 601"/>
                  <a:gd name="T31" fmla="*/ 27 h 1374"/>
                  <a:gd name="T32" fmla="*/ 10 w 601"/>
                  <a:gd name="T33" fmla="*/ 28 h 1374"/>
                  <a:gd name="T34" fmla="*/ 10 w 601"/>
                  <a:gd name="T35" fmla="*/ 30 h 1374"/>
                  <a:gd name="T36" fmla="*/ 8 w 601"/>
                  <a:gd name="T37" fmla="*/ 30 h 1374"/>
                  <a:gd name="T38" fmla="*/ 7 w 601"/>
                  <a:gd name="T39" fmla="*/ 30 h 1374"/>
                  <a:gd name="T40" fmla="*/ 10 w 601"/>
                  <a:gd name="T41" fmla="*/ 30 h 1374"/>
                  <a:gd name="T42" fmla="*/ 9 w 601"/>
                  <a:gd name="T43" fmla="*/ 31 h 1374"/>
                  <a:gd name="T44" fmla="*/ 9 w 601"/>
                  <a:gd name="T45" fmla="*/ 31 h 1374"/>
                  <a:gd name="T46" fmla="*/ 8 w 601"/>
                  <a:gd name="T47" fmla="*/ 32 h 1374"/>
                  <a:gd name="T48" fmla="*/ 7 w 601"/>
                  <a:gd name="T49" fmla="*/ 32 h 1374"/>
                  <a:gd name="T50" fmla="*/ 7 w 601"/>
                  <a:gd name="T51" fmla="*/ 33 h 1374"/>
                  <a:gd name="T52" fmla="*/ 7 w 601"/>
                  <a:gd name="T53" fmla="*/ 34 h 1374"/>
                  <a:gd name="T54" fmla="*/ 7 w 601"/>
                  <a:gd name="T55" fmla="*/ 35 h 1374"/>
                  <a:gd name="T56" fmla="*/ 6 w 601"/>
                  <a:gd name="T57" fmla="*/ 38 h 1374"/>
                  <a:gd name="T58" fmla="*/ 4 w 601"/>
                  <a:gd name="T59" fmla="*/ 38 h 1374"/>
                  <a:gd name="T60" fmla="*/ 4 w 601"/>
                  <a:gd name="T61" fmla="*/ 40 h 1374"/>
                  <a:gd name="T62" fmla="*/ 2 w 601"/>
                  <a:gd name="T63" fmla="*/ 38 h 1374"/>
                  <a:gd name="T64" fmla="*/ 2 w 601"/>
                  <a:gd name="T65" fmla="*/ 38 h 1374"/>
                  <a:gd name="T66" fmla="*/ 1 w 601"/>
                  <a:gd name="T67" fmla="*/ 35 h 1374"/>
                  <a:gd name="T68" fmla="*/ 1 w 601"/>
                  <a:gd name="T69" fmla="*/ 34 h 1374"/>
                  <a:gd name="T70" fmla="*/ 1 w 601"/>
                  <a:gd name="T71" fmla="*/ 33 h 1374"/>
                  <a:gd name="T72" fmla="*/ 0 w 601"/>
                  <a:gd name="T73" fmla="*/ 33 h 1374"/>
                  <a:gd name="T74" fmla="*/ 0 w 601"/>
                  <a:gd name="T75" fmla="*/ 31 h 1374"/>
                  <a:gd name="T76" fmla="*/ 0 w 601"/>
                  <a:gd name="T77" fmla="*/ 31 h 1374"/>
                  <a:gd name="T78" fmla="*/ 1 w 601"/>
                  <a:gd name="T79" fmla="*/ 30 h 1374"/>
                  <a:gd name="T80" fmla="*/ 1 w 601"/>
                  <a:gd name="T81" fmla="*/ 29 h 1374"/>
                  <a:gd name="T82" fmla="*/ 2 w 601"/>
                  <a:gd name="T83" fmla="*/ 27 h 1374"/>
                  <a:gd name="T84" fmla="*/ 2 w 601"/>
                  <a:gd name="T85" fmla="*/ 25 h 1374"/>
                  <a:gd name="T86" fmla="*/ 2 w 601"/>
                  <a:gd name="T87" fmla="*/ 24 h 1374"/>
                  <a:gd name="T88" fmla="*/ 2 w 601"/>
                  <a:gd name="T89" fmla="*/ 20 h 1374"/>
                  <a:gd name="T90" fmla="*/ 2 w 601"/>
                  <a:gd name="T91" fmla="*/ 17 h 1374"/>
                  <a:gd name="T92" fmla="*/ 4 w 601"/>
                  <a:gd name="T93" fmla="*/ 16 h 1374"/>
                  <a:gd name="T94" fmla="*/ 5 w 601"/>
                  <a:gd name="T95" fmla="*/ 12 h 1374"/>
                  <a:gd name="T96" fmla="*/ 6 w 601"/>
                  <a:gd name="T97" fmla="*/ 9 h 1374"/>
                  <a:gd name="T98" fmla="*/ 7 w 601"/>
                  <a:gd name="T99" fmla="*/ 6 h 1374"/>
                  <a:gd name="T100" fmla="*/ 9 w 601"/>
                  <a:gd name="T101" fmla="*/ 3 h 1374"/>
                  <a:gd name="T102" fmla="*/ 9 w 601"/>
                  <a:gd name="T103" fmla="*/ 2 h 1374"/>
                  <a:gd name="T104" fmla="*/ 12 w 601"/>
                  <a:gd name="T105" fmla="*/ 2 h 1374"/>
                  <a:gd name="T106" fmla="*/ 12 w 601"/>
                  <a:gd name="T107" fmla="*/ 0 h 1374"/>
                  <a:gd name="T108" fmla="*/ 16 w 601"/>
                  <a:gd name="T109" fmla="*/ 3 h 1374"/>
                  <a:gd name="T110" fmla="*/ 17 w 601"/>
                  <a:gd name="T111" fmla="*/ 6 h 1374"/>
                  <a:gd name="T112" fmla="*/ 17 w 601"/>
                  <a:gd name="T113" fmla="*/ 9 h 1374"/>
                  <a:gd name="T114" fmla="*/ 9 w 601"/>
                  <a:gd name="T115" fmla="*/ 36 h 1374"/>
                  <a:gd name="T116" fmla="*/ 10 w 601"/>
                  <a:gd name="T117" fmla="*/ 34 h 1374"/>
                  <a:gd name="T118" fmla="*/ 9 w 601"/>
                  <a:gd name="T119" fmla="*/ 36 h 1374"/>
                  <a:gd name="T120" fmla="*/ 7 w 601"/>
                  <a:gd name="T121" fmla="*/ 38 h 1374"/>
                  <a:gd name="T122" fmla="*/ 7 w 601"/>
                  <a:gd name="T123" fmla="*/ 37 h 13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01"/>
                  <a:gd name="T187" fmla="*/ 0 h 1374"/>
                  <a:gd name="T188" fmla="*/ 601 w 601"/>
                  <a:gd name="T189" fmla="*/ 1374 h 13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01" h="1374">
                    <a:moveTo>
                      <a:pt x="599" y="376"/>
                    </a:moveTo>
                    <a:lnTo>
                      <a:pt x="601" y="387"/>
                    </a:lnTo>
                    <a:lnTo>
                      <a:pt x="594" y="395"/>
                    </a:lnTo>
                    <a:lnTo>
                      <a:pt x="581" y="384"/>
                    </a:lnTo>
                    <a:lnTo>
                      <a:pt x="559" y="387"/>
                    </a:lnTo>
                    <a:lnTo>
                      <a:pt x="556" y="396"/>
                    </a:lnTo>
                    <a:lnTo>
                      <a:pt x="523" y="381"/>
                    </a:lnTo>
                    <a:lnTo>
                      <a:pt x="517" y="399"/>
                    </a:lnTo>
                    <a:lnTo>
                      <a:pt x="517" y="413"/>
                    </a:lnTo>
                    <a:lnTo>
                      <a:pt x="500" y="399"/>
                    </a:lnTo>
                    <a:lnTo>
                      <a:pt x="508" y="420"/>
                    </a:lnTo>
                    <a:lnTo>
                      <a:pt x="477" y="442"/>
                    </a:lnTo>
                    <a:lnTo>
                      <a:pt x="484" y="464"/>
                    </a:lnTo>
                    <a:lnTo>
                      <a:pt x="464" y="500"/>
                    </a:lnTo>
                    <a:lnTo>
                      <a:pt x="484" y="543"/>
                    </a:lnTo>
                    <a:lnTo>
                      <a:pt x="475" y="555"/>
                    </a:lnTo>
                    <a:lnTo>
                      <a:pt x="475" y="542"/>
                    </a:lnTo>
                    <a:lnTo>
                      <a:pt x="472" y="546"/>
                    </a:lnTo>
                    <a:lnTo>
                      <a:pt x="434" y="610"/>
                    </a:lnTo>
                    <a:lnTo>
                      <a:pt x="396" y="636"/>
                    </a:lnTo>
                    <a:lnTo>
                      <a:pt x="389" y="631"/>
                    </a:lnTo>
                    <a:lnTo>
                      <a:pt x="366" y="659"/>
                    </a:lnTo>
                    <a:lnTo>
                      <a:pt x="350" y="657"/>
                    </a:lnTo>
                    <a:lnTo>
                      <a:pt x="345" y="678"/>
                    </a:lnTo>
                    <a:lnTo>
                      <a:pt x="332" y="690"/>
                    </a:lnTo>
                    <a:lnTo>
                      <a:pt x="335" y="695"/>
                    </a:lnTo>
                    <a:lnTo>
                      <a:pt x="330" y="704"/>
                    </a:lnTo>
                    <a:lnTo>
                      <a:pt x="316" y="712"/>
                    </a:lnTo>
                    <a:lnTo>
                      <a:pt x="308" y="698"/>
                    </a:lnTo>
                    <a:lnTo>
                      <a:pt x="310" y="730"/>
                    </a:lnTo>
                    <a:lnTo>
                      <a:pt x="299" y="743"/>
                    </a:lnTo>
                    <a:lnTo>
                      <a:pt x="286" y="737"/>
                    </a:lnTo>
                    <a:lnTo>
                      <a:pt x="286" y="749"/>
                    </a:lnTo>
                    <a:lnTo>
                      <a:pt x="294" y="763"/>
                    </a:lnTo>
                    <a:lnTo>
                      <a:pt x="286" y="796"/>
                    </a:lnTo>
                    <a:lnTo>
                      <a:pt x="290" y="821"/>
                    </a:lnTo>
                    <a:lnTo>
                      <a:pt x="276" y="814"/>
                    </a:lnTo>
                    <a:lnTo>
                      <a:pt x="274" y="833"/>
                    </a:lnTo>
                    <a:lnTo>
                      <a:pt x="281" y="897"/>
                    </a:lnTo>
                    <a:lnTo>
                      <a:pt x="277" y="913"/>
                    </a:lnTo>
                    <a:lnTo>
                      <a:pt x="285" y="914"/>
                    </a:lnTo>
                    <a:lnTo>
                      <a:pt x="282" y="933"/>
                    </a:lnTo>
                    <a:lnTo>
                      <a:pt x="240" y="958"/>
                    </a:lnTo>
                    <a:lnTo>
                      <a:pt x="235" y="964"/>
                    </a:lnTo>
                    <a:lnTo>
                      <a:pt x="264" y="958"/>
                    </a:lnTo>
                    <a:lnTo>
                      <a:pt x="279" y="947"/>
                    </a:lnTo>
                    <a:lnTo>
                      <a:pt x="294" y="919"/>
                    </a:lnTo>
                    <a:lnTo>
                      <a:pt x="301" y="928"/>
                    </a:lnTo>
                    <a:lnTo>
                      <a:pt x="315" y="927"/>
                    </a:lnTo>
                    <a:lnTo>
                      <a:pt x="319" y="943"/>
                    </a:lnTo>
                    <a:lnTo>
                      <a:pt x="339" y="952"/>
                    </a:lnTo>
                    <a:lnTo>
                      <a:pt x="332" y="955"/>
                    </a:lnTo>
                    <a:lnTo>
                      <a:pt x="356" y="987"/>
                    </a:lnTo>
                    <a:lnTo>
                      <a:pt x="339" y="1021"/>
                    </a:lnTo>
                    <a:lnTo>
                      <a:pt x="311" y="1035"/>
                    </a:lnTo>
                    <a:lnTo>
                      <a:pt x="299" y="1021"/>
                    </a:lnTo>
                    <a:lnTo>
                      <a:pt x="279" y="1024"/>
                    </a:lnTo>
                    <a:lnTo>
                      <a:pt x="271" y="1018"/>
                    </a:lnTo>
                    <a:lnTo>
                      <a:pt x="239" y="1024"/>
                    </a:lnTo>
                    <a:lnTo>
                      <a:pt x="243" y="1028"/>
                    </a:lnTo>
                    <a:lnTo>
                      <a:pt x="276" y="1035"/>
                    </a:lnTo>
                    <a:lnTo>
                      <a:pt x="282" y="1045"/>
                    </a:lnTo>
                    <a:lnTo>
                      <a:pt x="342" y="1038"/>
                    </a:lnTo>
                    <a:lnTo>
                      <a:pt x="336" y="1048"/>
                    </a:lnTo>
                    <a:lnTo>
                      <a:pt x="327" y="1043"/>
                    </a:lnTo>
                    <a:lnTo>
                      <a:pt x="330" y="1055"/>
                    </a:lnTo>
                    <a:lnTo>
                      <a:pt x="311" y="1075"/>
                    </a:lnTo>
                    <a:lnTo>
                      <a:pt x="301" y="1075"/>
                    </a:lnTo>
                    <a:lnTo>
                      <a:pt x="301" y="1065"/>
                    </a:lnTo>
                    <a:lnTo>
                      <a:pt x="294" y="1063"/>
                    </a:lnTo>
                    <a:lnTo>
                      <a:pt x="290" y="1080"/>
                    </a:lnTo>
                    <a:lnTo>
                      <a:pt x="268" y="1097"/>
                    </a:lnTo>
                    <a:lnTo>
                      <a:pt x="235" y="1099"/>
                    </a:lnTo>
                    <a:lnTo>
                      <a:pt x="231" y="1102"/>
                    </a:lnTo>
                    <a:lnTo>
                      <a:pt x="259" y="1108"/>
                    </a:lnTo>
                    <a:lnTo>
                      <a:pt x="262" y="1112"/>
                    </a:lnTo>
                    <a:lnTo>
                      <a:pt x="245" y="1114"/>
                    </a:lnTo>
                    <a:lnTo>
                      <a:pt x="242" y="1116"/>
                    </a:lnTo>
                    <a:lnTo>
                      <a:pt x="257" y="1129"/>
                    </a:lnTo>
                    <a:lnTo>
                      <a:pt x="256" y="1162"/>
                    </a:lnTo>
                    <a:lnTo>
                      <a:pt x="245" y="1163"/>
                    </a:lnTo>
                    <a:lnTo>
                      <a:pt x="252" y="1182"/>
                    </a:lnTo>
                    <a:lnTo>
                      <a:pt x="247" y="1190"/>
                    </a:lnTo>
                    <a:lnTo>
                      <a:pt x="252" y="1204"/>
                    </a:lnTo>
                    <a:lnTo>
                      <a:pt x="243" y="1224"/>
                    </a:lnTo>
                    <a:lnTo>
                      <a:pt x="240" y="1263"/>
                    </a:lnTo>
                    <a:lnTo>
                      <a:pt x="220" y="1314"/>
                    </a:lnTo>
                    <a:lnTo>
                      <a:pt x="171" y="1309"/>
                    </a:lnTo>
                    <a:lnTo>
                      <a:pt x="160" y="1324"/>
                    </a:lnTo>
                    <a:lnTo>
                      <a:pt x="151" y="1320"/>
                    </a:lnTo>
                    <a:lnTo>
                      <a:pt x="143" y="1343"/>
                    </a:lnTo>
                    <a:lnTo>
                      <a:pt x="146" y="1360"/>
                    </a:lnTo>
                    <a:lnTo>
                      <a:pt x="137" y="1374"/>
                    </a:lnTo>
                    <a:lnTo>
                      <a:pt x="78" y="1374"/>
                    </a:lnTo>
                    <a:lnTo>
                      <a:pt x="86" y="1354"/>
                    </a:lnTo>
                    <a:lnTo>
                      <a:pt x="62" y="1309"/>
                    </a:lnTo>
                    <a:lnTo>
                      <a:pt x="76" y="1307"/>
                    </a:lnTo>
                    <a:lnTo>
                      <a:pt x="70" y="1294"/>
                    </a:lnTo>
                    <a:lnTo>
                      <a:pt x="83" y="1289"/>
                    </a:lnTo>
                    <a:lnTo>
                      <a:pt x="83" y="1281"/>
                    </a:lnTo>
                    <a:lnTo>
                      <a:pt x="53" y="1247"/>
                    </a:lnTo>
                    <a:lnTo>
                      <a:pt x="42" y="1210"/>
                    </a:lnTo>
                    <a:lnTo>
                      <a:pt x="34" y="1210"/>
                    </a:lnTo>
                    <a:lnTo>
                      <a:pt x="37" y="1171"/>
                    </a:lnTo>
                    <a:lnTo>
                      <a:pt x="27" y="1173"/>
                    </a:lnTo>
                    <a:lnTo>
                      <a:pt x="27" y="1151"/>
                    </a:lnTo>
                    <a:lnTo>
                      <a:pt x="13" y="1146"/>
                    </a:lnTo>
                    <a:lnTo>
                      <a:pt x="24" y="1134"/>
                    </a:lnTo>
                    <a:lnTo>
                      <a:pt x="19" y="1133"/>
                    </a:lnTo>
                    <a:lnTo>
                      <a:pt x="22" y="1125"/>
                    </a:lnTo>
                    <a:lnTo>
                      <a:pt x="11" y="1134"/>
                    </a:lnTo>
                    <a:lnTo>
                      <a:pt x="11" y="1125"/>
                    </a:lnTo>
                    <a:lnTo>
                      <a:pt x="5" y="1114"/>
                    </a:lnTo>
                    <a:lnTo>
                      <a:pt x="0" y="1072"/>
                    </a:lnTo>
                    <a:lnTo>
                      <a:pt x="5" y="1062"/>
                    </a:lnTo>
                    <a:lnTo>
                      <a:pt x="7" y="1083"/>
                    </a:lnTo>
                    <a:lnTo>
                      <a:pt x="10" y="1072"/>
                    </a:lnTo>
                    <a:lnTo>
                      <a:pt x="13" y="1080"/>
                    </a:lnTo>
                    <a:lnTo>
                      <a:pt x="20" y="1075"/>
                    </a:lnTo>
                    <a:lnTo>
                      <a:pt x="27" y="1043"/>
                    </a:lnTo>
                    <a:lnTo>
                      <a:pt x="22" y="1020"/>
                    </a:lnTo>
                    <a:lnTo>
                      <a:pt x="32" y="1001"/>
                    </a:lnTo>
                    <a:lnTo>
                      <a:pt x="32" y="989"/>
                    </a:lnTo>
                    <a:lnTo>
                      <a:pt x="61" y="972"/>
                    </a:lnTo>
                    <a:lnTo>
                      <a:pt x="58" y="952"/>
                    </a:lnTo>
                    <a:lnTo>
                      <a:pt x="64" y="927"/>
                    </a:lnTo>
                    <a:lnTo>
                      <a:pt x="58" y="899"/>
                    </a:lnTo>
                    <a:lnTo>
                      <a:pt x="49" y="887"/>
                    </a:lnTo>
                    <a:lnTo>
                      <a:pt x="73" y="868"/>
                    </a:lnTo>
                    <a:lnTo>
                      <a:pt x="78" y="853"/>
                    </a:lnTo>
                    <a:lnTo>
                      <a:pt x="75" y="834"/>
                    </a:lnTo>
                    <a:lnTo>
                      <a:pt x="50" y="809"/>
                    </a:lnTo>
                    <a:lnTo>
                      <a:pt x="50" y="757"/>
                    </a:lnTo>
                    <a:lnTo>
                      <a:pt x="44" y="732"/>
                    </a:lnTo>
                    <a:lnTo>
                      <a:pt x="56" y="681"/>
                    </a:lnTo>
                    <a:lnTo>
                      <a:pt x="44" y="648"/>
                    </a:lnTo>
                    <a:lnTo>
                      <a:pt x="53" y="619"/>
                    </a:lnTo>
                    <a:lnTo>
                      <a:pt x="88" y="585"/>
                    </a:lnTo>
                    <a:lnTo>
                      <a:pt x="132" y="585"/>
                    </a:lnTo>
                    <a:lnTo>
                      <a:pt x="140" y="572"/>
                    </a:lnTo>
                    <a:lnTo>
                      <a:pt x="143" y="546"/>
                    </a:lnTo>
                    <a:lnTo>
                      <a:pt x="124" y="517"/>
                    </a:lnTo>
                    <a:lnTo>
                      <a:pt x="154" y="459"/>
                    </a:lnTo>
                    <a:lnTo>
                      <a:pt x="163" y="415"/>
                    </a:lnTo>
                    <a:lnTo>
                      <a:pt x="163" y="361"/>
                    </a:lnTo>
                    <a:lnTo>
                      <a:pt x="192" y="345"/>
                    </a:lnTo>
                    <a:lnTo>
                      <a:pt x="203" y="305"/>
                    </a:lnTo>
                    <a:lnTo>
                      <a:pt x="245" y="246"/>
                    </a:lnTo>
                    <a:lnTo>
                      <a:pt x="245" y="227"/>
                    </a:lnTo>
                    <a:lnTo>
                      <a:pt x="235" y="209"/>
                    </a:lnTo>
                    <a:lnTo>
                      <a:pt x="254" y="175"/>
                    </a:lnTo>
                    <a:lnTo>
                      <a:pt x="259" y="149"/>
                    </a:lnTo>
                    <a:lnTo>
                      <a:pt x="293" y="121"/>
                    </a:lnTo>
                    <a:lnTo>
                      <a:pt x="315" y="139"/>
                    </a:lnTo>
                    <a:lnTo>
                      <a:pt x="327" y="107"/>
                    </a:lnTo>
                    <a:lnTo>
                      <a:pt x="327" y="80"/>
                    </a:lnTo>
                    <a:lnTo>
                      <a:pt x="335" y="68"/>
                    </a:lnTo>
                    <a:lnTo>
                      <a:pt x="413" y="80"/>
                    </a:lnTo>
                    <a:lnTo>
                      <a:pt x="418" y="73"/>
                    </a:lnTo>
                    <a:lnTo>
                      <a:pt x="408" y="56"/>
                    </a:lnTo>
                    <a:lnTo>
                      <a:pt x="421" y="22"/>
                    </a:lnTo>
                    <a:lnTo>
                      <a:pt x="417" y="2"/>
                    </a:lnTo>
                    <a:lnTo>
                      <a:pt x="440" y="0"/>
                    </a:lnTo>
                    <a:lnTo>
                      <a:pt x="505" y="68"/>
                    </a:lnTo>
                    <a:lnTo>
                      <a:pt x="548" y="90"/>
                    </a:lnTo>
                    <a:lnTo>
                      <a:pt x="577" y="139"/>
                    </a:lnTo>
                    <a:lnTo>
                      <a:pt x="573" y="186"/>
                    </a:lnTo>
                    <a:lnTo>
                      <a:pt x="581" y="217"/>
                    </a:lnTo>
                    <a:lnTo>
                      <a:pt x="576" y="234"/>
                    </a:lnTo>
                    <a:lnTo>
                      <a:pt x="594" y="286"/>
                    </a:lnTo>
                    <a:lnTo>
                      <a:pt x="594" y="305"/>
                    </a:lnTo>
                    <a:lnTo>
                      <a:pt x="582" y="330"/>
                    </a:lnTo>
                    <a:lnTo>
                      <a:pt x="599" y="376"/>
                    </a:lnTo>
                    <a:close/>
                    <a:moveTo>
                      <a:pt x="322" y="1246"/>
                    </a:moveTo>
                    <a:lnTo>
                      <a:pt x="358" y="1207"/>
                    </a:lnTo>
                    <a:lnTo>
                      <a:pt x="353" y="1182"/>
                    </a:lnTo>
                    <a:lnTo>
                      <a:pt x="362" y="1165"/>
                    </a:lnTo>
                    <a:lnTo>
                      <a:pt x="345" y="1165"/>
                    </a:lnTo>
                    <a:lnTo>
                      <a:pt x="324" y="1193"/>
                    </a:lnTo>
                    <a:lnTo>
                      <a:pt x="322" y="1224"/>
                    </a:lnTo>
                    <a:lnTo>
                      <a:pt x="328" y="1235"/>
                    </a:lnTo>
                    <a:lnTo>
                      <a:pt x="322" y="1246"/>
                    </a:lnTo>
                    <a:close/>
                    <a:moveTo>
                      <a:pt x="240" y="1303"/>
                    </a:moveTo>
                    <a:lnTo>
                      <a:pt x="251" y="1287"/>
                    </a:lnTo>
                    <a:lnTo>
                      <a:pt x="273" y="1212"/>
                    </a:lnTo>
                    <a:lnTo>
                      <a:pt x="245" y="1272"/>
                    </a:lnTo>
                    <a:lnTo>
                      <a:pt x="240" y="130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39" name="Freeform 205"/>
              <p:cNvSpPr>
                <a:spLocks noChangeAspect="1" noEditPoints="1"/>
              </p:cNvSpPr>
              <p:nvPr/>
            </p:nvSpPr>
            <p:spPr bwMode="gray">
              <a:xfrm>
                <a:off x="4767765" y="898550"/>
                <a:ext cx="269266" cy="469027"/>
              </a:xfrm>
              <a:custGeom>
                <a:avLst/>
                <a:gdLst>
                  <a:gd name="T0" fmla="*/ 3 w 545"/>
                  <a:gd name="T1" fmla="*/ 6 h 1124"/>
                  <a:gd name="T2" fmla="*/ 5 w 545"/>
                  <a:gd name="T3" fmla="*/ 8 h 1124"/>
                  <a:gd name="T4" fmla="*/ 5 w 545"/>
                  <a:gd name="T5" fmla="*/ 10 h 1124"/>
                  <a:gd name="T6" fmla="*/ 6 w 545"/>
                  <a:gd name="T7" fmla="*/ 12 h 1124"/>
                  <a:gd name="T8" fmla="*/ 5 w 545"/>
                  <a:gd name="T9" fmla="*/ 13 h 1124"/>
                  <a:gd name="T10" fmla="*/ 6 w 545"/>
                  <a:gd name="T11" fmla="*/ 15 h 1124"/>
                  <a:gd name="T12" fmla="*/ 8 w 545"/>
                  <a:gd name="T13" fmla="*/ 16 h 1124"/>
                  <a:gd name="T14" fmla="*/ 8 w 545"/>
                  <a:gd name="T15" fmla="*/ 17 h 1124"/>
                  <a:gd name="T16" fmla="*/ 8 w 545"/>
                  <a:gd name="T17" fmla="*/ 18 h 1124"/>
                  <a:gd name="T18" fmla="*/ 7 w 545"/>
                  <a:gd name="T19" fmla="*/ 18 h 1124"/>
                  <a:gd name="T20" fmla="*/ 5 w 545"/>
                  <a:gd name="T21" fmla="*/ 21 h 1124"/>
                  <a:gd name="T22" fmla="*/ 3 w 545"/>
                  <a:gd name="T23" fmla="*/ 23 h 1124"/>
                  <a:gd name="T24" fmla="*/ 3 w 545"/>
                  <a:gd name="T25" fmla="*/ 23 h 1124"/>
                  <a:gd name="T26" fmla="*/ 3 w 545"/>
                  <a:gd name="T27" fmla="*/ 24 h 1124"/>
                  <a:gd name="T28" fmla="*/ 2 w 545"/>
                  <a:gd name="T29" fmla="*/ 24 h 1124"/>
                  <a:gd name="T30" fmla="*/ 2 w 545"/>
                  <a:gd name="T31" fmla="*/ 26 h 1124"/>
                  <a:gd name="T32" fmla="*/ 2 w 545"/>
                  <a:gd name="T33" fmla="*/ 28 h 1124"/>
                  <a:gd name="T34" fmla="*/ 2 w 545"/>
                  <a:gd name="T35" fmla="*/ 29 h 1124"/>
                  <a:gd name="T36" fmla="*/ 2 w 545"/>
                  <a:gd name="T37" fmla="*/ 30 h 1124"/>
                  <a:gd name="T38" fmla="*/ 4 w 545"/>
                  <a:gd name="T39" fmla="*/ 31 h 1124"/>
                  <a:gd name="T40" fmla="*/ 4 w 545"/>
                  <a:gd name="T41" fmla="*/ 31 h 1124"/>
                  <a:gd name="T42" fmla="*/ 4 w 545"/>
                  <a:gd name="T43" fmla="*/ 31 h 1124"/>
                  <a:gd name="T44" fmla="*/ 4 w 545"/>
                  <a:gd name="T45" fmla="*/ 32 h 1124"/>
                  <a:gd name="T46" fmla="*/ 5 w 545"/>
                  <a:gd name="T47" fmla="*/ 32 h 1124"/>
                  <a:gd name="T48" fmla="*/ 6 w 545"/>
                  <a:gd name="T49" fmla="*/ 32 h 1124"/>
                  <a:gd name="T50" fmla="*/ 8 w 545"/>
                  <a:gd name="T51" fmla="*/ 31 h 1124"/>
                  <a:gd name="T52" fmla="*/ 8 w 545"/>
                  <a:gd name="T53" fmla="*/ 31 h 1124"/>
                  <a:gd name="T54" fmla="*/ 8 w 545"/>
                  <a:gd name="T55" fmla="*/ 31 h 1124"/>
                  <a:gd name="T56" fmla="*/ 14 w 545"/>
                  <a:gd name="T57" fmla="*/ 28 h 1124"/>
                  <a:gd name="T58" fmla="*/ 16 w 545"/>
                  <a:gd name="T59" fmla="*/ 24 h 1124"/>
                  <a:gd name="T60" fmla="*/ 14 w 545"/>
                  <a:gd name="T61" fmla="*/ 20 h 1124"/>
                  <a:gd name="T62" fmla="*/ 14 w 545"/>
                  <a:gd name="T63" fmla="*/ 18 h 1124"/>
                  <a:gd name="T64" fmla="*/ 13 w 545"/>
                  <a:gd name="T65" fmla="*/ 17 h 1124"/>
                  <a:gd name="T66" fmla="*/ 13 w 545"/>
                  <a:gd name="T67" fmla="*/ 11 h 1124"/>
                  <a:gd name="T68" fmla="*/ 14 w 545"/>
                  <a:gd name="T69" fmla="*/ 9 h 1124"/>
                  <a:gd name="T70" fmla="*/ 12 w 545"/>
                  <a:gd name="T71" fmla="*/ 7 h 1124"/>
                  <a:gd name="T72" fmla="*/ 13 w 545"/>
                  <a:gd name="T73" fmla="*/ 4 h 1124"/>
                  <a:gd name="T74" fmla="*/ 13 w 545"/>
                  <a:gd name="T75" fmla="*/ 2 h 1124"/>
                  <a:gd name="T76" fmla="*/ 11 w 545"/>
                  <a:gd name="T77" fmla="*/ 0 h 1124"/>
                  <a:gd name="T78" fmla="*/ 9 w 545"/>
                  <a:gd name="T79" fmla="*/ 1 h 1124"/>
                  <a:gd name="T80" fmla="*/ 8 w 545"/>
                  <a:gd name="T81" fmla="*/ 4 h 1124"/>
                  <a:gd name="T82" fmla="*/ 6 w 545"/>
                  <a:gd name="T83" fmla="*/ 4 h 1124"/>
                  <a:gd name="T84" fmla="*/ 4 w 545"/>
                  <a:gd name="T85" fmla="*/ 5 h 1124"/>
                  <a:gd name="T86" fmla="*/ 2 w 545"/>
                  <a:gd name="T87" fmla="*/ 3 h 1124"/>
                  <a:gd name="T88" fmla="*/ 2 w 545"/>
                  <a:gd name="T89" fmla="*/ 4 h 1124"/>
                  <a:gd name="T90" fmla="*/ 4 w 545"/>
                  <a:gd name="T91" fmla="*/ 32 h 1124"/>
                  <a:gd name="T92" fmla="*/ 4 w 545"/>
                  <a:gd name="T93" fmla="*/ 31 h 1124"/>
                  <a:gd name="T94" fmla="*/ 4 w 545"/>
                  <a:gd name="T95" fmla="*/ 32 h 1124"/>
                  <a:gd name="T96" fmla="*/ 3 w 545"/>
                  <a:gd name="T97" fmla="*/ 32 h 1124"/>
                  <a:gd name="T98" fmla="*/ 3 w 545"/>
                  <a:gd name="T99" fmla="*/ 31 h 1124"/>
                  <a:gd name="T100" fmla="*/ 0 w 545"/>
                  <a:gd name="T101" fmla="*/ 31 h 1124"/>
                  <a:gd name="T102" fmla="*/ 0 w 545"/>
                  <a:gd name="T103" fmla="*/ 31 h 1124"/>
                  <a:gd name="T104" fmla="*/ 1 w 545"/>
                  <a:gd name="T105" fmla="*/ 32 h 1124"/>
                  <a:gd name="T106" fmla="*/ 0 w 545"/>
                  <a:gd name="T107" fmla="*/ 32 h 1124"/>
                  <a:gd name="T108" fmla="*/ 1 w 545"/>
                  <a:gd name="T109" fmla="*/ 31 h 112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5"/>
                  <a:gd name="T166" fmla="*/ 0 h 1124"/>
                  <a:gd name="T167" fmla="*/ 545 w 545"/>
                  <a:gd name="T168" fmla="*/ 1124 h 112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5" h="1124">
                    <a:moveTo>
                      <a:pt x="45" y="132"/>
                    </a:moveTo>
                    <a:lnTo>
                      <a:pt x="110" y="200"/>
                    </a:lnTo>
                    <a:lnTo>
                      <a:pt x="153" y="222"/>
                    </a:lnTo>
                    <a:lnTo>
                      <a:pt x="182" y="271"/>
                    </a:lnTo>
                    <a:lnTo>
                      <a:pt x="178" y="318"/>
                    </a:lnTo>
                    <a:lnTo>
                      <a:pt x="186" y="349"/>
                    </a:lnTo>
                    <a:lnTo>
                      <a:pt x="181" y="366"/>
                    </a:lnTo>
                    <a:lnTo>
                      <a:pt x="199" y="418"/>
                    </a:lnTo>
                    <a:lnTo>
                      <a:pt x="199" y="437"/>
                    </a:lnTo>
                    <a:lnTo>
                      <a:pt x="187" y="462"/>
                    </a:lnTo>
                    <a:lnTo>
                      <a:pt x="204" y="508"/>
                    </a:lnTo>
                    <a:lnTo>
                      <a:pt x="229" y="520"/>
                    </a:lnTo>
                    <a:lnTo>
                      <a:pt x="232" y="523"/>
                    </a:lnTo>
                    <a:lnTo>
                      <a:pt x="260" y="564"/>
                    </a:lnTo>
                    <a:lnTo>
                      <a:pt x="266" y="576"/>
                    </a:lnTo>
                    <a:lnTo>
                      <a:pt x="263" y="599"/>
                    </a:lnTo>
                    <a:lnTo>
                      <a:pt x="272" y="616"/>
                    </a:lnTo>
                    <a:lnTo>
                      <a:pt x="266" y="615"/>
                    </a:lnTo>
                    <a:lnTo>
                      <a:pt x="266" y="630"/>
                    </a:lnTo>
                    <a:lnTo>
                      <a:pt x="233" y="632"/>
                    </a:lnTo>
                    <a:lnTo>
                      <a:pt x="224" y="661"/>
                    </a:lnTo>
                    <a:lnTo>
                      <a:pt x="178" y="718"/>
                    </a:lnTo>
                    <a:lnTo>
                      <a:pt x="144" y="771"/>
                    </a:lnTo>
                    <a:lnTo>
                      <a:pt x="122" y="797"/>
                    </a:lnTo>
                    <a:lnTo>
                      <a:pt x="96" y="796"/>
                    </a:lnTo>
                    <a:lnTo>
                      <a:pt x="91" y="808"/>
                    </a:lnTo>
                    <a:lnTo>
                      <a:pt x="97" y="816"/>
                    </a:lnTo>
                    <a:lnTo>
                      <a:pt x="94" y="818"/>
                    </a:lnTo>
                    <a:lnTo>
                      <a:pt x="80" y="819"/>
                    </a:lnTo>
                    <a:lnTo>
                      <a:pt x="62" y="855"/>
                    </a:lnTo>
                    <a:lnTo>
                      <a:pt x="72" y="894"/>
                    </a:lnTo>
                    <a:lnTo>
                      <a:pt x="71" y="916"/>
                    </a:lnTo>
                    <a:lnTo>
                      <a:pt x="93" y="969"/>
                    </a:lnTo>
                    <a:lnTo>
                      <a:pt x="80" y="969"/>
                    </a:lnTo>
                    <a:lnTo>
                      <a:pt x="82" y="997"/>
                    </a:lnTo>
                    <a:lnTo>
                      <a:pt x="72" y="1017"/>
                    </a:lnTo>
                    <a:lnTo>
                      <a:pt x="76" y="1036"/>
                    </a:lnTo>
                    <a:lnTo>
                      <a:pt x="82" y="1039"/>
                    </a:lnTo>
                    <a:lnTo>
                      <a:pt x="77" y="1050"/>
                    </a:lnTo>
                    <a:lnTo>
                      <a:pt x="127" y="1070"/>
                    </a:lnTo>
                    <a:lnTo>
                      <a:pt x="127" y="1080"/>
                    </a:lnTo>
                    <a:lnTo>
                      <a:pt x="133" y="1085"/>
                    </a:lnTo>
                    <a:lnTo>
                      <a:pt x="147" y="1077"/>
                    </a:lnTo>
                    <a:lnTo>
                      <a:pt x="147" y="1092"/>
                    </a:lnTo>
                    <a:lnTo>
                      <a:pt x="161" y="1113"/>
                    </a:lnTo>
                    <a:lnTo>
                      <a:pt x="150" y="1124"/>
                    </a:lnTo>
                    <a:lnTo>
                      <a:pt x="162" y="1121"/>
                    </a:lnTo>
                    <a:lnTo>
                      <a:pt x="170" y="1104"/>
                    </a:lnTo>
                    <a:lnTo>
                      <a:pt x="178" y="1116"/>
                    </a:lnTo>
                    <a:lnTo>
                      <a:pt x="216" y="1105"/>
                    </a:lnTo>
                    <a:lnTo>
                      <a:pt x="232" y="1092"/>
                    </a:lnTo>
                    <a:lnTo>
                      <a:pt x="263" y="1084"/>
                    </a:lnTo>
                    <a:lnTo>
                      <a:pt x="271" y="1071"/>
                    </a:lnTo>
                    <a:lnTo>
                      <a:pt x="274" y="1080"/>
                    </a:lnTo>
                    <a:lnTo>
                      <a:pt x="289" y="1075"/>
                    </a:lnTo>
                    <a:lnTo>
                      <a:pt x="288" y="1067"/>
                    </a:lnTo>
                    <a:lnTo>
                      <a:pt x="370" y="1056"/>
                    </a:lnTo>
                    <a:lnTo>
                      <a:pt x="475" y="957"/>
                    </a:lnTo>
                    <a:lnTo>
                      <a:pt x="543" y="850"/>
                    </a:lnTo>
                    <a:lnTo>
                      <a:pt x="545" y="818"/>
                    </a:lnTo>
                    <a:lnTo>
                      <a:pt x="490" y="748"/>
                    </a:lnTo>
                    <a:lnTo>
                      <a:pt x="507" y="691"/>
                    </a:lnTo>
                    <a:lnTo>
                      <a:pt x="487" y="664"/>
                    </a:lnTo>
                    <a:lnTo>
                      <a:pt x="482" y="633"/>
                    </a:lnTo>
                    <a:lnTo>
                      <a:pt x="469" y="629"/>
                    </a:lnTo>
                    <a:lnTo>
                      <a:pt x="469" y="579"/>
                    </a:lnTo>
                    <a:lnTo>
                      <a:pt x="486" y="523"/>
                    </a:lnTo>
                    <a:lnTo>
                      <a:pt x="444" y="393"/>
                    </a:lnTo>
                    <a:lnTo>
                      <a:pt x="481" y="315"/>
                    </a:lnTo>
                    <a:lnTo>
                      <a:pt x="477" y="296"/>
                    </a:lnTo>
                    <a:lnTo>
                      <a:pt x="452" y="253"/>
                    </a:lnTo>
                    <a:lnTo>
                      <a:pt x="419" y="239"/>
                    </a:lnTo>
                    <a:lnTo>
                      <a:pt x="411" y="188"/>
                    </a:lnTo>
                    <a:lnTo>
                      <a:pt x="436" y="132"/>
                    </a:lnTo>
                    <a:lnTo>
                      <a:pt x="428" y="117"/>
                    </a:lnTo>
                    <a:lnTo>
                      <a:pt x="448" y="87"/>
                    </a:lnTo>
                    <a:lnTo>
                      <a:pt x="441" y="50"/>
                    </a:lnTo>
                    <a:lnTo>
                      <a:pt x="388" y="0"/>
                    </a:lnTo>
                    <a:lnTo>
                      <a:pt x="342" y="19"/>
                    </a:lnTo>
                    <a:lnTo>
                      <a:pt x="296" y="38"/>
                    </a:lnTo>
                    <a:lnTo>
                      <a:pt x="286" y="64"/>
                    </a:lnTo>
                    <a:lnTo>
                      <a:pt x="283" y="141"/>
                    </a:lnTo>
                    <a:lnTo>
                      <a:pt x="230" y="181"/>
                    </a:lnTo>
                    <a:lnTo>
                      <a:pt x="204" y="155"/>
                    </a:lnTo>
                    <a:lnTo>
                      <a:pt x="176" y="180"/>
                    </a:lnTo>
                    <a:lnTo>
                      <a:pt x="131" y="171"/>
                    </a:lnTo>
                    <a:lnTo>
                      <a:pt x="97" y="112"/>
                    </a:lnTo>
                    <a:lnTo>
                      <a:pt x="76" y="96"/>
                    </a:lnTo>
                    <a:lnTo>
                      <a:pt x="65" y="101"/>
                    </a:lnTo>
                    <a:lnTo>
                      <a:pt x="69" y="124"/>
                    </a:lnTo>
                    <a:lnTo>
                      <a:pt x="45" y="132"/>
                    </a:lnTo>
                    <a:close/>
                    <a:moveTo>
                      <a:pt x="136" y="1107"/>
                    </a:moveTo>
                    <a:lnTo>
                      <a:pt x="144" y="1084"/>
                    </a:lnTo>
                    <a:lnTo>
                      <a:pt x="128" y="1092"/>
                    </a:lnTo>
                    <a:lnTo>
                      <a:pt x="123" y="1105"/>
                    </a:lnTo>
                    <a:lnTo>
                      <a:pt x="136" y="1107"/>
                    </a:lnTo>
                    <a:close/>
                    <a:moveTo>
                      <a:pt x="99" y="1092"/>
                    </a:moveTo>
                    <a:lnTo>
                      <a:pt x="91" y="1096"/>
                    </a:lnTo>
                    <a:lnTo>
                      <a:pt x="99" y="1099"/>
                    </a:lnTo>
                    <a:lnTo>
                      <a:pt x="99" y="1092"/>
                    </a:lnTo>
                    <a:close/>
                    <a:moveTo>
                      <a:pt x="17" y="1075"/>
                    </a:moveTo>
                    <a:lnTo>
                      <a:pt x="3" y="1075"/>
                    </a:lnTo>
                    <a:lnTo>
                      <a:pt x="6" y="1085"/>
                    </a:lnTo>
                    <a:lnTo>
                      <a:pt x="0" y="1084"/>
                    </a:lnTo>
                    <a:lnTo>
                      <a:pt x="0" y="1099"/>
                    </a:lnTo>
                    <a:lnTo>
                      <a:pt x="18" y="1109"/>
                    </a:lnTo>
                    <a:lnTo>
                      <a:pt x="22" y="1104"/>
                    </a:lnTo>
                    <a:lnTo>
                      <a:pt x="13" y="1093"/>
                    </a:lnTo>
                    <a:lnTo>
                      <a:pt x="20" y="1085"/>
                    </a:lnTo>
                    <a:lnTo>
                      <a:pt x="17" y="107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0" name="Freeform 206"/>
              <p:cNvSpPr>
                <a:spLocks noChangeAspect="1" noEditPoints="1"/>
              </p:cNvSpPr>
              <p:nvPr/>
            </p:nvSpPr>
            <p:spPr bwMode="gray">
              <a:xfrm>
                <a:off x="4503336" y="1446657"/>
                <a:ext cx="158012" cy="109076"/>
              </a:xfrm>
              <a:custGeom>
                <a:avLst/>
                <a:gdLst>
                  <a:gd name="T0" fmla="*/ 5 w 320"/>
                  <a:gd name="T1" fmla="*/ 4 h 259"/>
                  <a:gd name="T2" fmla="*/ 5 w 320"/>
                  <a:gd name="T3" fmla="*/ 5 h 259"/>
                  <a:gd name="T4" fmla="*/ 5 w 320"/>
                  <a:gd name="T5" fmla="*/ 5 h 259"/>
                  <a:gd name="T6" fmla="*/ 5 w 320"/>
                  <a:gd name="T7" fmla="*/ 5 h 259"/>
                  <a:gd name="T8" fmla="*/ 5 w 320"/>
                  <a:gd name="T9" fmla="*/ 4 h 259"/>
                  <a:gd name="T10" fmla="*/ 6 w 320"/>
                  <a:gd name="T11" fmla="*/ 4 h 259"/>
                  <a:gd name="T12" fmla="*/ 6 w 320"/>
                  <a:gd name="T13" fmla="*/ 6 h 259"/>
                  <a:gd name="T14" fmla="*/ 6 w 320"/>
                  <a:gd name="T15" fmla="*/ 6 h 259"/>
                  <a:gd name="T16" fmla="*/ 5 w 320"/>
                  <a:gd name="T17" fmla="*/ 6 h 259"/>
                  <a:gd name="T18" fmla="*/ 5 w 320"/>
                  <a:gd name="T19" fmla="*/ 6 h 259"/>
                  <a:gd name="T20" fmla="*/ 4 w 320"/>
                  <a:gd name="T21" fmla="*/ 6 h 259"/>
                  <a:gd name="T22" fmla="*/ 4 w 320"/>
                  <a:gd name="T23" fmla="*/ 5 h 259"/>
                  <a:gd name="T24" fmla="*/ 5 w 320"/>
                  <a:gd name="T25" fmla="*/ 4 h 259"/>
                  <a:gd name="T26" fmla="*/ 4 w 320"/>
                  <a:gd name="T27" fmla="*/ 6 h 259"/>
                  <a:gd name="T28" fmla="*/ 4 w 320"/>
                  <a:gd name="T29" fmla="*/ 7 h 259"/>
                  <a:gd name="T30" fmla="*/ 4 w 320"/>
                  <a:gd name="T31" fmla="*/ 6 h 259"/>
                  <a:gd name="T32" fmla="*/ 5 w 320"/>
                  <a:gd name="T33" fmla="*/ 7 h 259"/>
                  <a:gd name="T34" fmla="*/ 5 w 320"/>
                  <a:gd name="T35" fmla="*/ 7 h 259"/>
                  <a:gd name="T36" fmla="*/ 4 w 320"/>
                  <a:gd name="T37" fmla="*/ 7 h 259"/>
                  <a:gd name="T38" fmla="*/ 4 w 320"/>
                  <a:gd name="T39" fmla="*/ 7 h 259"/>
                  <a:gd name="T40" fmla="*/ 5 w 320"/>
                  <a:gd name="T41" fmla="*/ 7 h 259"/>
                  <a:gd name="T42" fmla="*/ 5 w 320"/>
                  <a:gd name="T43" fmla="*/ 8 h 259"/>
                  <a:gd name="T44" fmla="*/ 5 w 320"/>
                  <a:gd name="T45" fmla="*/ 7 h 259"/>
                  <a:gd name="T46" fmla="*/ 9 w 320"/>
                  <a:gd name="T47" fmla="*/ 6 h 259"/>
                  <a:gd name="T48" fmla="*/ 9 w 320"/>
                  <a:gd name="T49" fmla="*/ 6 h 259"/>
                  <a:gd name="T50" fmla="*/ 1 w 320"/>
                  <a:gd name="T51" fmla="*/ 7 h 259"/>
                  <a:gd name="T52" fmla="*/ 2 w 320"/>
                  <a:gd name="T53" fmla="*/ 7 h 259"/>
                  <a:gd name="T54" fmla="*/ 2 w 320"/>
                  <a:gd name="T55" fmla="*/ 6 h 259"/>
                  <a:gd name="T56" fmla="*/ 2 w 320"/>
                  <a:gd name="T57" fmla="*/ 5 h 259"/>
                  <a:gd name="T58" fmla="*/ 2 w 320"/>
                  <a:gd name="T59" fmla="*/ 5 h 259"/>
                  <a:gd name="T60" fmla="*/ 3 w 320"/>
                  <a:gd name="T61" fmla="*/ 4 h 259"/>
                  <a:gd name="T62" fmla="*/ 3 w 320"/>
                  <a:gd name="T63" fmla="*/ 4 h 259"/>
                  <a:gd name="T64" fmla="*/ 4 w 320"/>
                  <a:gd name="T65" fmla="*/ 3 h 259"/>
                  <a:gd name="T66" fmla="*/ 3 w 320"/>
                  <a:gd name="T67" fmla="*/ 3 h 259"/>
                  <a:gd name="T68" fmla="*/ 3 w 320"/>
                  <a:gd name="T69" fmla="*/ 3 h 259"/>
                  <a:gd name="T70" fmla="*/ 3 w 320"/>
                  <a:gd name="T71" fmla="*/ 2 h 259"/>
                  <a:gd name="T72" fmla="*/ 3 w 320"/>
                  <a:gd name="T73" fmla="*/ 1 h 259"/>
                  <a:gd name="T74" fmla="*/ 2 w 320"/>
                  <a:gd name="T75" fmla="*/ 0 h 259"/>
                  <a:gd name="T76" fmla="*/ 1 w 320"/>
                  <a:gd name="T77" fmla="*/ 2 h 259"/>
                  <a:gd name="T78" fmla="*/ 0 w 320"/>
                  <a:gd name="T79" fmla="*/ 3 h 259"/>
                  <a:gd name="T80" fmla="*/ 1 w 320"/>
                  <a:gd name="T81" fmla="*/ 6 h 259"/>
                  <a:gd name="T82" fmla="*/ 1 w 320"/>
                  <a:gd name="T83" fmla="*/ 7 h 259"/>
                  <a:gd name="T84" fmla="*/ 3 w 320"/>
                  <a:gd name="T85" fmla="*/ 6 h 259"/>
                  <a:gd name="T86" fmla="*/ 4 w 320"/>
                  <a:gd name="T87" fmla="*/ 6 h 259"/>
                  <a:gd name="T88" fmla="*/ 3 w 320"/>
                  <a:gd name="T89" fmla="*/ 6 h 259"/>
                  <a:gd name="T90" fmla="*/ 2 w 320"/>
                  <a:gd name="T91" fmla="*/ 6 h 259"/>
                  <a:gd name="T92" fmla="*/ 3 w 320"/>
                  <a:gd name="T93" fmla="*/ 6 h 25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0"/>
                  <a:gd name="T142" fmla="*/ 0 h 259"/>
                  <a:gd name="T143" fmla="*/ 320 w 320"/>
                  <a:gd name="T144" fmla="*/ 259 h 25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0" h="259">
                    <a:moveTo>
                      <a:pt x="156" y="146"/>
                    </a:moveTo>
                    <a:lnTo>
                      <a:pt x="176" y="147"/>
                    </a:lnTo>
                    <a:lnTo>
                      <a:pt x="171" y="161"/>
                    </a:lnTo>
                    <a:lnTo>
                      <a:pt x="175" y="171"/>
                    </a:lnTo>
                    <a:lnTo>
                      <a:pt x="183" y="150"/>
                    </a:lnTo>
                    <a:lnTo>
                      <a:pt x="186" y="161"/>
                    </a:lnTo>
                    <a:lnTo>
                      <a:pt x="183" y="169"/>
                    </a:lnTo>
                    <a:lnTo>
                      <a:pt x="186" y="171"/>
                    </a:lnTo>
                    <a:lnTo>
                      <a:pt x="188" y="150"/>
                    </a:lnTo>
                    <a:lnTo>
                      <a:pt x="181" y="144"/>
                    </a:lnTo>
                    <a:lnTo>
                      <a:pt x="201" y="133"/>
                    </a:lnTo>
                    <a:lnTo>
                      <a:pt x="212" y="149"/>
                    </a:lnTo>
                    <a:lnTo>
                      <a:pt x="217" y="171"/>
                    </a:lnTo>
                    <a:lnTo>
                      <a:pt x="197" y="184"/>
                    </a:lnTo>
                    <a:lnTo>
                      <a:pt x="205" y="204"/>
                    </a:lnTo>
                    <a:lnTo>
                      <a:pt x="193" y="208"/>
                    </a:lnTo>
                    <a:lnTo>
                      <a:pt x="192" y="225"/>
                    </a:lnTo>
                    <a:lnTo>
                      <a:pt x="173" y="221"/>
                    </a:lnTo>
                    <a:lnTo>
                      <a:pt x="169" y="218"/>
                    </a:lnTo>
                    <a:lnTo>
                      <a:pt x="175" y="211"/>
                    </a:lnTo>
                    <a:lnTo>
                      <a:pt x="152" y="209"/>
                    </a:lnTo>
                    <a:lnTo>
                      <a:pt x="144" y="198"/>
                    </a:lnTo>
                    <a:lnTo>
                      <a:pt x="147" y="178"/>
                    </a:lnTo>
                    <a:lnTo>
                      <a:pt x="135" y="167"/>
                    </a:lnTo>
                    <a:lnTo>
                      <a:pt x="163" y="155"/>
                    </a:lnTo>
                    <a:lnTo>
                      <a:pt x="156" y="146"/>
                    </a:lnTo>
                    <a:close/>
                    <a:moveTo>
                      <a:pt x="132" y="220"/>
                    </a:moveTo>
                    <a:lnTo>
                      <a:pt x="135" y="211"/>
                    </a:lnTo>
                    <a:lnTo>
                      <a:pt x="138" y="223"/>
                    </a:lnTo>
                    <a:lnTo>
                      <a:pt x="125" y="249"/>
                    </a:lnTo>
                    <a:lnTo>
                      <a:pt x="122" y="237"/>
                    </a:lnTo>
                    <a:lnTo>
                      <a:pt x="132" y="220"/>
                    </a:lnTo>
                    <a:close/>
                    <a:moveTo>
                      <a:pt x="150" y="228"/>
                    </a:moveTo>
                    <a:lnTo>
                      <a:pt x="159" y="237"/>
                    </a:lnTo>
                    <a:lnTo>
                      <a:pt x="169" y="234"/>
                    </a:lnTo>
                    <a:lnTo>
                      <a:pt x="176" y="252"/>
                    </a:lnTo>
                    <a:lnTo>
                      <a:pt x="158" y="255"/>
                    </a:lnTo>
                    <a:lnTo>
                      <a:pt x="141" y="243"/>
                    </a:lnTo>
                    <a:lnTo>
                      <a:pt x="144" y="237"/>
                    </a:lnTo>
                    <a:lnTo>
                      <a:pt x="141" y="232"/>
                    </a:lnTo>
                    <a:lnTo>
                      <a:pt x="150" y="228"/>
                    </a:lnTo>
                    <a:close/>
                    <a:moveTo>
                      <a:pt x="176" y="228"/>
                    </a:moveTo>
                    <a:lnTo>
                      <a:pt x="189" y="237"/>
                    </a:lnTo>
                    <a:lnTo>
                      <a:pt x="184" y="259"/>
                    </a:lnTo>
                    <a:lnTo>
                      <a:pt x="173" y="229"/>
                    </a:lnTo>
                    <a:lnTo>
                      <a:pt x="176" y="228"/>
                    </a:lnTo>
                    <a:close/>
                    <a:moveTo>
                      <a:pt x="320" y="225"/>
                    </a:moveTo>
                    <a:lnTo>
                      <a:pt x="319" y="211"/>
                    </a:lnTo>
                    <a:lnTo>
                      <a:pt x="305" y="203"/>
                    </a:lnTo>
                    <a:lnTo>
                      <a:pt x="303" y="218"/>
                    </a:lnTo>
                    <a:lnTo>
                      <a:pt x="320" y="225"/>
                    </a:lnTo>
                    <a:close/>
                    <a:moveTo>
                      <a:pt x="28" y="234"/>
                    </a:moveTo>
                    <a:lnTo>
                      <a:pt x="66" y="235"/>
                    </a:lnTo>
                    <a:lnTo>
                      <a:pt x="74" y="234"/>
                    </a:lnTo>
                    <a:lnTo>
                      <a:pt x="62" y="220"/>
                    </a:lnTo>
                    <a:lnTo>
                      <a:pt x="71" y="208"/>
                    </a:lnTo>
                    <a:lnTo>
                      <a:pt x="70" y="184"/>
                    </a:lnTo>
                    <a:lnTo>
                      <a:pt x="76" y="175"/>
                    </a:lnTo>
                    <a:lnTo>
                      <a:pt x="70" y="167"/>
                    </a:lnTo>
                    <a:lnTo>
                      <a:pt x="87" y="167"/>
                    </a:lnTo>
                    <a:lnTo>
                      <a:pt x="82" y="155"/>
                    </a:lnTo>
                    <a:lnTo>
                      <a:pt x="102" y="147"/>
                    </a:lnTo>
                    <a:lnTo>
                      <a:pt x="104" y="127"/>
                    </a:lnTo>
                    <a:lnTo>
                      <a:pt x="110" y="135"/>
                    </a:lnTo>
                    <a:lnTo>
                      <a:pt x="129" y="120"/>
                    </a:lnTo>
                    <a:lnTo>
                      <a:pt x="127" y="105"/>
                    </a:lnTo>
                    <a:lnTo>
                      <a:pt x="96" y="107"/>
                    </a:lnTo>
                    <a:lnTo>
                      <a:pt x="95" y="98"/>
                    </a:lnTo>
                    <a:lnTo>
                      <a:pt x="99" y="91"/>
                    </a:lnTo>
                    <a:lnTo>
                      <a:pt x="91" y="91"/>
                    </a:lnTo>
                    <a:lnTo>
                      <a:pt x="98" y="87"/>
                    </a:lnTo>
                    <a:lnTo>
                      <a:pt x="102" y="56"/>
                    </a:lnTo>
                    <a:lnTo>
                      <a:pt x="110" y="40"/>
                    </a:lnTo>
                    <a:lnTo>
                      <a:pt x="107" y="17"/>
                    </a:lnTo>
                    <a:lnTo>
                      <a:pt x="108" y="0"/>
                    </a:lnTo>
                    <a:lnTo>
                      <a:pt x="85" y="13"/>
                    </a:lnTo>
                    <a:lnTo>
                      <a:pt x="59" y="45"/>
                    </a:lnTo>
                    <a:lnTo>
                      <a:pt x="24" y="53"/>
                    </a:lnTo>
                    <a:lnTo>
                      <a:pt x="11" y="70"/>
                    </a:lnTo>
                    <a:lnTo>
                      <a:pt x="0" y="113"/>
                    </a:lnTo>
                    <a:lnTo>
                      <a:pt x="3" y="181"/>
                    </a:lnTo>
                    <a:lnTo>
                      <a:pt x="19" y="184"/>
                    </a:lnTo>
                    <a:lnTo>
                      <a:pt x="28" y="198"/>
                    </a:lnTo>
                    <a:lnTo>
                      <a:pt x="28" y="234"/>
                    </a:lnTo>
                    <a:close/>
                    <a:moveTo>
                      <a:pt x="93" y="183"/>
                    </a:moveTo>
                    <a:lnTo>
                      <a:pt x="115" y="183"/>
                    </a:lnTo>
                    <a:lnTo>
                      <a:pt x="118" y="174"/>
                    </a:lnTo>
                    <a:lnTo>
                      <a:pt x="132" y="203"/>
                    </a:lnTo>
                    <a:lnTo>
                      <a:pt x="129" y="218"/>
                    </a:lnTo>
                    <a:lnTo>
                      <a:pt x="96" y="220"/>
                    </a:lnTo>
                    <a:lnTo>
                      <a:pt x="99" y="213"/>
                    </a:lnTo>
                    <a:lnTo>
                      <a:pt x="87" y="208"/>
                    </a:lnTo>
                    <a:lnTo>
                      <a:pt x="79" y="186"/>
                    </a:lnTo>
                    <a:lnTo>
                      <a:pt x="93" y="18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1" name="Freeform 207"/>
              <p:cNvSpPr>
                <a:spLocks noChangeAspect="1" noEditPoints="1"/>
              </p:cNvSpPr>
              <p:nvPr/>
            </p:nvSpPr>
            <p:spPr bwMode="gray">
              <a:xfrm>
                <a:off x="4456577" y="1546188"/>
                <a:ext cx="203158" cy="230424"/>
              </a:xfrm>
              <a:custGeom>
                <a:avLst/>
                <a:gdLst>
                  <a:gd name="T0" fmla="*/ 10 w 413"/>
                  <a:gd name="T1" fmla="*/ 13 h 552"/>
                  <a:gd name="T2" fmla="*/ 9 w 413"/>
                  <a:gd name="T3" fmla="*/ 14 h 552"/>
                  <a:gd name="T4" fmla="*/ 9 w 413"/>
                  <a:gd name="T5" fmla="*/ 14 h 552"/>
                  <a:gd name="T6" fmla="*/ 9 w 413"/>
                  <a:gd name="T7" fmla="*/ 16 h 552"/>
                  <a:gd name="T8" fmla="*/ 8 w 413"/>
                  <a:gd name="T9" fmla="*/ 15 h 552"/>
                  <a:gd name="T10" fmla="*/ 6 w 413"/>
                  <a:gd name="T11" fmla="*/ 16 h 552"/>
                  <a:gd name="T12" fmla="*/ 5 w 413"/>
                  <a:gd name="T13" fmla="*/ 16 h 552"/>
                  <a:gd name="T14" fmla="*/ 4 w 413"/>
                  <a:gd name="T15" fmla="*/ 15 h 552"/>
                  <a:gd name="T16" fmla="*/ 2 w 413"/>
                  <a:gd name="T17" fmla="*/ 15 h 552"/>
                  <a:gd name="T18" fmla="*/ 2 w 413"/>
                  <a:gd name="T19" fmla="*/ 13 h 552"/>
                  <a:gd name="T20" fmla="*/ 1 w 413"/>
                  <a:gd name="T21" fmla="*/ 12 h 552"/>
                  <a:gd name="T22" fmla="*/ 1 w 413"/>
                  <a:gd name="T23" fmla="*/ 11 h 552"/>
                  <a:gd name="T24" fmla="*/ 0 w 413"/>
                  <a:gd name="T25" fmla="*/ 10 h 552"/>
                  <a:gd name="T26" fmla="*/ 0 w 413"/>
                  <a:gd name="T27" fmla="*/ 10 h 552"/>
                  <a:gd name="T28" fmla="*/ 0 w 413"/>
                  <a:gd name="T29" fmla="*/ 9 h 552"/>
                  <a:gd name="T30" fmla="*/ 0 w 413"/>
                  <a:gd name="T31" fmla="*/ 6 h 552"/>
                  <a:gd name="T32" fmla="*/ 1 w 413"/>
                  <a:gd name="T33" fmla="*/ 6 h 552"/>
                  <a:gd name="T34" fmla="*/ 2 w 413"/>
                  <a:gd name="T35" fmla="*/ 6 h 552"/>
                  <a:gd name="T36" fmla="*/ 1 w 413"/>
                  <a:gd name="T37" fmla="*/ 5 h 552"/>
                  <a:gd name="T38" fmla="*/ 2 w 413"/>
                  <a:gd name="T39" fmla="*/ 4 h 552"/>
                  <a:gd name="T40" fmla="*/ 2 w 413"/>
                  <a:gd name="T41" fmla="*/ 3 h 552"/>
                  <a:gd name="T42" fmla="*/ 2 w 413"/>
                  <a:gd name="T43" fmla="*/ 3 h 552"/>
                  <a:gd name="T44" fmla="*/ 3 w 413"/>
                  <a:gd name="T45" fmla="*/ 3 h 552"/>
                  <a:gd name="T46" fmla="*/ 3 w 413"/>
                  <a:gd name="T47" fmla="*/ 3 h 552"/>
                  <a:gd name="T48" fmla="*/ 4 w 413"/>
                  <a:gd name="T49" fmla="*/ 4 h 552"/>
                  <a:gd name="T50" fmla="*/ 3 w 413"/>
                  <a:gd name="T51" fmla="*/ 2 h 552"/>
                  <a:gd name="T52" fmla="*/ 4 w 413"/>
                  <a:gd name="T53" fmla="*/ 2 h 552"/>
                  <a:gd name="T54" fmla="*/ 4 w 413"/>
                  <a:gd name="T55" fmla="*/ 2 h 552"/>
                  <a:gd name="T56" fmla="*/ 4 w 413"/>
                  <a:gd name="T57" fmla="*/ 1 h 552"/>
                  <a:gd name="T58" fmla="*/ 4 w 413"/>
                  <a:gd name="T59" fmla="*/ 0 h 552"/>
                  <a:gd name="T60" fmla="*/ 5 w 413"/>
                  <a:gd name="T61" fmla="*/ 0 h 552"/>
                  <a:gd name="T62" fmla="*/ 5 w 413"/>
                  <a:gd name="T63" fmla="*/ 1 h 552"/>
                  <a:gd name="T64" fmla="*/ 5 w 413"/>
                  <a:gd name="T65" fmla="*/ 1 h 552"/>
                  <a:gd name="T66" fmla="*/ 6 w 413"/>
                  <a:gd name="T67" fmla="*/ 1 h 552"/>
                  <a:gd name="T68" fmla="*/ 6 w 413"/>
                  <a:gd name="T69" fmla="*/ 2 h 552"/>
                  <a:gd name="T70" fmla="*/ 7 w 413"/>
                  <a:gd name="T71" fmla="*/ 2 h 552"/>
                  <a:gd name="T72" fmla="*/ 8 w 413"/>
                  <a:gd name="T73" fmla="*/ 2 h 552"/>
                  <a:gd name="T74" fmla="*/ 9 w 413"/>
                  <a:gd name="T75" fmla="*/ 1 h 552"/>
                  <a:gd name="T76" fmla="*/ 8 w 413"/>
                  <a:gd name="T77" fmla="*/ 2 h 552"/>
                  <a:gd name="T78" fmla="*/ 9 w 413"/>
                  <a:gd name="T79" fmla="*/ 2 h 552"/>
                  <a:gd name="T80" fmla="*/ 10 w 413"/>
                  <a:gd name="T81" fmla="*/ 2 h 552"/>
                  <a:gd name="T82" fmla="*/ 11 w 413"/>
                  <a:gd name="T83" fmla="*/ 3 h 552"/>
                  <a:gd name="T84" fmla="*/ 11 w 413"/>
                  <a:gd name="T85" fmla="*/ 5 h 552"/>
                  <a:gd name="T86" fmla="*/ 11 w 413"/>
                  <a:gd name="T87" fmla="*/ 6 h 552"/>
                  <a:gd name="T88" fmla="*/ 12 w 413"/>
                  <a:gd name="T89" fmla="*/ 8 h 552"/>
                  <a:gd name="T90" fmla="*/ 11 w 413"/>
                  <a:gd name="T91" fmla="*/ 8 h 552"/>
                  <a:gd name="T92" fmla="*/ 9 w 413"/>
                  <a:gd name="T93" fmla="*/ 10 h 552"/>
                  <a:gd name="T94" fmla="*/ 8 w 413"/>
                  <a:gd name="T95" fmla="*/ 10 h 552"/>
                  <a:gd name="T96" fmla="*/ 8 w 413"/>
                  <a:gd name="T97" fmla="*/ 11 h 552"/>
                  <a:gd name="T98" fmla="*/ 9 w 413"/>
                  <a:gd name="T99" fmla="*/ 12 h 552"/>
                  <a:gd name="T100" fmla="*/ 10 w 413"/>
                  <a:gd name="T101" fmla="*/ 1 h 552"/>
                  <a:gd name="T102" fmla="*/ 9 w 413"/>
                  <a:gd name="T103" fmla="*/ 1 h 552"/>
                  <a:gd name="T104" fmla="*/ 10 w 413"/>
                  <a:gd name="T105" fmla="*/ 1 h 552"/>
                  <a:gd name="T106" fmla="*/ 10 w 413"/>
                  <a:gd name="T107" fmla="*/ 1 h 5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13"/>
                  <a:gd name="T163" fmla="*/ 0 h 552"/>
                  <a:gd name="T164" fmla="*/ 413 w 413"/>
                  <a:gd name="T165" fmla="*/ 552 h 5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13" h="552">
                    <a:moveTo>
                      <a:pt x="362" y="456"/>
                    </a:moveTo>
                    <a:lnTo>
                      <a:pt x="360" y="463"/>
                    </a:lnTo>
                    <a:lnTo>
                      <a:pt x="346" y="470"/>
                    </a:lnTo>
                    <a:lnTo>
                      <a:pt x="339" y="486"/>
                    </a:lnTo>
                    <a:lnTo>
                      <a:pt x="320" y="492"/>
                    </a:lnTo>
                    <a:lnTo>
                      <a:pt x="317" y="503"/>
                    </a:lnTo>
                    <a:lnTo>
                      <a:pt x="324" y="536"/>
                    </a:lnTo>
                    <a:lnTo>
                      <a:pt x="317" y="540"/>
                    </a:lnTo>
                    <a:lnTo>
                      <a:pt x="314" y="532"/>
                    </a:lnTo>
                    <a:lnTo>
                      <a:pt x="292" y="529"/>
                    </a:lnTo>
                    <a:lnTo>
                      <a:pt x="244" y="548"/>
                    </a:lnTo>
                    <a:lnTo>
                      <a:pt x="212" y="540"/>
                    </a:lnTo>
                    <a:lnTo>
                      <a:pt x="199" y="552"/>
                    </a:lnTo>
                    <a:lnTo>
                      <a:pt x="179" y="540"/>
                    </a:lnTo>
                    <a:lnTo>
                      <a:pt x="163" y="544"/>
                    </a:lnTo>
                    <a:lnTo>
                      <a:pt x="131" y="532"/>
                    </a:lnTo>
                    <a:lnTo>
                      <a:pt x="80" y="541"/>
                    </a:lnTo>
                    <a:lnTo>
                      <a:pt x="74" y="536"/>
                    </a:lnTo>
                    <a:lnTo>
                      <a:pt x="71" y="503"/>
                    </a:lnTo>
                    <a:lnTo>
                      <a:pt x="82" y="472"/>
                    </a:lnTo>
                    <a:lnTo>
                      <a:pt x="97" y="441"/>
                    </a:lnTo>
                    <a:lnTo>
                      <a:pt x="36" y="426"/>
                    </a:lnTo>
                    <a:lnTo>
                      <a:pt x="14" y="401"/>
                    </a:lnTo>
                    <a:lnTo>
                      <a:pt x="17" y="385"/>
                    </a:lnTo>
                    <a:lnTo>
                      <a:pt x="11" y="373"/>
                    </a:lnTo>
                    <a:lnTo>
                      <a:pt x="12" y="362"/>
                    </a:lnTo>
                    <a:lnTo>
                      <a:pt x="6" y="359"/>
                    </a:lnTo>
                    <a:lnTo>
                      <a:pt x="14" y="337"/>
                    </a:lnTo>
                    <a:lnTo>
                      <a:pt x="4" y="316"/>
                    </a:lnTo>
                    <a:lnTo>
                      <a:pt x="0" y="295"/>
                    </a:lnTo>
                    <a:lnTo>
                      <a:pt x="6" y="283"/>
                    </a:lnTo>
                    <a:lnTo>
                      <a:pt x="3" y="229"/>
                    </a:lnTo>
                    <a:lnTo>
                      <a:pt x="29" y="233"/>
                    </a:lnTo>
                    <a:lnTo>
                      <a:pt x="34" y="215"/>
                    </a:lnTo>
                    <a:lnTo>
                      <a:pt x="48" y="201"/>
                    </a:lnTo>
                    <a:lnTo>
                      <a:pt x="49" y="190"/>
                    </a:lnTo>
                    <a:lnTo>
                      <a:pt x="34" y="184"/>
                    </a:lnTo>
                    <a:lnTo>
                      <a:pt x="32" y="175"/>
                    </a:lnTo>
                    <a:lnTo>
                      <a:pt x="45" y="167"/>
                    </a:lnTo>
                    <a:lnTo>
                      <a:pt x="53" y="130"/>
                    </a:lnTo>
                    <a:lnTo>
                      <a:pt x="66" y="127"/>
                    </a:lnTo>
                    <a:lnTo>
                      <a:pt x="53" y="114"/>
                    </a:lnTo>
                    <a:lnTo>
                      <a:pt x="62" y="99"/>
                    </a:lnTo>
                    <a:lnTo>
                      <a:pt x="83" y="94"/>
                    </a:lnTo>
                    <a:lnTo>
                      <a:pt x="97" y="96"/>
                    </a:lnTo>
                    <a:lnTo>
                      <a:pt x="104" y="114"/>
                    </a:lnTo>
                    <a:lnTo>
                      <a:pt x="108" y="114"/>
                    </a:lnTo>
                    <a:lnTo>
                      <a:pt x="108" y="106"/>
                    </a:lnTo>
                    <a:lnTo>
                      <a:pt x="116" y="108"/>
                    </a:lnTo>
                    <a:lnTo>
                      <a:pt x="125" y="125"/>
                    </a:lnTo>
                    <a:lnTo>
                      <a:pt x="119" y="108"/>
                    </a:lnTo>
                    <a:lnTo>
                      <a:pt x="122" y="89"/>
                    </a:lnTo>
                    <a:lnTo>
                      <a:pt x="146" y="80"/>
                    </a:lnTo>
                    <a:lnTo>
                      <a:pt x="134" y="72"/>
                    </a:lnTo>
                    <a:lnTo>
                      <a:pt x="139" y="62"/>
                    </a:lnTo>
                    <a:lnTo>
                      <a:pt x="134" y="48"/>
                    </a:lnTo>
                    <a:lnTo>
                      <a:pt x="125" y="45"/>
                    </a:lnTo>
                    <a:lnTo>
                      <a:pt x="139" y="31"/>
                    </a:lnTo>
                    <a:lnTo>
                      <a:pt x="125" y="8"/>
                    </a:lnTo>
                    <a:lnTo>
                      <a:pt x="125" y="0"/>
                    </a:lnTo>
                    <a:lnTo>
                      <a:pt x="163" y="1"/>
                    </a:lnTo>
                    <a:lnTo>
                      <a:pt x="159" y="4"/>
                    </a:lnTo>
                    <a:lnTo>
                      <a:pt x="178" y="9"/>
                    </a:lnTo>
                    <a:lnTo>
                      <a:pt x="184" y="18"/>
                    </a:lnTo>
                    <a:lnTo>
                      <a:pt x="178" y="31"/>
                    </a:lnTo>
                    <a:lnTo>
                      <a:pt x="188" y="42"/>
                    </a:lnTo>
                    <a:lnTo>
                      <a:pt x="196" y="37"/>
                    </a:lnTo>
                    <a:lnTo>
                      <a:pt x="210" y="45"/>
                    </a:lnTo>
                    <a:lnTo>
                      <a:pt x="232" y="43"/>
                    </a:lnTo>
                    <a:lnTo>
                      <a:pt x="221" y="74"/>
                    </a:lnTo>
                    <a:lnTo>
                      <a:pt x="253" y="74"/>
                    </a:lnTo>
                    <a:lnTo>
                      <a:pt x="249" y="69"/>
                    </a:lnTo>
                    <a:lnTo>
                      <a:pt x="263" y="59"/>
                    </a:lnTo>
                    <a:lnTo>
                      <a:pt x="278" y="54"/>
                    </a:lnTo>
                    <a:lnTo>
                      <a:pt x="278" y="60"/>
                    </a:lnTo>
                    <a:lnTo>
                      <a:pt x="303" y="34"/>
                    </a:lnTo>
                    <a:lnTo>
                      <a:pt x="311" y="35"/>
                    </a:lnTo>
                    <a:lnTo>
                      <a:pt x="295" y="48"/>
                    </a:lnTo>
                    <a:lnTo>
                      <a:pt x="320" y="40"/>
                    </a:lnTo>
                    <a:lnTo>
                      <a:pt x="334" y="55"/>
                    </a:lnTo>
                    <a:lnTo>
                      <a:pt x="349" y="60"/>
                    </a:lnTo>
                    <a:lnTo>
                      <a:pt x="360" y="82"/>
                    </a:lnTo>
                    <a:lnTo>
                      <a:pt x="379" y="89"/>
                    </a:lnTo>
                    <a:lnTo>
                      <a:pt x="387" y="111"/>
                    </a:lnTo>
                    <a:lnTo>
                      <a:pt x="387" y="125"/>
                    </a:lnTo>
                    <a:lnTo>
                      <a:pt x="376" y="162"/>
                    </a:lnTo>
                    <a:lnTo>
                      <a:pt x="390" y="170"/>
                    </a:lnTo>
                    <a:lnTo>
                      <a:pt x="396" y="220"/>
                    </a:lnTo>
                    <a:lnTo>
                      <a:pt x="399" y="250"/>
                    </a:lnTo>
                    <a:lnTo>
                      <a:pt x="413" y="269"/>
                    </a:lnTo>
                    <a:lnTo>
                      <a:pt x="405" y="308"/>
                    </a:lnTo>
                    <a:lnTo>
                      <a:pt x="380" y="287"/>
                    </a:lnTo>
                    <a:lnTo>
                      <a:pt x="376" y="306"/>
                    </a:lnTo>
                    <a:lnTo>
                      <a:pt x="297" y="345"/>
                    </a:lnTo>
                    <a:lnTo>
                      <a:pt x="294" y="356"/>
                    </a:lnTo>
                    <a:lnTo>
                      <a:pt x="278" y="345"/>
                    </a:lnTo>
                    <a:lnTo>
                      <a:pt x="277" y="356"/>
                    </a:lnTo>
                    <a:lnTo>
                      <a:pt x="294" y="370"/>
                    </a:lnTo>
                    <a:lnTo>
                      <a:pt x="295" y="396"/>
                    </a:lnTo>
                    <a:lnTo>
                      <a:pt x="303" y="405"/>
                    </a:lnTo>
                    <a:lnTo>
                      <a:pt x="362" y="456"/>
                    </a:lnTo>
                    <a:close/>
                    <a:moveTo>
                      <a:pt x="351" y="35"/>
                    </a:moveTo>
                    <a:lnTo>
                      <a:pt x="353" y="48"/>
                    </a:lnTo>
                    <a:lnTo>
                      <a:pt x="329" y="43"/>
                    </a:lnTo>
                    <a:lnTo>
                      <a:pt x="329" y="28"/>
                    </a:lnTo>
                    <a:lnTo>
                      <a:pt x="345" y="34"/>
                    </a:lnTo>
                    <a:lnTo>
                      <a:pt x="336" y="18"/>
                    </a:lnTo>
                    <a:lnTo>
                      <a:pt x="353" y="25"/>
                    </a:lnTo>
                    <a:lnTo>
                      <a:pt x="351" y="3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2" name="Freeform 208"/>
              <p:cNvSpPr>
                <a:spLocks noChangeAspect="1" noEditPoints="1"/>
              </p:cNvSpPr>
              <p:nvPr/>
            </p:nvSpPr>
            <p:spPr bwMode="gray">
              <a:xfrm>
                <a:off x="4156677" y="1272135"/>
                <a:ext cx="12899" cy="35450"/>
              </a:xfrm>
              <a:custGeom>
                <a:avLst/>
                <a:gdLst>
                  <a:gd name="T0" fmla="*/ 1 w 28"/>
                  <a:gd name="T1" fmla="*/ 1 h 84"/>
                  <a:gd name="T2" fmla="*/ 0 w 28"/>
                  <a:gd name="T3" fmla="*/ 0 h 84"/>
                  <a:gd name="T4" fmla="*/ 0 w 28"/>
                  <a:gd name="T5" fmla="*/ 0 h 84"/>
                  <a:gd name="T6" fmla="*/ 0 w 28"/>
                  <a:gd name="T7" fmla="*/ 0 h 84"/>
                  <a:gd name="T8" fmla="*/ 1 w 28"/>
                  <a:gd name="T9" fmla="*/ 1 h 84"/>
                  <a:gd name="T10" fmla="*/ 0 w 28"/>
                  <a:gd name="T11" fmla="*/ 2 h 84"/>
                  <a:gd name="T12" fmla="*/ 0 w 28"/>
                  <a:gd name="T13" fmla="*/ 2 h 84"/>
                  <a:gd name="T14" fmla="*/ 1 w 28"/>
                  <a:gd name="T15" fmla="*/ 2 h 84"/>
                  <a:gd name="T16" fmla="*/ 0 w 28"/>
                  <a:gd name="T17" fmla="*/ 2 h 84"/>
                  <a:gd name="T18" fmla="*/ 1 w 28"/>
                  <a:gd name="T19" fmla="*/ 2 h 84"/>
                  <a:gd name="T20" fmla="*/ 1 w 28"/>
                  <a:gd name="T21" fmla="*/ 1 h 84"/>
                  <a:gd name="T22" fmla="*/ 1 w 28"/>
                  <a:gd name="T23" fmla="*/ 1 h 84"/>
                  <a:gd name="T24" fmla="*/ 1 w 28"/>
                  <a:gd name="T25" fmla="*/ 2 h 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84"/>
                  <a:gd name="T41" fmla="*/ 28 w 28"/>
                  <a:gd name="T42" fmla="*/ 84 h 8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84">
                    <a:moveTo>
                      <a:pt x="21" y="32"/>
                    </a:moveTo>
                    <a:lnTo>
                      <a:pt x="11" y="7"/>
                    </a:lnTo>
                    <a:lnTo>
                      <a:pt x="3" y="0"/>
                    </a:lnTo>
                    <a:lnTo>
                      <a:pt x="0" y="9"/>
                    </a:lnTo>
                    <a:lnTo>
                      <a:pt x="21" y="32"/>
                    </a:lnTo>
                    <a:close/>
                    <a:moveTo>
                      <a:pt x="17" y="64"/>
                    </a:moveTo>
                    <a:lnTo>
                      <a:pt x="14" y="80"/>
                    </a:lnTo>
                    <a:lnTo>
                      <a:pt x="23" y="84"/>
                    </a:lnTo>
                    <a:lnTo>
                      <a:pt x="17" y="64"/>
                    </a:lnTo>
                    <a:close/>
                    <a:moveTo>
                      <a:pt x="28" y="50"/>
                    </a:moveTo>
                    <a:lnTo>
                      <a:pt x="28" y="41"/>
                    </a:lnTo>
                    <a:lnTo>
                      <a:pt x="20" y="41"/>
                    </a:lnTo>
                    <a:lnTo>
                      <a:pt x="28" y="5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3" name="Freeform 209"/>
              <p:cNvSpPr>
                <a:spLocks noChangeAspect="1" noEditPoints="1"/>
              </p:cNvSpPr>
              <p:nvPr/>
            </p:nvSpPr>
            <p:spPr bwMode="gray">
              <a:xfrm>
                <a:off x="4817748" y="1374394"/>
                <a:ext cx="145113" cy="74990"/>
              </a:xfrm>
              <a:custGeom>
                <a:avLst/>
                <a:gdLst>
                  <a:gd name="T0" fmla="*/ 3 w 295"/>
                  <a:gd name="T1" fmla="*/ 4 h 181"/>
                  <a:gd name="T2" fmla="*/ 3 w 295"/>
                  <a:gd name="T3" fmla="*/ 3 h 181"/>
                  <a:gd name="T4" fmla="*/ 3 w 295"/>
                  <a:gd name="T5" fmla="*/ 3 h 181"/>
                  <a:gd name="T6" fmla="*/ 3 w 295"/>
                  <a:gd name="T7" fmla="*/ 4 h 181"/>
                  <a:gd name="T8" fmla="*/ 2 w 295"/>
                  <a:gd name="T9" fmla="*/ 3 h 181"/>
                  <a:gd name="T10" fmla="*/ 2 w 295"/>
                  <a:gd name="T11" fmla="*/ 3 h 181"/>
                  <a:gd name="T12" fmla="*/ 2 w 295"/>
                  <a:gd name="T13" fmla="*/ 2 h 181"/>
                  <a:gd name="T14" fmla="*/ 2 w 295"/>
                  <a:gd name="T15" fmla="*/ 2 h 181"/>
                  <a:gd name="T16" fmla="*/ 2 w 295"/>
                  <a:gd name="T17" fmla="*/ 1 h 181"/>
                  <a:gd name="T18" fmla="*/ 3 w 295"/>
                  <a:gd name="T19" fmla="*/ 1 h 181"/>
                  <a:gd name="T20" fmla="*/ 4 w 295"/>
                  <a:gd name="T21" fmla="*/ 1 h 181"/>
                  <a:gd name="T22" fmla="*/ 4 w 295"/>
                  <a:gd name="T23" fmla="*/ 0 h 181"/>
                  <a:gd name="T24" fmla="*/ 5 w 295"/>
                  <a:gd name="T25" fmla="*/ 0 h 181"/>
                  <a:gd name="T26" fmla="*/ 5 w 295"/>
                  <a:gd name="T27" fmla="*/ 0 h 181"/>
                  <a:gd name="T28" fmla="*/ 7 w 295"/>
                  <a:gd name="T29" fmla="*/ 1 h 181"/>
                  <a:gd name="T30" fmla="*/ 8 w 295"/>
                  <a:gd name="T31" fmla="*/ 1 h 181"/>
                  <a:gd name="T32" fmla="*/ 8 w 295"/>
                  <a:gd name="T33" fmla="*/ 1 h 181"/>
                  <a:gd name="T34" fmla="*/ 8 w 295"/>
                  <a:gd name="T35" fmla="*/ 0 h 181"/>
                  <a:gd name="T36" fmla="*/ 8 w 295"/>
                  <a:gd name="T37" fmla="*/ 1 h 181"/>
                  <a:gd name="T38" fmla="*/ 8 w 295"/>
                  <a:gd name="T39" fmla="*/ 2 h 181"/>
                  <a:gd name="T40" fmla="*/ 7 w 295"/>
                  <a:gd name="T41" fmla="*/ 2 h 181"/>
                  <a:gd name="T42" fmla="*/ 8 w 295"/>
                  <a:gd name="T43" fmla="*/ 4 h 181"/>
                  <a:gd name="T44" fmla="*/ 7 w 295"/>
                  <a:gd name="T45" fmla="*/ 5 h 181"/>
                  <a:gd name="T46" fmla="*/ 6 w 295"/>
                  <a:gd name="T47" fmla="*/ 5 h 181"/>
                  <a:gd name="T48" fmla="*/ 5 w 295"/>
                  <a:gd name="T49" fmla="*/ 5 h 181"/>
                  <a:gd name="T50" fmla="*/ 5 w 295"/>
                  <a:gd name="T51" fmla="*/ 4 h 181"/>
                  <a:gd name="T52" fmla="*/ 3 w 295"/>
                  <a:gd name="T53" fmla="*/ 4 h 181"/>
                  <a:gd name="T54" fmla="*/ 1 w 295"/>
                  <a:gd name="T55" fmla="*/ 2 h 181"/>
                  <a:gd name="T56" fmla="*/ 1 w 295"/>
                  <a:gd name="T57" fmla="*/ 2 h 181"/>
                  <a:gd name="T58" fmla="*/ 1 w 295"/>
                  <a:gd name="T59" fmla="*/ 2 h 181"/>
                  <a:gd name="T60" fmla="*/ 0 w 295"/>
                  <a:gd name="T61" fmla="*/ 2 h 181"/>
                  <a:gd name="T62" fmla="*/ 0 w 295"/>
                  <a:gd name="T63" fmla="*/ 2 h 181"/>
                  <a:gd name="T64" fmla="*/ 1 w 295"/>
                  <a:gd name="T65" fmla="*/ 2 h 181"/>
                  <a:gd name="T66" fmla="*/ 1 w 295"/>
                  <a:gd name="T67" fmla="*/ 2 h 181"/>
                  <a:gd name="T68" fmla="*/ 2 w 295"/>
                  <a:gd name="T69" fmla="*/ 2 h 181"/>
                  <a:gd name="T70" fmla="*/ 2 w 295"/>
                  <a:gd name="T71" fmla="*/ 2 h 181"/>
                  <a:gd name="T72" fmla="*/ 1 w 295"/>
                  <a:gd name="T73" fmla="*/ 2 h 181"/>
                  <a:gd name="T74" fmla="*/ 2 w 295"/>
                  <a:gd name="T75" fmla="*/ 3 h 181"/>
                  <a:gd name="T76" fmla="*/ 0 w 295"/>
                  <a:gd name="T77" fmla="*/ 3 h 181"/>
                  <a:gd name="T78" fmla="*/ 0 w 295"/>
                  <a:gd name="T79" fmla="*/ 4 h 181"/>
                  <a:gd name="T80" fmla="*/ 0 w 295"/>
                  <a:gd name="T81" fmla="*/ 4 h 181"/>
                  <a:gd name="T82" fmla="*/ 0 w 295"/>
                  <a:gd name="T83" fmla="*/ 4 h 181"/>
                  <a:gd name="T84" fmla="*/ 0 w 295"/>
                  <a:gd name="T85" fmla="*/ 4 h 181"/>
                  <a:gd name="T86" fmla="*/ 1 w 295"/>
                  <a:gd name="T87" fmla="*/ 3 h 181"/>
                  <a:gd name="T88" fmla="*/ 1 w 295"/>
                  <a:gd name="T89" fmla="*/ 4 h 181"/>
                  <a:gd name="T90" fmla="*/ 2 w 295"/>
                  <a:gd name="T91" fmla="*/ 3 h 181"/>
                  <a:gd name="T92" fmla="*/ 2 w 295"/>
                  <a:gd name="T93" fmla="*/ 3 h 1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95"/>
                  <a:gd name="T142" fmla="*/ 0 h 181"/>
                  <a:gd name="T143" fmla="*/ 295 w 295"/>
                  <a:gd name="T144" fmla="*/ 181 h 1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95" h="181">
                    <a:moveTo>
                      <a:pt x="116" y="156"/>
                    </a:moveTo>
                    <a:lnTo>
                      <a:pt x="122" y="115"/>
                    </a:lnTo>
                    <a:lnTo>
                      <a:pt x="111" y="115"/>
                    </a:lnTo>
                    <a:lnTo>
                      <a:pt x="101" y="126"/>
                    </a:lnTo>
                    <a:lnTo>
                      <a:pt x="85" y="118"/>
                    </a:lnTo>
                    <a:lnTo>
                      <a:pt x="76" y="92"/>
                    </a:lnTo>
                    <a:lnTo>
                      <a:pt x="87" y="82"/>
                    </a:lnTo>
                    <a:lnTo>
                      <a:pt x="74" y="76"/>
                    </a:lnTo>
                    <a:lnTo>
                      <a:pt x="76" y="41"/>
                    </a:lnTo>
                    <a:lnTo>
                      <a:pt x="118" y="17"/>
                    </a:lnTo>
                    <a:lnTo>
                      <a:pt x="135" y="19"/>
                    </a:lnTo>
                    <a:lnTo>
                      <a:pt x="136" y="11"/>
                    </a:lnTo>
                    <a:lnTo>
                      <a:pt x="164" y="14"/>
                    </a:lnTo>
                    <a:lnTo>
                      <a:pt x="175" y="0"/>
                    </a:lnTo>
                    <a:lnTo>
                      <a:pt x="238" y="21"/>
                    </a:lnTo>
                    <a:lnTo>
                      <a:pt x="274" y="22"/>
                    </a:lnTo>
                    <a:lnTo>
                      <a:pt x="283" y="19"/>
                    </a:lnTo>
                    <a:lnTo>
                      <a:pt x="283" y="8"/>
                    </a:lnTo>
                    <a:lnTo>
                      <a:pt x="295" y="22"/>
                    </a:lnTo>
                    <a:lnTo>
                      <a:pt x="277" y="51"/>
                    </a:lnTo>
                    <a:lnTo>
                      <a:pt x="238" y="65"/>
                    </a:lnTo>
                    <a:lnTo>
                      <a:pt x="274" y="155"/>
                    </a:lnTo>
                    <a:lnTo>
                      <a:pt x="258" y="181"/>
                    </a:lnTo>
                    <a:lnTo>
                      <a:pt x="218" y="181"/>
                    </a:lnTo>
                    <a:lnTo>
                      <a:pt x="195" y="158"/>
                    </a:lnTo>
                    <a:lnTo>
                      <a:pt x="158" y="141"/>
                    </a:lnTo>
                    <a:lnTo>
                      <a:pt x="116" y="156"/>
                    </a:lnTo>
                    <a:close/>
                    <a:moveTo>
                      <a:pt x="42" y="59"/>
                    </a:moveTo>
                    <a:lnTo>
                      <a:pt x="33" y="51"/>
                    </a:lnTo>
                    <a:lnTo>
                      <a:pt x="25" y="65"/>
                    </a:lnTo>
                    <a:lnTo>
                      <a:pt x="8" y="70"/>
                    </a:lnTo>
                    <a:lnTo>
                      <a:pt x="11" y="75"/>
                    </a:lnTo>
                    <a:lnTo>
                      <a:pt x="20" y="72"/>
                    </a:lnTo>
                    <a:lnTo>
                      <a:pt x="26" y="87"/>
                    </a:lnTo>
                    <a:lnTo>
                      <a:pt x="50" y="73"/>
                    </a:lnTo>
                    <a:lnTo>
                      <a:pt x="50" y="65"/>
                    </a:lnTo>
                    <a:lnTo>
                      <a:pt x="42" y="59"/>
                    </a:lnTo>
                    <a:close/>
                    <a:moveTo>
                      <a:pt x="51" y="95"/>
                    </a:moveTo>
                    <a:lnTo>
                      <a:pt x="0" y="104"/>
                    </a:lnTo>
                    <a:lnTo>
                      <a:pt x="0" y="124"/>
                    </a:lnTo>
                    <a:lnTo>
                      <a:pt x="11" y="132"/>
                    </a:lnTo>
                    <a:lnTo>
                      <a:pt x="6" y="147"/>
                    </a:lnTo>
                    <a:lnTo>
                      <a:pt x="6" y="152"/>
                    </a:lnTo>
                    <a:lnTo>
                      <a:pt x="21" y="122"/>
                    </a:lnTo>
                    <a:lnTo>
                      <a:pt x="36" y="127"/>
                    </a:lnTo>
                    <a:lnTo>
                      <a:pt x="63" y="109"/>
                    </a:lnTo>
                    <a:lnTo>
                      <a:pt x="51" y="95"/>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4" name="Freeform 210"/>
              <p:cNvSpPr>
                <a:spLocks noChangeAspect="1" noEditPoints="1"/>
              </p:cNvSpPr>
              <p:nvPr/>
            </p:nvSpPr>
            <p:spPr bwMode="gray">
              <a:xfrm>
                <a:off x="4401757" y="1595273"/>
                <a:ext cx="80618" cy="83171"/>
              </a:xfrm>
              <a:custGeom>
                <a:avLst/>
                <a:gdLst>
                  <a:gd name="T0" fmla="*/ 5 w 163"/>
                  <a:gd name="T1" fmla="*/ 0 h 200"/>
                  <a:gd name="T2" fmla="*/ 4 w 163"/>
                  <a:gd name="T3" fmla="*/ 0 h 200"/>
                  <a:gd name="T4" fmla="*/ 3 w 163"/>
                  <a:gd name="T5" fmla="*/ 0 h 200"/>
                  <a:gd name="T6" fmla="*/ 3 w 163"/>
                  <a:gd name="T7" fmla="*/ 1 h 200"/>
                  <a:gd name="T8" fmla="*/ 2 w 163"/>
                  <a:gd name="T9" fmla="*/ 1 h 200"/>
                  <a:gd name="T10" fmla="*/ 3 w 163"/>
                  <a:gd name="T11" fmla="*/ 1 h 200"/>
                  <a:gd name="T12" fmla="*/ 3 w 163"/>
                  <a:gd name="T13" fmla="*/ 2 h 200"/>
                  <a:gd name="T14" fmla="*/ 2 w 163"/>
                  <a:gd name="T15" fmla="*/ 2 h 200"/>
                  <a:gd name="T16" fmla="*/ 2 w 163"/>
                  <a:gd name="T17" fmla="*/ 2 h 200"/>
                  <a:gd name="T18" fmla="*/ 2 w 163"/>
                  <a:gd name="T19" fmla="*/ 2 h 200"/>
                  <a:gd name="T20" fmla="*/ 2 w 163"/>
                  <a:gd name="T21" fmla="*/ 2 h 200"/>
                  <a:gd name="T22" fmla="*/ 2 w 163"/>
                  <a:gd name="T23" fmla="*/ 2 h 200"/>
                  <a:gd name="T24" fmla="*/ 2 w 163"/>
                  <a:gd name="T25" fmla="*/ 1 h 200"/>
                  <a:gd name="T26" fmla="*/ 2 w 163"/>
                  <a:gd name="T27" fmla="*/ 1 h 200"/>
                  <a:gd name="T28" fmla="*/ 2 w 163"/>
                  <a:gd name="T29" fmla="*/ 2 h 200"/>
                  <a:gd name="T30" fmla="*/ 1 w 163"/>
                  <a:gd name="T31" fmla="*/ 3 h 200"/>
                  <a:gd name="T32" fmla="*/ 1 w 163"/>
                  <a:gd name="T33" fmla="*/ 3 h 200"/>
                  <a:gd name="T34" fmla="*/ 1 w 163"/>
                  <a:gd name="T35" fmla="*/ 4 h 200"/>
                  <a:gd name="T36" fmla="*/ 2 w 163"/>
                  <a:gd name="T37" fmla="*/ 4 h 200"/>
                  <a:gd name="T38" fmla="*/ 1 w 163"/>
                  <a:gd name="T39" fmla="*/ 4 h 200"/>
                  <a:gd name="T40" fmla="*/ 1 w 163"/>
                  <a:gd name="T41" fmla="*/ 4 h 200"/>
                  <a:gd name="T42" fmla="*/ 0 w 163"/>
                  <a:gd name="T43" fmla="*/ 5 h 200"/>
                  <a:gd name="T44" fmla="*/ 0 w 163"/>
                  <a:gd name="T45" fmla="*/ 5 h 200"/>
                  <a:gd name="T46" fmla="*/ 2 w 163"/>
                  <a:gd name="T47" fmla="*/ 4 h 200"/>
                  <a:gd name="T48" fmla="*/ 2 w 163"/>
                  <a:gd name="T49" fmla="*/ 4 h 200"/>
                  <a:gd name="T50" fmla="*/ 3 w 163"/>
                  <a:gd name="T51" fmla="*/ 5 h 200"/>
                  <a:gd name="T52" fmla="*/ 3 w 163"/>
                  <a:gd name="T53" fmla="*/ 5 h 200"/>
                  <a:gd name="T54" fmla="*/ 3 w 163"/>
                  <a:gd name="T55" fmla="*/ 6 h 200"/>
                  <a:gd name="T56" fmla="*/ 3 w 163"/>
                  <a:gd name="T57" fmla="*/ 5 h 200"/>
                  <a:gd name="T58" fmla="*/ 3 w 163"/>
                  <a:gd name="T59" fmla="*/ 5 h 200"/>
                  <a:gd name="T60" fmla="*/ 3 w 163"/>
                  <a:gd name="T61" fmla="*/ 3 h 200"/>
                  <a:gd name="T62" fmla="*/ 4 w 163"/>
                  <a:gd name="T63" fmla="*/ 3 h 200"/>
                  <a:gd name="T64" fmla="*/ 4 w 163"/>
                  <a:gd name="T65" fmla="*/ 3 h 200"/>
                  <a:gd name="T66" fmla="*/ 5 w 163"/>
                  <a:gd name="T67" fmla="*/ 2 h 200"/>
                  <a:gd name="T68" fmla="*/ 5 w 163"/>
                  <a:gd name="T69" fmla="*/ 2 h 200"/>
                  <a:gd name="T70" fmla="*/ 4 w 163"/>
                  <a:gd name="T71" fmla="*/ 2 h 200"/>
                  <a:gd name="T72" fmla="*/ 4 w 163"/>
                  <a:gd name="T73" fmla="*/ 2 h 200"/>
                  <a:gd name="T74" fmla="*/ 5 w 163"/>
                  <a:gd name="T75" fmla="*/ 2 h 200"/>
                  <a:gd name="T76" fmla="*/ 5 w 163"/>
                  <a:gd name="T77" fmla="*/ 0 h 200"/>
                  <a:gd name="T78" fmla="*/ 2 w 163"/>
                  <a:gd name="T79" fmla="*/ 1 h 200"/>
                  <a:gd name="T80" fmla="*/ 2 w 163"/>
                  <a:gd name="T81" fmla="*/ 1 h 200"/>
                  <a:gd name="T82" fmla="*/ 2 w 163"/>
                  <a:gd name="T83" fmla="*/ 1 h 200"/>
                  <a:gd name="T84" fmla="*/ 2 w 163"/>
                  <a:gd name="T85" fmla="*/ 1 h 200"/>
                  <a:gd name="T86" fmla="*/ 0 w 163"/>
                  <a:gd name="T87" fmla="*/ 4 h 200"/>
                  <a:gd name="T88" fmla="*/ 0 w 163"/>
                  <a:gd name="T89" fmla="*/ 4 h 200"/>
                  <a:gd name="T90" fmla="*/ 0 w 163"/>
                  <a:gd name="T91" fmla="*/ 4 h 200"/>
                  <a:gd name="T92" fmla="*/ 0 w 163"/>
                  <a:gd name="T93" fmla="*/ 4 h 2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3"/>
                  <a:gd name="T142" fmla="*/ 0 h 200"/>
                  <a:gd name="T143" fmla="*/ 163 w 163"/>
                  <a:gd name="T144" fmla="*/ 200 h 20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3" h="200">
                    <a:moveTo>
                      <a:pt x="163" y="14"/>
                    </a:moveTo>
                    <a:lnTo>
                      <a:pt x="146" y="0"/>
                    </a:lnTo>
                    <a:lnTo>
                      <a:pt x="107" y="3"/>
                    </a:lnTo>
                    <a:lnTo>
                      <a:pt x="90" y="15"/>
                    </a:lnTo>
                    <a:lnTo>
                      <a:pt x="87" y="39"/>
                    </a:lnTo>
                    <a:lnTo>
                      <a:pt x="97" y="45"/>
                    </a:lnTo>
                    <a:lnTo>
                      <a:pt x="91" y="63"/>
                    </a:lnTo>
                    <a:lnTo>
                      <a:pt x="83" y="70"/>
                    </a:lnTo>
                    <a:lnTo>
                      <a:pt x="87" y="87"/>
                    </a:lnTo>
                    <a:lnTo>
                      <a:pt x="70" y="78"/>
                    </a:lnTo>
                    <a:lnTo>
                      <a:pt x="70" y="62"/>
                    </a:lnTo>
                    <a:lnTo>
                      <a:pt x="79" y="54"/>
                    </a:lnTo>
                    <a:lnTo>
                      <a:pt x="70" y="40"/>
                    </a:lnTo>
                    <a:lnTo>
                      <a:pt x="62" y="43"/>
                    </a:lnTo>
                    <a:lnTo>
                      <a:pt x="51" y="88"/>
                    </a:lnTo>
                    <a:lnTo>
                      <a:pt x="31" y="116"/>
                    </a:lnTo>
                    <a:lnTo>
                      <a:pt x="32" y="122"/>
                    </a:lnTo>
                    <a:lnTo>
                      <a:pt x="36" y="127"/>
                    </a:lnTo>
                    <a:lnTo>
                      <a:pt x="65" y="129"/>
                    </a:lnTo>
                    <a:lnTo>
                      <a:pt x="19" y="144"/>
                    </a:lnTo>
                    <a:lnTo>
                      <a:pt x="15" y="150"/>
                    </a:lnTo>
                    <a:lnTo>
                      <a:pt x="0" y="156"/>
                    </a:lnTo>
                    <a:lnTo>
                      <a:pt x="14" y="164"/>
                    </a:lnTo>
                    <a:lnTo>
                      <a:pt x="53" y="149"/>
                    </a:lnTo>
                    <a:lnTo>
                      <a:pt x="73" y="154"/>
                    </a:lnTo>
                    <a:lnTo>
                      <a:pt x="97" y="167"/>
                    </a:lnTo>
                    <a:lnTo>
                      <a:pt x="97" y="195"/>
                    </a:lnTo>
                    <a:lnTo>
                      <a:pt x="114" y="200"/>
                    </a:lnTo>
                    <a:lnTo>
                      <a:pt x="110" y="179"/>
                    </a:lnTo>
                    <a:lnTo>
                      <a:pt x="116" y="167"/>
                    </a:lnTo>
                    <a:lnTo>
                      <a:pt x="113" y="113"/>
                    </a:lnTo>
                    <a:lnTo>
                      <a:pt x="139" y="117"/>
                    </a:lnTo>
                    <a:lnTo>
                      <a:pt x="144" y="99"/>
                    </a:lnTo>
                    <a:lnTo>
                      <a:pt x="158" y="85"/>
                    </a:lnTo>
                    <a:lnTo>
                      <a:pt x="159" y="74"/>
                    </a:lnTo>
                    <a:lnTo>
                      <a:pt x="144" y="68"/>
                    </a:lnTo>
                    <a:lnTo>
                      <a:pt x="142" y="59"/>
                    </a:lnTo>
                    <a:lnTo>
                      <a:pt x="155" y="51"/>
                    </a:lnTo>
                    <a:lnTo>
                      <a:pt x="163" y="14"/>
                    </a:lnTo>
                    <a:close/>
                    <a:moveTo>
                      <a:pt x="68" y="15"/>
                    </a:moveTo>
                    <a:lnTo>
                      <a:pt x="57" y="37"/>
                    </a:lnTo>
                    <a:lnTo>
                      <a:pt x="65" y="32"/>
                    </a:lnTo>
                    <a:lnTo>
                      <a:pt x="68" y="15"/>
                    </a:lnTo>
                    <a:close/>
                    <a:moveTo>
                      <a:pt x="6" y="142"/>
                    </a:moveTo>
                    <a:lnTo>
                      <a:pt x="6" y="150"/>
                    </a:lnTo>
                    <a:lnTo>
                      <a:pt x="11" y="147"/>
                    </a:lnTo>
                    <a:lnTo>
                      <a:pt x="6" y="14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5" name="Freeform 211"/>
              <p:cNvSpPr>
                <a:spLocks noChangeAspect="1" noEditPoints="1"/>
              </p:cNvSpPr>
              <p:nvPr/>
            </p:nvSpPr>
            <p:spPr bwMode="gray">
              <a:xfrm>
                <a:off x="4113143" y="1874780"/>
                <a:ext cx="306350" cy="192247"/>
              </a:xfrm>
              <a:custGeom>
                <a:avLst/>
                <a:gdLst>
                  <a:gd name="T0" fmla="*/ 2 w 619"/>
                  <a:gd name="T1" fmla="*/ 11 h 459"/>
                  <a:gd name="T2" fmla="*/ 3 w 619"/>
                  <a:gd name="T3" fmla="*/ 9 h 459"/>
                  <a:gd name="T4" fmla="*/ 3 w 619"/>
                  <a:gd name="T5" fmla="*/ 7 h 459"/>
                  <a:gd name="T6" fmla="*/ 3 w 619"/>
                  <a:gd name="T7" fmla="*/ 6 h 459"/>
                  <a:gd name="T8" fmla="*/ 4 w 619"/>
                  <a:gd name="T9" fmla="*/ 4 h 459"/>
                  <a:gd name="T10" fmla="*/ 4 w 619"/>
                  <a:gd name="T11" fmla="*/ 3 h 459"/>
                  <a:gd name="T12" fmla="*/ 2 w 619"/>
                  <a:gd name="T13" fmla="*/ 3 h 459"/>
                  <a:gd name="T14" fmla="*/ 1 w 619"/>
                  <a:gd name="T15" fmla="*/ 3 h 459"/>
                  <a:gd name="T16" fmla="*/ 1 w 619"/>
                  <a:gd name="T17" fmla="*/ 3 h 459"/>
                  <a:gd name="T18" fmla="*/ 1 w 619"/>
                  <a:gd name="T19" fmla="*/ 3 h 459"/>
                  <a:gd name="T20" fmla="*/ 1 w 619"/>
                  <a:gd name="T21" fmla="*/ 2 h 459"/>
                  <a:gd name="T22" fmla="*/ 0 w 619"/>
                  <a:gd name="T23" fmla="*/ 2 h 459"/>
                  <a:gd name="T24" fmla="*/ 0 w 619"/>
                  <a:gd name="T25" fmla="*/ 1 h 459"/>
                  <a:gd name="T26" fmla="*/ 1 w 619"/>
                  <a:gd name="T27" fmla="*/ 1 h 459"/>
                  <a:gd name="T28" fmla="*/ 2 w 619"/>
                  <a:gd name="T29" fmla="*/ 0 h 459"/>
                  <a:gd name="T30" fmla="*/ 4 w 619"/>
                  <a:gd name="T31" fmla="*/ 0 h 459"/>
                  <a:gd name="T32" fmla="*/ 7 w 619"/>
                  <a:gd name="T33" fmla="*/ 1 h 459"/>
                  <a:gd name="T34" fmla="*/ 10 w 619"/>
                  <a:gd name="T35" fmla="*/ 1 h 459"/>
                  <a:gd name="T36" fmla="*/ 13 w 619"/>
                  <a:gd name="T37" fmla="*/ 2 h 459"/>
                  <a:gd name="T38" fmla="*/ 14 w 619"/>
                  <a:gd name="T39" fmla="*/ 2 h 459"/>
                  <a:gd name="T40" fmla="*/ 14 w 619"/>
                  <a:gd name="T41" fmla="*/ 2 h 459"/>
                  <a:gd name="T42" fmla="*/ 16 w 619"/>
                  <a:gd name="T43" fmla="*/ 2 h 459"/>
                  <a:gd name="T44" fmla="*/ 17 w 619"/>
                  <a:gd name="T45" fmla="*/ 3 h 459"/>
                  <a:gd name="T46" fmla="*/ 16 w 619"/>
                  <a:gd name="T47" fmla="*/ 3 h 459"/>
                  <a:gd name="T48" fmla="*/ 14 w 619"/>
                  <a:gd name="T49" fmla="*/ 5 h 459"/>
                  <a:gd name="T50" fmla="*/ 12 w 619"/>
                  <a:gd name="T51" fmla="*/ 7 h 459"/>
                  <a:gd name="T52" fmla="*/ 12 w 619"/>
                  <a:gd name="T53" fmla="*/ 8 h 459"/>
                  <a:gd name="T54" fmla="*/ 13 w 619"/>
                  <a:gd name="T55" fmla="*/ 9 h 459"/>
                  <a:gd name="T56" fmla="*/ 11 w 619"/>
                  <a:gd name="T57" fmla="*/ 10 h 459"/>
                  <a:gd name="T58" fmla="*/ 10 w 619"/>
                  <a:gd name="T59" fmla="*/ 11 h 459"/>
                  <a:gd name="T60" fmla="*/ 10 w 619"/>
                  <a:gd name="T61" fmla="*/ 12 h 459"/>
                  <a:gd name="T62" fmla="*/ 6 w 619"/>
                  <a:gd name="T63" fmla="*/ 13 h 459"/>
                  <a:gd name="T64" fmla="*/ 5 w 619"/>
                  <a:gd name="T65" fmla="*/ 13 h 459"/>
                  <a:gd name="T66" fmla="*/ 4 w 619"/>
                  <a:gd name="T67" fmla="*/ 12 h 459"/>
                  <a:gd name="T68" fmla="*/ 3 w 619"/>
                  <a:gd name="T69" fmla="*/ 11 h 459"/>
                  <a:gd name="T70" fmla="*/ 18 w 619"/>
                  <a:gd name="T71" fmla="*/ 7 h 459"/>
                  <a:gd name="T72" fmla="*/ 17 w 619"/>
                  <a:gd name="T73" fmla="*/ 7 h 459"/>
                  <a:gd name="T74" fmla="*/ 17 w 619"/>
                  <a:gd name="T75" fmla="*/ 7 h 459"/>
                  <a:gd name="T76" fmla="*/ 17 w 619"/>
                  <a:gd name="T77" fmla="*/ 7 h 459"/>
                  <a:gd name="T78" fmla="*/ 16 w 619"/>
                  <a:gd name="T79" fmla="*/ 7 h 459"/>
                  <a:gd name="T80" fmla="*/ 15 w 619"/>
                  <a:gd name="T81" fmla="*/ 7 h 459"/>
                  <a:gd name="T82" fmla="*/ 17 w 619"/>
                  <a:gd name="T83" fmla="*/ 7 h 459"/>
                  <a:gd name="T84" fmla="*/ 14 w 619"/>
                  <a:gd name="T85" fmla="*/ 8 h 459"/>
                  <a:gd name="T86" fmla="*/ 14 w 619"/>
                  <a:gd name="T87" fmla="*/ 9 h 4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19"/>
                  <a:gd name="T133" fmla="*/ 0 h 459"/>
                  <a:gd name="T134" fmla="*/ 619 w 619"/>
                  <a:gd name="T135" fmla="*/ 459 h 4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19" h="459">
                    <a:moveTo>
                      <a:pt x="87" y="394"/>
                    </a:moveTo>
                    <a:lnTo>
                      <a:pt x="82" y="370"/>
                    </a:lnTo>
                    <a:lnTo>
                      <a:pt x="107" y="345"/>
                    </a:lnTo>
                    <a:lnTo>
                      <a:pt x="95" y="316"/>
                    </a:lnTo>
                    <a:lnTo>
                      <a:pt x="104" y="286"/>
                    </a:lnTo>
                    <a:lnTo>
                      <a:pt x="90" y="254"/>
                    </a:lnTo>
                    <a:lnTo>
                      <a:pt x="113" y="236"/>
                    </a:lnTo>
                    <a:lnTo>
                      <a:pt x="108" y="213"/>
                    </a:lnTo>
                    <a:lnTo>
                      <a:pt x="116" y="169"/>
                    </a:lnTo>
                    <a:lnTo>
                      <a:pt x="135" y="151"/>
                    </a:lnTo>
                    <a:lnTo>
                      <a:pt x="141" y="132"/>
                    </a:lnTo>
                    <a:lnTo>
                      <a:pt x="130" y="117"/>
                    </a:lnTo>
                    <a:lnTo>
                      <a:pt x="61" y="118"/>
                    </a:lnTo>
                    <a:lnTo>
                      <a:pt x="54" y="113"/>
                    </a:lnTo>
                    <a:lnTo>
                      <a:pt x="54" y="103"/>
                    </a:lnTo>
                    <a:lnTo>
                      <a:pt x="28" y="112"/>
                    </a:lnTo>
                    <a:lnTo>
                      <a:pt x="22" y="120"/>
                    </a:lnTo>
                    <a:lnTo>
                      <a:pt x="20" y="109"/>
                    </a:lnTo>
                    <a:lnTo>
                      <a:pt x="28" y="90"/>
                    </a:lnTo>
                    <a:lnTo>
                      <a:pt x="22" y="92"/>
                    </a:lnTo>
                    <a:lnTo>
                      <a:pt x="24" y="84"/>
                    </a:lnTo>
                    <a:lnTo>
                      <a:pt x="17" y="81"/>
                    </a:lnTo>
                    <a:lnTo>
                      <a:pt x="22" y="69"/>
                    </a:lnTo>
                    <a:lnTo>
                      <a:pt x="11" y="66"/>
                    </a:lnTo>
                    <a:lnTo>
                      <a:pt x="13" y="59"/>
                    </a:lnTo>
                    <a:lnTo>
                      <a:pt x="0" y="47"/>
                    </a:lnTo>
                    <a:lnTo>
                      <a:pt x="13" y="30"/>
                    </a:lnTo>
                    <a:lnTo>
                      <a:pt x="39" y="27"/>
                    </a:lnTo>
                    <a:lnTo>
                      <a:pt x="51" y="5"/>
                    </a:lnTo>
                    <a:lnTo>
                      <a:pt x="70" y="0"/>
                    </a:lnTo>
                    <a:lnTo>
                      <a:pt x="108" y="12"/>
                    </a:lnTo>
                    <a:lnTo>
                      <a:pt x="150" y="7"/>
                    </a:lnTo>
                    <a:lnTo>
                      <a:pt x="215" y="19"/>
                    </a:lnTo>
                    <a:lnTo>
                      <a:pt x="257" y="16"/>
                    </a:lnTo>
                    <a:lnTo>
                      <a:pt x="342" y="24"/>
                    </a:lnTo>
                    <a:lnTo>
                      <a:pt x="362" y="42"/>
                    </a:lnTo>
                    <a:lnTo>
                      <a:pt x="395" y="58"/>
                    </a:lnTo>
                    <a:lnTo>
                      <a:pt x="444" y="69"/>
                    </a:lnTo>
                    <a:lnTo>
                      <a:pt x="466" y="61"/>
                    </a:lnTo>
                    <a:lnTo>
                      <a:pt x="484" y="73"/>
                    </a:lnTo>
                    <a:lnTo>
                      <a:pt x="492" y="83"/>
                    </a:lnTo>
                    <a:lnTo>
                      <a:pt x="500" y="78"/>
                    </a:lnTo>
                    <a:lnTo>
                      <a:pt x="517" y="87"/>
                    </a:lnTo>
                    <a:lnTo>
                      <a:pt x="567" y="84"/>
                    </a:lnTo>
                    <a:lnTo>
                      <a:pt x="576" y="93"/>
                    </a:lnTo>
                    <a:lnTo>
                      <a:pt x="569" y="96"/>
                    </a:lnTo>
                    <a:lnTo>
                      <a:pt x="573" y="112"/>
                    </a:lnTo>
                    <a:lnTo>
                      <a:pt x="565" y="121"/>
                    </a:lnTo>
                    <a:lnTo>
                      <a:pt x="522" y="152"/>
                    </a:lnTo>
                    <a:lnTo>
                      <a:pt x="472" y="171"/>
                    </a:lnTo>
                    <a:lnTo>
                      <a:pt x="463" y="183"/>
                    </a:lnTo>
                    <a:lnTo>
                      <a:pt x="416" y="253"/>
                    </a:lnTo>
                    <a:lnTo>
                      <a:pt x="410" y="267"/>
                    </a:lnTo>
                    <a:lnTo>
                      <a:pt x="416" y="290"/>
                    </a:lnTo>
                    <a:lnTo>
                      <a:pt x="433" y="303"/>
                    </a:lnTo>
                    <a:lnTo>
                      <a:pt x="430" y="310"/>
                    </a:lnTo>
                    <a:lnTo>
                      <a:pt x="406" y="330"/>
                    </a:lnTo>
                    <a:lnTo>
                      <a:pt x="393" y="358"/>
                    </a:lnTo>
                    <a:lnTo>
                      <a:pt x="391" y="370"/>
                    </a:lnTo>
                    <a:lnTo>
                      <a:pt x="365" y="374"/>
                    </a:lnTo>
                    <a:lnTo>
                      <a:pt x="348" y="389"/>
                    </a:lnTo>
                    <a:lnTo>
                      <a:pt x="335" y="418"/>
                    </a:lnTo>
                    <a:lnTo>
                      <a:pt x="226" y="423"/>
                    </a:lnTo>
                    <a:lnTo>
                      <a:pt x="217" y="434"/>
                    </a:lnTo>
                    <a:lnTo>
                      <a:pt x="197" y="438"/>
                    </a:lnTo>
                    <a:lnTo>
                      <a:pt x="176" y="459"/>
                    </a:lnTo>
                    <a:lnTo>
                      <a:pt x="152" y="448"/>
                    </a:lnTo>
                    <a:lnTo>
                      <a:pt x="135" y="409"/>
                    </a:lnTo>
                    <a:lnTo>
                      <a:pt x="124" y="401"/>
                    </a:lnTo>
                    <a:lnTo>
                      <a:pt x="105" y="392"/>
                    </a:lnTo>
                    <a:lnTo>
                      <a:pt x="87" y="394"/>
                    </a:lnTo>
                    <a:close/>
                    <a:moveTo>
                      <a:pt x="618" y="228"/>
                    </a:moveTo>
                    <a:lnTo>
                      <a:pt x="619" y="239"/>
                    </a:lnTo>
                    <a:lnTo>
                      <a:pt x="601" y="230"/>
                    </a:lnTo>
                    <a:lnTo>
                      <a:pt x="618" y="228"/>
                    </a:lnTo>
                    <a:close/>
                    <a:moveTo>
                      <a:pt x="571" y="234"/>
                    </a:moveTo>
                    <a:lnTo>
                      <a:pt x="569" y="244"/>
                    </a:lnTo>
                    <a:lnTo>
                      <a:pt x="580" y="250"/>
                    </a:lnTo>
                    <a:lnTo>
                      <a:pt x="567" y="273"/>
                    </a:lnTo>
                    <a:lnTo>
                      <a:pt x="551" y="257"/>
                    </a:lnTo>
                    <a:lnTo>
                      <a:pt x="540" y="261"/>
                    </a:lnTo>
                    <a:lnTo>
                      <a:pt x="535" y="254"/>
                    </a:lnTo>
                    <a:lnTo>
                      <a:pt x="543" y="245"/>
                    </a:lnTo>
                    <a:lnTo>
                      <a:pt x="571" y="234"/>
                    </a:lnTo>
                    <a:close/>
                    <a:moveTo>
                      <a:pt x="492" y="282"/>
                    </a:moveTo>
                    <a:lnTo>
                      <a:pt x="496" y="290"/>
                    </a:lnTo>
                    <a:lnTo>
                      <a:pt x="491" y="295"/>
                    </a:lnTo>
                    <a:lnTo>
                      <a:pt x="483" y="295"/>
                    </a:lnTo>
                    <a:lnTo>
                      <a:pt x="492" y="28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6" name="Freeform 212"/>
              <p:cNvSpPr>
                <a:spLocks noChangeAspect="1" noEditPoints="1"/>
              </p:cNvSpPr>
              <p:nvPr/>
            </p:nvSpPr>
            <p:spPr bwMode="gray">
              <a:xfrm>
                <a:off x="4474314" y="1784793"/>
                <a:ext cx="267653" cy="267236"/>
              </a:xfrm>
              <a:custGeom>
                <a:avLst/>
                <a:gdLst>
                  <a:gd name="T0" fmla="*/ 2 w 544"/>
                  <a:gd name="T1" fmla="*/ 6 h 642"/>
                  <a:gd name="T2" fmla="*/ 3 w 544"/>
                  <a:gd name="T3" fmla="*/ 5 h 642"/>
                  <a:gd name="T4" fmla="*/ 5 w 544"/>
                  <a:gd name="T5" fmla="*/ 6 h 642"/>
                  <a:gd name="T6" fmla="*/ 6 w 544"/>
                  <a:gd name="T7" fmla="*/ 8 h 642"/>
                  <a:gd name="T8" fmla="*/ 6 w 544"/>
                  <a:gd name="T9" fmla="*/ 9 h 642"/>
                  <a:gd name="T10" fmla="*/ 7 w 544"/>
                  <a:gd name="T11" fmla="*/ 9 h 642"/>
                  <a:gd name="T12" fmla="*/ 8 w 544"/>
                  <a:gd name="T13" fmla="*/ 10 h 642"/>
                  <a:gd name="T14" fmla="*/ 10 w 544"/>
                  <a:gd name="T15" fmla="*/ 11 h 642"/>
                  <a:gd name="T16" fmla="*/ 10 w 544"/>
                  <a:gd name="T17" fmla="*/ 12 h 642"/>
                  <a:gd name="T18" fmla="*/ 11 w 544"/>
                  <a:gd name="T19" fmla="*/ 13 h 642"/>
                  <a:gd name="T20" fmla="*/ 12 w 544"/>
                  <a:gd name="T21" fmla="*/ 13 h 642"/>
                  <a:gd name="T22" fmla="*/ 12 w 544"/>
                  <a:gd name="T23" fmla="*/ 15 h 642"/>
                  <a:gd name="T24" fmla="*/ 12 w 544"/>
                  <a:gd name="T25" fmla="*/ 16 h 642"/>
                  <a:gd name="T26" fmla="*/ 12 w 544"/>
                  <a:gd name="T27" fmla="*/ 16 h 642"/>
                  <a:gd name="T28" fmla="*/ 13 w 544"/>
                  <a:gd name="T29" fmla="*/ 16 h 642"/>
                  <a:gd name="T30" fmla="*/ 14 w 544"/>
                  <a:gd name="T31" fmla="*/ 14 h 642"/>
                  <a:gd name="T32" fmla="*/ 13 w 544"/>
                  <a:gd name="T33" fmla="*/ 13 h 642"/>
                  <a:gd name="T34" fmla="*/ 13 w 544"/>
                  <a:gd name="T35" fmla="*/ 12 h 642"/>
                  <a:gd name="T36" fmla="*/ 15 w 544"/>
                  <a:gd name="T37" fmla="*/ 12 h 642"/>
                  <a:gd name="T38" fmla="*/ 15 w 544"/>
                  <a:gd name="T39" fmla="*/ 13 h 642"/>
                  <a:gd name="T40" fmla="*/ 15 w 544"/>
                  <a:gd name="T41" fmla="*/ 12 h 642"/>
                  <a:gd name="T42" fmla="*/ 12 w 544"/>
                  <a:gd name="T43" fmla="*/ 10 h 642"/>
                  <a:gd name="T44" fmla="*/ 13 w 544"/>
                  <a:gd name="T45" fmla="*/ 9 h 642"/>
                  <a:gd name="T46" fmla="*/ 11 w 544"/>
                  <a:gd name="T47" fmla="*/ 9 h 642"/>
                  <a:gd name="T48" fmla="*/ 10 w 544"/>
                  <a:gd name="T49" fmla="*/ 9 h 642"/>
                  <a:gd name="T50" fmla="*/ 9 w 544"/>
                  <a:gd name="T51" fmla="*/ 6 h 642"/>
                  <a:gd name="T52" fmla="*/ 7 w 544"/>
                  <a:gd name="T53" fmla="*/ 5 h 642"/>
                  <a:gd name="T54" fmla="*/ 8 w 544"/>
                  <a:gd name="T55" fmla="*/ 4 h 642"/>
                  <a:gd name="T56" fmla="*/ 7 w 544"/>
                  <a:gd name="T57" fmla="*/ 4 h 642"/>
                  <a:gd name="T58" fmla="*/ 9 w 544"/>
                  <a:gd name="T59" fmla="*/ 3 h 642"/>
                  <a:gd name="T60" fmla="*/ 9 w 544"/>
                  <a:gd name="T61" fmla="*/ 3 h 642"/>
                  <a:gd name="T62" fmla="*/ 9 w 544"/>
                  <a:gd name="T63" fmla="*/ 2 h 642"/>
                  <a:gd name="T64" fmla="*/ 9 w 544"/>
                  <a:gd name="T65" fmla="*/ 2 h 642"/>
                  <a:gd name="T66" fmla="*/ 9 w 544"/>
                  <a:gd name="T67" fmla="*/ 1 h 642"/>
                  <a:gd name="T68" fmla="*/ 7 w 544"/>
                  <a:gd name="T69" fmla="*/ 1 h 642"/>
                  <a:gd name="T70" fmla="*/ 5 w 544"/>
                  <a:gd name="T71" fmla="*/ 1 h 642"/>
                  <a:gd name="T72" fmla="*/ 5 w 544"/>
                  <a:gd name="T73" fmla="*/ 1 h 642"/>
                  <a:gd name="T74" fmla="*/ 5 w 544"/>
                  <a:gd name="T75" fmla="*/ 2 h 642"/>
                  <a:gd name="T76" fmla="*/ 3 w 544"/>
                  <a:gd name="T77" fmla="*/ 2 h 642"/>
                  <a:gd name="T78" fmla="*/ 2 w 544"/>
                  <a:gd name="T79" fmla="*/ 1 h 642"/>
                  <a:gd name="T80" fmla="*/ 0 w 544"/>
                  <a:gd name="T81" fmla="*/ 2 h 642"/>
                  <a:gd name="T82" fmla="*/ 1 w 544"/>
                  <a:gd name="T83" fmla="*/ 3 h 642"/>
                  <a:gd name="T84" fmla="*/ 0 w 544"/>
                  <a:gd name="T85" fmla="*/ 4 h 642"/>
                  <a:gd name="T86" fmla="*/ 0 w 544"/>
                  <a:gd name="T87" fmla="*/ 5 h 642"/>
                  <a:gd name="T88" fmla="*/ 1 w 544"/>
                  <a:gd name="T89" fmla="*/ 5 h 642"/>
                  <a:gd name="T90" fmla="*/ 3 w 544"/>
                  <a:gd name="T91" fmla="*/ 10 h 642"/>
                  <a:gd name="T92" fmla="*/ 4 w 544"/>
                  <a:gd name="T93" fmla="*/ 12 h 642"/>
                  <a:gd name="T94" fmla="*/ 4 w 544"/>
                  <a:gd name="T95" fmla="*/ 14 h 642"/>
                  <a:gd name="T96" fmla="*/ 3 w 544"/>
                  <a:gd name="T97" fmla="*/ 14 h 642"/>
                  <a:gd name="T98" fmla="*/ 2 w 544"/>
                  <a:gd name="T99" fmla="*/ 14 h 642"/>
                  <a:gd name="T100" fmla="*/ 2 w 544"/>
                  <a:gd name="T101" fmla="*/ 13 h 642"/>
                  <a:gd name="T102" fmla="*/ 2 w 544"/>
                  <a:gd name="T103" fmla="*/ 12 h 642"/>
                  <a:gd name="T104" fmla="*/ 2 w 544"/>
                  <a:gd name="T105" fmla="*/ 11 h 642"/>
                  <a:gd name="T106" fmla="*/ 12 w 544"/>
                  <a:gd name="T107" fmla="*/ 16 h 642"/>
                  <a:gd name="T108" fmla="*/ 11 w 544"/>
                  <a:gd name="T109" fmla="*/ 18 h 642"/>
                  <a:gd name="T110" fmla="*/ 10 w 544"/>
                  <a:gd name="T111" fmla="*/ 18 h 642"/>
                  <a:gd name="T112" fmla="*/ 8 w 544"/>
                  <a:gd name="T113" fmla="*/ 17 h 642"/>
                  <a:gd name="T114" fmla="*/ 8 w 544"/>
                  <a:gd name="T115" fmla="*/ 16 h 642"/>
                  <a:gd name="T116" fmla="*/ 9 w 544"/>
                  <a:gd name="T117" fmla="*/ 16 h 642"/>
                  <a:gd name="T118" fmla="*/ 12 w 544"/>
                  <a:gd name="T119" fmla="*/ 16 h 6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4"/>
                  <a:gd name="T181" fmla="*/ 0 h 642"/>
                  <a:gd name="T182" fmla="*/ 544 w 544"/>
                  <a:gd name="T183" fmla="*/ 642 h 6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4" h="642">
                    <a:moveTo>
                      <a:pt x="39" y="212"/>
                    </a:moveTo>
                    <a:lnTo>
                      <a:pt x="68" y="206"/>
                    </a:lnTo>
                    <a:lnTo>
                      <a:pt x="81" y="184"/>
                    </a:lnTo>
                    <a:lnTo>
                      <a:pt x="97" y="176"/>
                    </a:lnTo>
                    <a:lnTo>
                      <a:pt x="112" y="178"/>
                    </a:lnTo>
                    <a:lnTo>
                      <a:pt x="160" y="204"/>
                    </a:lnTo>
                    <a:lnTo>
                      <a:pt x="177" y="261"/>
                    </a:lnTo>
                    <a:lnTo>
                      <a:pt x="203" y="288"/>
                    </a:lnTo>
                    <a:lnTo>
                      <a:pt x="205" y="302"/>
                    </a:lnTo>
                    <a:lnTo>
                      <a:pt x="219" y="298"/>
                    </a:lnTo>
                    <a:lnTo>
                      <a:pt x="227" y="305"/>
                    </a:lnTo>
                    <a:lnTo>
                      <a:pt x="237" y="322"/>
                    </a:lnTo>
                    <a:lnTo>
                      <a:pt x="245" y="323"/>
                    </a:lnTo>
                    <a:lnTo>
                      <a:pt x="293" y="371"/>
                    </a:lnTo>
                    <a:lnTo>
                      <a:pt x="326" y="373"/>
                    </a:lnTo>
                    <a:lnTo>
                      <a:pt x="340" y="395"/>
                    </a:lnTo>
                    <a:lnTo>
                      <a:pt x="354" y="402"/>
                    </a:lnTo>
                    <a:lnTo>
                      <a:pt x="354" y="410"/>
                    </a:lnTo>
                    <a:lnTo>
                      <a:pt x="374" y="408"/>
                    </a:lnTo>
                    <a:lnTo>
                      <a:pt x="384" y="436"/>
                    </a:lnTo>
                    <a:lnTo>
                      <a:pt x="401" y="449"/>
                    </a:lnTo>
                    <a:lnTo>
                      <a:pt x="411" y="442"/>
                    </a:lnTo>
                    <a:lnTo>
                      <a:pt x="439" y="517"/>
                    </a:lnTo>
                    <a:lnTo>
                      <a:pt x="422" y="527"/>
                    </a:lnTo>
                    <a:lnTo>
                      <a:pt x="423" y="537"/>
                    </a:lnTo>
                    <a:lnTo>
                      <a:pt x="415" y="554"/>
                    </a:lnTo>
                    <a:lnTo>
                      <a:pt x="417" y="571"/>
                    </a:lnTo>
                    <a:lnTo>
                      <a:pt x="431" y="571"/>
                    </a:lnTo>
                    <a:lnTo>
                      <a:pt x="442" y="551"/>
                    </a:lnTo>
                    <a:lnTo>
                      <a:pt x="454" y="544"/>
                    </a:lnTo>
                    <a:lnTo>
                      <a:pt x="459" y="515"/>
                    </a:lnTo>
                    <a:lnTo>
                      <a:pt x="479" y="505"/>
                    </a:lnTo>
                    <a:lnTo>
                      <a:pt x="477" y="481"/>
                    </a:lnTo>
                    <a:lnTo>
                      <a:pt x="452" y="463"/>
                    </a:lnTo>
                    <a:lnTo>
                      <a:pt x="457" y="439"/>
                    </a:lnTo>
                    <a:lnTo>
                      <a:pt x="464" y="429"/>
                    </a:lnTo>
                    <a:lnTo>
                      <a:pt x="482" y="415"/>
                    </a:lnTo>
                    <a:lnTo>
                      <a:pt x="518" y="433"/>
                    </a:lnTo>
                    <a:lnTo>
                      <a:pt x="527" y="450"/>
                    </a:lnTo>
                    <a:lnTo>
                      <a:pt x="536" y="456"/>
                    </a:lnTo>
                    <a:lnTo>
                      <a:pt x="544" y="441"/>
                    </a:lnTo>
                    <a:lnTo>
                      <a:pt x="518" y="404"/>
                    </a:lnTo>
                    <a:lnTo>
                      <a:pt x="426" y="359"/>
                    </a:lnTo>
                    <a:lnTo>
                      <a:pt x="423" y="353"/>
                    </a:lnTo>
                    <a:lnTo>
                      <a:pt x="435" y="342"/>
                    </a:lnTo>
                    <a:lnTo>
                      <a:pt x="435" y="334"/>
                    </a:lnTo>
                    <a:lnTo>
                      <a:pt x="431" y="328"/>
                    </a:lnTo>
                    <a:lnTo>
                      <a:pt x="392" y="331"/>
                    </a:lnTo>
                    <a:lnTo>
                      <a:pt x="391" y="337"/>
                    </a:lnTo>
                    <a:lnTo>
                      <a:pt x="369" y="319"/>
                    </a:lnTo>
                    <a:lnTo>
                      <a:pt x="340" y="288"/>
                    </a:lnTo>
                    <a:lnTo>
                      <a:pt x="315" y="226"/>
                    </a:lnTo>
                    <a:lnTo>
                      <a:pt x="264" y="193"/>
                    </a:lnTo>
                    <a:lnTo>
                      <a:pt x="258" y="178"/>
                    </a:lnTo>
                    <a:lnTo>
                      <a:pt x="258" y="163"/>
                    </a:lnTo>
                    <a:lnTo>
                      <a:pt x="266" y="144"/>
                    </a:lnTo>
                    <a:lnTo>
                      <a:pt x="266" y="139"/>
                    </a:lnTo>
                    <a:lnTo>
                      <a:pt x="258" y="131"/>
                    </a:lnTo>
                    <a:lnTo>
                      <a:pt x="256" y="113"/>
                    </a:lnTo>
                    <a:lnTo>
                      <a:pt x="301" y="91"/>
                    </a:lnTo>
                    <a:lnTo>
                      <a:pt x="321" y="90"/>
                    </a:lnTo>
                    <a:lnTo>
                      <a:pt x="320" y="104"/>
                    </a:lnTo>
                    <a:lnTo>
                      <a:pt x="332" y="97"/>
                    </a:lnTo>
                    <a:lnTo>
                      <a:pt x="317" y="83"/>
                    </a:lnTo>
                    <a:lnTo>
                      <a:pt x="313" y="71"/>
                    </a:lnTo>
                    <a:lnTo>
                      <a:pt x="315" y="58"/>
                    </a:lnTo>
                    <a:lnTo>
                      <a:pt x="309" y="58"/>
                    </a:lnTo>
                    <a:lnTo>
                      <a:pt x="320" y="40"/>
                    </a:lnTo>
                    <a:lnTo>
                      <a:pt x="264" y="26"/>
                    </a:lnTo>
                    <a:lnTo>
                      <a:pt x="254" y="19"/>
                    </a:lnTo>
                    <a:lnTo>
                      <a:pt x="247" y="0"/>
                    </a:lnTo>
                    <a:lnTo>
                      <a:pt x="185" y="19"/>
                    </a:lnTo>
                    <a:lnTo>
                      <a:pt x="169" y="15"/>
                    </a:lnTo>
                    <a:lnTo>
                      <a:pt x="168" y="29"/>
                    </a:lnTo>
                    <a:lnTo>
                      <a:pt x="156" y="32"/>
                    </a:lnTo>
                    <a:lnTo>
                      <a:pt x="156" y="53"/>
                    </a:lnTo>
                    <a:lnTo>
                      <a:pt x="118" y="41"/>
                    </a:lnTo>
                    <a:lnTo>
                      <a:pt x="103" y="79"/>
                    </a:lnTo>
                    <a:lnTo>
                      <a:pt x="83" y="62"/>
                    </a:lnTo>
                    <a:lnTo>
                      <a:pt x="78" y="45"/>
                    </a:lnTo>
                    <a:lnTo>
                      <a:pt x="51" y="77"/>
                    </a:lnTo>
                    <a:lnTo>
                      <a:pt x="12" y="82"/>
                    </a:lnTo>
                    <a:lnTo>
                      <a:pt x="4" y="85"/>
                    </a:lnTo>
                    <a:lnTo>
                      <a:pt x="15" y="119"/>
                    </a:lnTo>
                    <a:lnTo>
                      <a:pt x="2" y="133"/>
                    </a:lnTo>
                    <a:lnTo>
                      <a:pt x="0" y="142"/>
                    </a:lnTo>
                    <a:lnTo>
                      <a:pt x="10" y="150"/>
                    </a:lnTo>
                    <a:lnTo>
                      <a:pt x="9" y="173"/>
                    </a:lnTo>
                    <a:lnTo>
                      <a:pt x="17" y="190"/>
                    </a:lnTo>
                    <a:lnTo>
                      <a:pt x="38" y="192"/>
                    </a:lnTo>
                    <a:lnTo>
                      <a:pt x="39" y="212"/>
                    </a:lnTo>
                    <a:close/>
                    <a:moveTo>
                      <a:pt x="112" y="370"/>
                    </a:moveTo>
                    <a:lnTo>
                      <a:pt x="129" y="379"/>
                    </a:lnTo>
                    <a:lnTo>
                      <a:pt x="137" y="405"/>
                    </a:lnTo>
                    <a:lnTo>
                      <a:pt x="135" y="484"/>
                    </a:lnTo>
                    <a:lnTo>
                      <a:pt x="129" y="498"/>
                    </a:lnTo>
                    <a:lnTo>
                      <a:pt x="117" y="495"/>
                    </a:lnTo>
                    <a:lnTo>
                      <a:pt x="110" y="509"/>
                    </a:lnTo>
                    <a:lnTo>
                      <a:pt x="95" y="515"/>
                    </a:lnTo>
                    <a:lnTo>
                      <a:pt x="81" y="490"/>
                    </a:lnTo>
                    <a:lnTo>
                      <a:pt x="78" y="480"/>
                    </a:lnTo>
                    <a:lnTo>
                      <a:pt x="85" y="455"/>
                    </a:lnTo>
                    <a:lnTo>
                      <a:pt x="80" y="422"/>
                    </a:lnTo>
                    <a:lnTo>
                      <a:pt x="69" y="408"/>
                    </a:lnTo>
                    <a:lnTo>
                      <a:pt x="69" y="391"/>
                    </a:lnTo>
                    <a:lnTo>
                      <a:pt x="86" y="395"/>
                    </a:lnTo>
                    <a:lnTo>
                      <a:pt x="112" y="370"/>
                    </a:lnTo>
                    <a:close/>
                    <a:moveTo>
                      <a:pt x="411" y="549"/>
                    </a:moveTo>
                    <a:lnTo>
                      <a:pt x="388" y="600"/>
                    </a:lnTo>
                    <a:lnTo>
                      <a:pt x="395" y="622"/>
                    </a:lnTo>
                    <a:lnTo>
                      <a:pt x="389" y="642"/>
                    </a:lnTo>
                    <a:lnTo>
                      <a:pt x="366" y="639"/>
                    </a:lnTo>
                    <a:lnTo>
                      <a:pt x="351" y="623"/>
                    </a:lnTo>
                    <a:lnTo>
                      <a:pt x="275" y="589"/>
                    </a:lnTo>
                    <a:lnTo>
                      <a:pt x="267" y="571"/>
                    </a:lnTo>
                    <a:lnTo>
                      <a:pt x="276" y="555"/>
                    </a:lnTo>
                    <a:lnTo>
                      <a:pt x="283" y="561"/>
                    </a:lnTo>
                    <a:lnTo>
                      <a:pt x="301" y="554"/>
                    </a:lnTo>
                    <a:lnTo>
                      <a:pt x="324" y="568"/>
                    </a:lnTo>
                    <a:lnTo>
                      <a:pt x="411" y="54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7" name="Freeform 213"/>
              <p:cNvSpPr>
                <a:spLocks noChangeAspect="1" noEditPoints="1"/>
              </p:cNvSpPr>
              <p:nvPr/>
            </p:nvSpPr>
            <p:spPr bwMode="gray">
              <a:xfrm>
                <a:off x="4214722" y="1667536"/>
                <a:ext cx="324087" cy="269963"/>
              </a:xfrm>
              <a:custGeom>
                <a:avLst/>
                <a:gdLst>
                  <a:gd name="T0" fmla="*/ 9 w 654"/>
                  <a:gd name="T1" fmla="*/ 1 h 645"/>
                  <a:gd name="T2" fmla="*/ 9 w 654"/>
                  <a:gd name="T3" fmla="*/ 2 h 645"/>
                  <a:gd name="T4" fmla="*/ 7 w 654"/>
                  <a:gd name="T5" fmla="*/ 3 h 645"/>
                  <a:gd name="T6" fmla="*/ 7 w 654"/>
                  <a:gd name="T7" fmla="*/ 3 h 645"/>
                  <a:gd name="T8" fmla="*/ 5 w 654"/>
                  <a:gd name="T9" fmla="*/ 4 h 645"/>
                  <a:gd name="T10" fmla="*/ 5 w 654"/>
                  <a:gd name="T11" fmla="*/ 3 h 645"/>
                  <a:gd name="T12" fmla="*/ 4 w 654"/>
                  <a:gd name="T13" fmla="*/ 5 h 645"/>
                  <a:gd name="T14" fmla="*/ 4 w 654"/>
                  <a:gd name="T15" fmla="*/ 5 h 645"/>
                  <a:gd name="T16" fmla="*/ 3 w 654"/>
                  <a:gd name="T17" fmla="*/ 5 h 645"/>
                  <a:gd name="T18" fmla="*/ 2 w 654"/>
                  <a:gd name="T19" fmla="*/ 5 h 645"/>
                  <a:gd name="T20" fmla="*/ 0 w 654"/>
                  <a:gd name="T21" fmla="*/ 5 h 645"/>
                  <a:gd name="T22" fmla="*/ 1 w 654"/>
                  <a:gd name="T23" fmla="*/ 6 h 645"/>
                  <a:gd name="T24" fmla="*/ 1 w 654"/>
                  <a:gd name="T25" fmla="*/ 6 h 645"/>
                  <a:gd name="T26" fmla="*/ 1 w 654"/>
                  <a:gd name="T27" fmla="*/ 7 h 645"/>
                  <a:gd name="T28" fmla="*/ 2 w 654"/>
                  <a:gd name="T29" fmla="*/ 7 h 645"/>
                  <a:gd name="T30" fmla="*/ 3 w 654"/>
                  <a:gd name="T31" fmla="*/ 8 h 645"/>
                  <a:gd name="T32" fmla="*/ 3 w 654"/>
                  <a:gd name="T33" fmla="*/ 8 h 645"/>
                  <a:gd name="T34" fmla="*/ 4 w 654"/>
                  <a:gd name="T35" fmla="*/ 9 h 645"/>
                  <a:gd name="T36" fmla="*/ 5 w 654"/>
                  <a:gd name="T37" fmla="*/ 10 h 645"/>
                  <a:gd name="T38" fmla="*/ 6 w 654"/>
                  <a:gd name="T39" fmla="*/ 11 h 645"/>
                  <a:gd name="T40" fmla="*/ 5 w 654"/>
                  <a:gd name="T41" fmla="*/ 11 h 645"/>
                  <a:gd name="T42" fmla="*/ 5 w 654"/>
                  <a:gd name="T43" fmla="*/ 13 h 645"/>
                  <a:gd name="T44" fmla="*/ 5 w 654"/>
                  <a:gd name="T45" fmla="*/ 15 h 645"/>
                  <a:gd name="T46" fmla="*/ 4 w 654"/>
                  <a:gd name="T47" fmla="*/ 15 h 645"/>
                  <a:gd name="T48" fmla="*/ 6 w 654"/>
                  <a:gd name="T49" fmla="*/ 16 h 645"/>
                  <a:gd name="T50" fmla="*/ 8 w 654"/>
                  <a:gd name="T51" fmla="*/ 16 h 645"/>
                  <a:gd name="T52" fmla="*/ 8 w 654"/>
                  <a:gd name="T53" fmla="*/ 17 h 645"/>
                  <a:gd name="T54" fmla="*/ 9 w 654"/>
                  <a:gd name="T55" fmla="*/ 17 h 645"/>
                  <a:gd name="T56" fmla="*/ 10 w 654"/>
                  <a:gd name="T57" fmla="*/ 16 h 645"/>
                  <a:gd name="T58" fmla="*/ 12 w 654"/>
                  <a:gd name="T59" fmla="*/ 15 h 645"/>
                  <a:gd name="T60" fmla="*/ 13 w 654"/>
                  <a:gd name="T61" fmla="*/ 15 h 645"/>
                  <a:gd name="T62" fmla="*/ 15 w 654"/>
                  <a:gd name="T63" fmla="*/ 15 h 645"/>
                  <a:gd name="T64" fmla="*/ 16 w 654"/>
                  <a:gd name="T65" fmla="*/ 14 h 645"/>
                  <a:gd name="T66" fmla="*/ 16 w 654"/>
                  <a:gd name="T67" fmla="*/ 14 h 645"/>
                  <a:gd name="T68" fmla="*/ 15 w 654"/>
                  <a:gd name="T69" fmla="*/ 13 h 645"/>
                  <a:gd name="T70" fmla="*/ 15 w 654"/>
                  <a:gd name="T71" fmla="*/ 12 h 645"/>
                  <a:gd name="T72" fmla="*/ 15 w 654"/>
                  <a:gd name="T73" fmla="*/ 10 h 645"/>
                  <a:gd name="T74" fmla="*/ 15 w 654"/>
                  <a:gd name="T75" fmla="*/ 10 h 645"/>
                  <a:gd name="T76" fmla="*/ 15 w 654"/>
                  <a:gd name="T77" fmla="*/ 10 h 645"/>
                  <a:gd name="T78" fmla="*/ 14 w 654"/>
                  <a:gd name="T79" fmla="*/ 10 h 645"/>
                  <a:gd name="T80" fmla="*/ 15 w 654"/>
                  <a:gd name="T81" fmla="*/ 8 h 645"/>
                  <a:gd name="T82" fmla="*/ 15 w 654"/>
                  <a:gd name="T83" fmla="*/ 7 h 645"/>
                  <a:gd name="T84" fmla="*/ 16 w 654"/>
                  <a:gd name="T85" fmla="*/ 7 h 645"/>
                  <a:gd name="T86" fmla="*/ 17 w 654"/>
                  <a:gd name="T87" fmla="*/ 5 h 645"/>
                  <a:gd name="T88" fmla="*/ 15 w 654"/>
                  <a:gd name="T89" fmla="*/ 4 h 645"/>
                  <a:gd name="T90" fmla="*/ 14 w 654"/>
                  <a:gd name="T91" fmla="*/ 3 h 645"/>
                  <a:gd name="T92" fmla="*/ 13 w 654"/>
                  <a:gd name="T93" fmla="*/ 3 h 645"/>
                  <a:gd name="T94" fmla="*/ 12 w 654"/>
                  <a:gd name="T95" fmla="*/ 2 h 645"/>
                  <a:gd name="T96" fmla="*/ 12 w 654"/>
                  <a:gd name="T97" fmla="*/ 2 h 645"/>
                  <a:gd name="T98" fmla="*/ 10 w 654"/>
                  <a:gd name="T99" fmla="*/ 1 h 645"/>
                  <a:gd name="T100" fmla="*/ 10 w 654"/>
                  <a:gd name="T101" fmla="*/ 0 h 645"/>
                  <a:gd name="T102" fmla="*/ 19 w 654"/>
                  <a:gd name="T103" fmla="*/ 16 h 645"/>
                  <a:gd name="T104" fmla="*/ 18 w 654"/>
                  <a:gd name="T105" fmla="*/ 19 h 645"/>
                  <a:gd name="T106" fmla="*/ 18 w 654"/>
                  <a:gd name="T107" fmla="*/ 17 h 645"/>
                  <a:gd name="T108" fmla="*/ 19 w 654"/>
                  <a:gd name="T109" fmla="*/ 16 h 6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54"/>
                  <a:gd name="T166" fmla="*/ 0 h 645"/>
                  <a:gd name="T167" fmla="*/ 654 w 654"/>
                  <a:gd name="T168" fmla="*/ 645 h 64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54" h="645">
                    <a:moveTo>
                      <a:pt x="342" y="0"/>
                    </a:moveTo>
                    <a:lnTo>
                      <a:pt x="299" y="15"/>
                    </a:lnTo>
                    <a:lnTo>
                      <a:pt x="294" y="29"/>
                    </a:lnTo>
                    <a:lnTo>
                      <a:pt x="292" y="63"/>
                    </a:lnTo>
                    <a:lnTo>
                      <a:pt x="269" y="82"/>
                    </a:lnTo>
                    <a:lnTo>
                      <a:pt x="231" y="99"/>
                    </a:lnTo>
                    <a:lnTo>
                      <a:pt x="226" y="114"/>
                    </a:lnTo>
                    <a:lnTo>
                      <a:pt x="241" y="119"/>
                    </a:lnTo>
                    <a:lnTo>
                      <a:pt x="210" y="130"/>
                    </a:lnTo>
                    <a:lnTo>
                      <a:pt x="172" y="125"/>
                    </a:lnTo>
                    <a:lnTo>
                      <a:pt x="161" y="111"/>
                    </a:lnTo>
                    <a:lnTo>
                      <a:pt x="161" y="105"/>
                    </a:lnTo>
                    <a:lnTo>
                      <a:pt x="133" y="101"/>
                    </a:lnTo>
                    <a:lnTo>
                      <a:pt x="150" y="169"/>
                    </a:lnTo>
                    <a:lnTo>
                      <a:pt x="156" y="172"/>
                    </a:lnTo>
                    <a:lnTo>
                      <a:pt x="151" y="178"/>
                    </a:lnTo>
                    <a:lnTo>
                      <a:pt x="136" y="172"/>
                    </a:lnTo>
                    <a:lnTo>
                      <a:pt x="100" y="181"/>
                    </a:lnTo>
                    <a:lnTo>
                      <a:pt x="80" y="162"/>
                    </a:lnTo>
                    <a:lnTo>
                      <a:pt x="62" y="162"/>
                    </a:lnTo>
                    <a:lnTo>
                      <a:pt x="56" y="169"/>
                    </a:lnTo>
                    <a:lnTo>
                      <a:pt x="3" y="184"/>
                    </a:lnTo>
                    <a:lnTo>
                      <a:pt x="0" y="198"/>
                    </a:lnTo>
                    <a:lnTo>
                      <a:pt x="17" y="195"/>
                    </a:lnTo>
                    <a:lnTo>
                      <a:pt x="9" y="204"/>
                    </a:lnTo>
                    <a:lnTo>
                      <a:pt x="17" y="213"/>
                    </a:lnTo>
                    <a:lnTo>
                      <a:pt x="6" y="218"/>
                    </a:lnTo>
                    <a:lnTo>
                      <a:pt x="20" y="233"/>
                    </a:lnTo>
                    <a:lnTo>
                      <a:pt x="37" y="230"/>
                    </a:lnTo>
                    <a:lnTo>
                      <a:pt x="73" y="249"/>
                    </a:lnTo>
                    <a:lnTo>
                      <a:pt x="105" y="252"/>
                    </a:lnTo>
                    <a:lnTo>
                      <a:pt x="107" y="267"/>
                    </a:lnTo>
                    <a:lnTo>
                      <a:pt x="139" y="272"/>
                    </a:lnTo>
                    <a:lnTo>
                      <a:pt x="122" y="274"/>
                    </a:lnTo>
                    <a:lnTo>
                      <a:pt x="125" y="299"/>
                    </a:lnTo>
                    <a:lnTo>
                      <a:pt x="139" y="320"/>
                    </a:lnTo>
                    <a:lnTo>
                      <a:pt x="170" y="334"/>
                    </a:lnTo>
                    <a:lnTo>
                      <a:pt x="173" y="360"/>
                    </a:lnTo>
                    <a:lnTo>
                      <a:pt x="168" y="370"/>
                    </a:lnTo>
                    <a:lnTo>
                      <a:pt x="187" y="393"/>
                    </a:lnTo>
                    <a:lnTo>
                      <a:pt x="189" y="402"/>
                    </a:lnTo>
                    <a:lnTo>
                      <a:pt x="175" y="385"/>
                    </a:lnTo>
                    <a:lnTo>
                      <a:pt x="168" y="435"/>
                    </a:lnTo>
                    <a:lnTo>
                      <a:pt x="175" y="441"/>
                    </a:lnTo>
                    <a:lnTo>
                      <a:pt x="167" y="458"/>
                    </a:lnTo>
                    <a:lnTo>
                      <a:pt x="156" y="507"/>
                    </a:lnTo>
                    <a:lnTo>
                      <a:pt x="153" y="518"/>
                    </a:lnTo>
                    <a:lnTo>
                      <a:pt x="136" y="523"/>
                    </a:lnTo>
                    <a:lnTo>
                      <a:pt x="156" y="541"/>
                    </a:lnTo>
                    <a:lnTo>
                      <a:pt x="189" y="557"/>
                    </a:lnTo>
                    <a:lnTo>
                      <a:pt x="238" y="568"/>
                    </a:lnTo>
                    <a:lnTo>
                      <a:pt x="260" y="560"/>
                    </a:lnTo>
                    <a:lnTo>
                      <a:pt x="278" y="572"/>
                    </a:lnTo>
                    <a:lnTo>
                      <a:pt x="288" y="569"/>
                    </a:lnTo>
                    <a:lnTo>
                      <a:pt x="294" y="577"/>
                    </a:lnTo>
                    <a:lnTo>
                      <a:pt x="311" y="586"/>
                    </a:lnTo>
                    <a:lnTo>
                      <a:pt x="361" y="583"/>
                    </a:lnTo>
                    <a:lnTo>
                      <a:pt x="356" y="555"/>
                    </a:lnTo>
                    <a:lnTo>
                      <a:pt x="365" y="535"/>
                    </a:lnTo>
                    <a:lnTo>
                      <a:pt x="402" y="512"/>
                    </a:lnTo>
                    <a:lnTo>
                      <a:pt x="432" y="523"/>
                    </a:lnTo>
                    <a:lnTo>
                      <a:pt x="449" y="521"/>
                    </a:lnTo>
                    <a:lnTo>
                      <a:pt x="498" y="540"/>
                    </a:lnTo>
                    <a:lnTo>
                      <a:pt x="518" y="531"/>
                    </a:lnTo>
                    <a:lnTo>
                      <a:pt x="544" y="503"/>
                    </a:lnTo>
                    <a:lnTo>
                      <a:pt x="561" y="492"/>
                    </a:lnTo>
                    <a:lnTo>
                      <a:pt x="560" y="472"/>
                    </a:lnTo>
                    <a:lnTo>
                      <a:pt x="539" y="470"/>
                    </a:lnTo>
                    <a:lnTo>
                      <a:pt x="531" y="453"/>
                    </a:lnTo>
                    <a:lnTo>
                      <a:pt x="532" y="430"/>
                    </a:lnTo>
                    <a:lnTo>
                      <a:pt x="522" y="422"/>
                    </a:lnTo>
                    <a:lnTo>
                      <a:pt x="524" y="413"/>
                    </a:lnTo>
                    <a:lnTo>
                      <a:pt x="537" y="399"/>
                    </a:lnTo>
                    <a:lnTo>
                      <a:pt x="526" y="365"/>
                    </a:lnTo>
                    <a:lnTo>
                      <a:pt x="534" y="362"/>
                    </a:lnTo>
                    <a:lnTo>
                      <a:pt x="532" y="351"/>
                    </a:lnTo>
                    <a:lnTo>
                      <a:pt x="526" y="350"/>
                    </a:lnTo>
                    <a:lnTo>
                      <a:pt x="524" y="328"/>
                    </a:lnTo>
                    <a:lnTo>
                      <a:pt x="507" y="326"/>
                    </a:lnTo>
                    <a:lnTo>
                      <a:pt x="492" y="343"/>
                    </a:lnTo>
                    <a:lnTo>
                      <a:pt x="490" y="323"/>
                    </a:lnTo>
                    <a:lnTo>
                      <a:pt x="514" y="283"/>
                    </a:lnTo>
                    <a:lnTo>
                      <a:pt x="534" y="261"/>
                    </a:lnTo>
                    <a:lnTo>
                      <a:pt x="531" y="257"/>
                    </a:lnTo>
                    <a:lnTo>
                      <a:pt x="534" y="252"/>
                    </a:lnTo>
                    <a:lnTo>
                      <a:pt x="560" y="245"/>
                    </a:lnTo>
                    <a:lnTo>
                      <a:pt x="557" y="212"/>
                    </a:lnTo>
                    <a:lnTo>
                      <a:pt x="568" y="181"/>
                    </a:lnTo>
                    <a:lnTo>
                      <a:pt x="583" y="150"/>
                    </a:lnTo>
                    <a:lnTo>
                      <a:pt x="522" y="135"/>
                    </a:lnTo>
                    <a:lnTo>
                      <a:pt x="500" y="110"/>
                    </a:lnTo>
                    <a:lnTo>
                      <a:pt x="476" y="108"/>
                    </a:lnTo>
                    <a:lnTo>
                      <a:pt x="459" y="106"/>
                    </a:lnTo>
                    <a:lnTo>
                      <a:pt x="444" y="96"/>
                    </a:lnTo>
                    <a:lnTo>
                      <a:pt x="441" y="69"/>
                    </a:lnTo>
                    <a:lnTo>
                      <a:pt x="427" y="80"/>
                    </a:lnTo>
                    <a:lnTo>
                      <a:pt x="410" y="79"/>
                    </a:lnTo>
                    <a:lnTo>
                      <a:pt x="402" y="54"/>
                    </a:lnTo>
                    <a:lnTo>
                      <a:pt x="371" y="40"/>
                    </a:lnTo>
                    <a:lnTo>
                      <a:pt x="363" y="25"/>
                    </a:lnTo>
                    <a:lnTo>
                      <a:pt x="345" y="21"/>
                    </a:lnTo>
                    <a:lnTo>
                      <a:pt x="342" y="0"/>
                    </a:lnTo>
                    <a:close/>
                    <a:moveTo>
                      <a:pt x="644" y="543"/>
                    </a:moveTo>
                    <a:lnTo>
                      <a:pt x="647" y="544"/>
                    </a:lnTo>
                    <a:lnTo>
                      <a:pt x="654" y="594"/>
                    </a:lnTo>
                    <a:lnTo>
                      <a:pt x="637" y="645"/>
                    </a:lnTo>
                    <a:lnTo>
                      <a:pt x="616" y="620"/>
                    </a:lnTo>
                    <a:lnTo>
                      <a:pt x="610" y="580"/>
                    </a:lnTo>
                    <a:lnTo>
                      <a:pt x="616" y="568"/>
                    </a:lnTo>
                    <a:lnTo>
                      <a:pt x="640" y="558"/>
                    </a:lnTo>
                    <a:lnTo>
                      <a:pt x="644" y="54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8" name="Freeform 214"/>
              <p:cNvSpPr>
                <a:spLocks noChangeAspect="1" noEditPoints="1"/>
              </p:cNvSpPr>
              <p:nvPr/>
            </p:nvSpPr>
            <p:spPr bwMode="gray">
              <a:xfrm>
                <a:off x="4627488" y="1798427"/>
                <a:ext cx="137052" cy="109076"/>
              </a:xfrm>
              <a:custGeom>
                <a:avLst/>
                <a:gdLst>
                  <a:gd name="T0" fmla="*/ 6 w 273"/>
                  <a:gd name="T1" fmla="*/ 2 h 261"/>
                  <a:gd name="T2" fmla="*/ 4 w 273"/>
                  <a:gd name="T3" fmla="*/ 0 h 261"/>
                  <a:gd name="T4" fmla="*/ 4 w 273"/>
                  <a:gd name="T5" fmla="*/ 0 h 261"/>
                  <a:gd name="T6" fmla="*/ 3 w 273"/>
                  <a:gd name="T7" fmla="*/ 1 h 261"/>
                  <a:gd name="T8" fmla="*/ 3 w 273"/>
                  <a:gd name="T9" fmla="*/ 1 h 261"/>
                  <a:gd name="T10" fmla="*/ 2 w 273"/>
                  <a:gd name="T11" fmla="*/ 2 h 261"/>
                  <a:gd name="T12" fmla="*/ 2 w 273"/>
                  <a:gd name="T13" fmla="*/ 2 h 261"/>
                  <a:gd name="T14" fmla="*/ 2 w 273"/>
                  <a:gd name="T15" fmla="*/ 2 h 261"/>
                  <a:gd name="T16" fmla="*/ 1 w 273"/>
                  <a:gd name="T17" fmla="*/ 2 h 261"/>
                  <a:gd name="T18" fmla="*/ 0 w 273"/>
                  <a:gd name="T19" fmla="*/ 2 h 261"/>
                  <a:gd name="T20" fmla="*/ 1 w 273"/>
                  <a:gd name="T21" fmla="*/ 3 h 261"/>
                  <a:gd name="T22" fmla="*/ 1 w 273"/>
                  <a:gd name="T23" fmla="*/ 2 h 261"/>
                  <a:gd name="T24" fmla="*/ 2 w 273"/>
                  <a:gd name="T25" fmla="*/ 3 h 261"/>
                  <a:gd name="T26" fmla="*/ 2 w 273"/>
                  <a:gd name="T27" fmla="*/ 4 h 261"/>
                  <a:gd name="T28" fmla="*/ 2 w 273"/>
                  <a:gd name="T29" fmla="*/ 5 h 261"/>
                  <a:gd name="T30" fmla="*/ 3 w 273"/>
                  <a:gd name="T31" fmla="*/ 6 h 261"/>
                  <a:gd name="T32" fmla="*/ 6 w 273"/>
                  <a:gd name="T33" fmla="*/ 6 h 261"/>
                  <a:gd name="T34" fmla="*/ 6 w 273"/>
                  <a:gd name="T35" fmla="*/ 6 h 261"/>
                  <a:gd name="T36" fmla="*/ 5 w 273"/>
                  <a:gd name="T37" fmla="*/ 6 h 261"/>
                  <a:gd name="T38" fmla="*/ 4 w 273"/>
                  <a:gd name="T39" fmla="*/ 4 h 261"/>
                  <a:gd name="T40" fmla="*/ 3 w 273"/>
                  <a:gd name="T41" fmla="*/ 3 h 261"/>
                  <a:gd name="T42" fmla="*/ 4 w 273"/>
                  <a:gd name="T43" fmla="*/ 2 h 261"/>
                  <a:gd name="T44" fmla="*/ 4 w 273"/>
                  <a:gd name="T45" fmla="*/ 2 h 261"/>
                  <a:gd name="T46" fmla="*/ 5 w 273"/>
                  <a:gd name="T47" fmla="*/ 2 h 261"/>
                  <a:gd name="T48" fmla="*/ 6 w 273"/>
                  <a:gd name="T49" fmla="*/ 2 h 261"/>
                  <a:gd name="T50" fmla="*/ 7 w 273"/>
                  <a:gd name="T51" fmla="*/ 3 h 261"/>
                  <a:gd name="T52" fmla="*/ 8 w 273"/>
                  <a:gd name="T53" fmla="*/ 2 h 261"/>
                  <a:gd name="T54" fmla="*/ 7 w 273"/>
                  <a:gd name="T55" fmla="*/ 2 h 261"/>
                  <a:gd name="T56" fmla="*/ 7 w 273"/>
                  <a:gd name="T57" fmla="*/ 2 h 261"/>
                  <a:gd name="T58" fmla="*/ 7 w 273"/>
                  <a:gd name="T59" fmla="*/ 1 h 261"/>
                  <a:gd name="T60" fmla="*/ 1 w 273"/>
                  <a:gd name="T61" fmla="*/ 4 h 261"/>
                  <a:gd name="T62" fmla="*/ 1 w 273"/>
                  <a:gd name="T63" fmla="*/ 3 h 261"/>
                  <a:gd name="T64" fmla="*/ 2 w 273"/>
                  <a:gd name="T65" fmla="*/ 3 h 261"/>
                  <a:gd name="T66" fmla="*/ 2 w 273"/>
                  <a:gd name="T67" fmla="*/ 3 h 261"/>
                  <a:gd name="T68" fmla="*/ 5 w 273"/>
                  <a:gd name="T69" fmla="*/ 6 h 261"/>
                  <a:gd name="T70" fmla="*/ 4 w 273"/>
                  <a:gd name="T71" fmla="*/ 6 h 261"/>
                  <a:gd name="T72" fmla="*/ 6 w 273"/>
                  <a:gd name="T73" fmla="*/ 7 h 261"/>
                  <a:gd name="T74" fmla="*/ 5 w 273"/>
                  <a:gd name="T75" fmla="*/ 6 h 261"/>
                  <a:gd name="T76" fmla="*/ 5 w 273"/>
                  <a:gd name="T77" fmla="*/ 6 h 261"/>
                  <a:gd name="T78" fmla="*/ 6 w 273"/>
                  <a:gd name="T79" fmla="*/ 7 h 261"/>
                  <a:gd name="T80" fmla="*/ 7 w 273"/>
                  <a:gd name="T81" fmla="*/ 8 h 261"/>
                  <a:gd name="T82" fmla="*/ 7 w 273"/>
                  <a:gd name="T83" fmla="*/ 7 h 261"/>
                  <a:gd name="T84" fmla="*/ 7 w 273"/>
                  <a:gd name="T85" fmla="*/ 7 h 261"/>
                  <a:gd name="T86" fmla="*/ 6 w 273"/>
                  <a:gd name="T87" fmla="*/ 7 h 261"/>
                  <a:gd name="T88" fmla="*/ 6 w 273"/>
                  <a:gd name="T89" fmla="*/ 7 h 261"/>
                  <a:gd name="T90" fmla="*/ 6 w 273"/>
                  <a:gd name="T91" fmla="*/ 7 h 2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73"/>
                  <a:gd name="T139" fmla="*/ 0 h 261"/>
                  <a:gd name="T140" fmla="*/ 273 w 273"/>
                  <a:gd name="T141" fmla="*/ 261 h 26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73" h="261">
                    <a:moveTo>
                      <a:pt x="240" y="43"/>
                    </a:moveTo>
                    <a:lnTo>
                      <a:pt x="203" y="53"/>
                    </a:lnTo>
                    <a:lnTo>
                      <a:pt x="181" y="41"/>
                    </a:lnTo>
                    <a:lnTo>
                      <a:pt x="143" y="6"/>
                    </a:lnTo>
                    <a:lnTo>
                      <a:pt x="139" y="6"/>
                    </a:lnTo>
                    <a:lnTo>
                      <a:pt x="127" y="0"/>
                    </a:lnTo>
                    <a:lnTo>
                      <a:pt x="126" y="14"/>
                    </a:lnTo>
                    <a:lnTo>
                      <a:pt x="96" y="24"/>
                    </a:lnTo>
                    <a:lnTo>
                      <a:pt x="95" y="32"/>
                    </a:lnTo>
                    <a:lnTo>
                      <a:pt x="101" y="37"/>
                    </a:lnTo>
                    <a:lnTo>
                      <a:pt x="101" y="46"/>
                    </a:lnTo>
                    <a:lnTo>
                      <a:pt x="79" y="62"/>
                    </a:lnTo>
                    <a:lnTo>
                      <a:pt x="79" y="80"/>
                    </a:lnTo>
                    <a:lnTo>
                      <a:pt x="76" y="83"/>
                    </a:lnTo>
                    <a:lnTo>
                      <a:pt x="65" y="77"/>
                    </a:lnTo>
                    <a:lnTo>
                      <a:pt x="58" y="80"/>
                    </a:lnTo>
                    <a:lnTo>
                      <a:pt x="50" y="63"/>
                    </a:lnTo>
                    <a:lnTo>
                      <a:pt x="39" y="77"/>
                    </a:lnTo>
                    <a:lnTo>
                      <a:pt x="0" y="73"/>
                    </a:lnTo>
                    <a:lnTo>
                      <a:pt x="2" y="73"/>
                    </a:lnTo>
                    <a:lnTo>
                      <a:pt x="4" y="90"/>
                    </a:lnTo>
                    <a:lnTo>
                      <a:pt x="16" y="113"/>
                    </a:lnTo>
                    <a:lnTo>
                      <a:pt x="24" y="116"/>
                    </a:lnTo>
                    <a:lnTo>
                      <a:pt x="39" y="83"/>
                    </a:lnTo>
                    <a:lnTo>
                      <a:pt x="50" y="87"/>
                    </a:lnTo>
                    <a:lnTo>
                      <a:pt x="61" y="100"/>
                    </a:lnTo>
                    <a:lnTo>
                      <a:pt x="71" y="134"/>
                    </a:lnTo>
                    <a:lnTo>
                      <a:pt x="88" y="147"/>
                    </a:lnTo>
                    <a:lnTo>
                      <a:pt x="79" y="150"/>
                    </a:lnTo>
                    <a:lnTo>
                      <a:pt x="78" y="158"/>
                    </a:lnTo>
                    <a:lnTo>
                      <a:pt x="110" y="183"/>
                    </a:lnTo>
                    <a:lnTo>
                      <a:pt x="115" y="198"/>
                    </a:lnTo>
                    <a:lnTo>
                      <a:pt x="156" y="204"/>
                    </a:lnTo>
                    <a:lnTo>
                      <a:pt x="186" y="230"/>
                    </a:lnTo>
                    <a:lnTo>
                      <a:pt x="185" y="230"/>
                    </a:lnTo>
                    <a:lnTo>
                      <a:pt x="192" y="227"/>
                    </a:lnTo>
                    <a:lnTo>
                      <a:pt x="173" y="207"/>
                    </a:lnTo>
                    <a:lnTo>
                      <a:pt x="172" y="197"/>
                    </a:lnTo>
                    <a:lnTo>
                      <a:pt x="122" y="150"/>
                    </a:lnTo>
                    <a:lnTo>
                      <a:pt x="121" y="131"/>
                    </a:lnTo>
                    <a:lnTo>
                      <a:pt x="112" y="116"/>
                    </a:lnTo>
                    <a:lnTo>
                      <a:pt x="102" y="110"/>
                    </a:lnTo>
                    <a:lnTo>
                      <a:pt x="105" y="87"/>
                    </a:lnTo>
                    <a:lnTo>
                      <a:pt x="118" y="83"/>
                    </a:lnTo>
                    <a:lnTo>
                      <a:pt x="130" y="97"/>
                    </a:lnTo>
                    <a:lnTo>
                      <a:pt x="139" y="83"/>
                    </a:lnTo>
                    <a:lnTo>
                      <a:pt x="147" y="83"/>
                    </a:lnTo>
                    <a:lnTo>
                      <a:pt x="160" y="80"/>
                    </a:lnTo>
                    <a:lnTo>
                      <a:pt x="200" y="96"/>
                    </a:lnTo>
                    <a:lnTo>
                      <a:pt x="209" y="88"/>
                    </a:lnTo>
                    <a:lnTo>
                      <a:pt x="239" y="93"/>
                    </a:lnTo>
                    <a:lnTo>
                      <a:pt x="248" y="108"/>
                    </a:lnTo>
                    <a:lnTo>
                      <a:pt x="259" y="104"/>
                    </a:lnTo>
                    <a:lnTo>
                      <a:pt x="262" y="85"/>
                    </a:lnTo>
                    <a:lnTo>
                      <a:pt x="273" y="83"/>
                    </a:lnTo>
                    <a:lnTo>
                      <a:pt x="251" y="74"/>
                    </a:lnTo>
                    <a:lnTo>
                      <a:pt x="256" y="65"/>
                    </a:lnTo>
                    <a:lnTo>
                      <a:pt x="246" y="63"/>
                    </a:lnTo>
                    <a:lnTo>
                      <a:pt x="248" y="48"/>
                    </a:lnTo>
                    <a:lnTo>
                      <a:pt x="240" y="43"/>
                    </a:lnTo>
                    <a:close/>
                    <a:moveTo>
                      <a:pt x="36" y="96"/>
                    </a:moveTo>
                    <a:lnTo>
                      <a:pt x="44" y="125"/>
                    </a:lnTo>
                    <a:lnTo>
                      <a:pt x="36" y="113"/>
                    </a:lnTo>
                    <a:lnTo>
                      <a:pt x="36" y="96"/>
                    </a:lnTo>
                    <a:close/>
                    <a:moveTo>
                      <a:pt x="48" y="90"/>
                    </a:moveTo>
                    <a:lnTo>
                      <a:pt x="56" y="105"/>
                    </a:lnTo>
                    <a:lnTo>
                      <a:pt x="42" y="100"/>
                    </a:lnTo>
                    <a:lnTo>
                      <a:pt x="48" y="90"/>
                    </a:lnTo>
                    <a:close/>
                    <a:moveTo>
                      <a:pt x="134" y="206"/>
                    </a:moveTo>
                    <a:lnTo>
                      <a:pt x="155" y="210"/>
                    </a:lnTo>
                    <a:lnTo>
                      <a:pt x="152" y="214"/>
                    </a:lnTo>
                    <a:lnTo>
                      <a:pt x="136" y="212"/>
                    </a:lnTo>
                    <a:lnTo>
                      <a:pt x="134" y="206"/>
                    </a:lnTo>
                    <a:close/>
                    <a:moveTo>
                      <a:pt x="186" y="234"/>
                    </a:moveTo>
                    <a:lnTo>
                      <a:pt x="181" y="234"/>
                    </a:lnTo>
                    <a:lnTo>
                      <a:pt x="178" y="229"/>
                    </a:lnTo>
                    <a:lnTo>
                      <a:pt x="168" y="226"/>
                    </a:lnTo>
                    <a:lnTo>
                      <a:pt x="164" y="229"/>
                    </a:lnTo>
                    <a:lnTo>
                      <a:pt x="177" y="232"/>
                    </a:lnTo>
                    <a:lnTo>
                      <a:pt x="190" y="241"/>
                    </a:lnTo>
                    <a:lnTo>
                      <a:pt x="203" y="243"/>
                    </a:lnTo>
                    <a:lnTo>
                      <a:pt x="229" y="261"/>
                    </a:lnTo>
                    <a:lnTo>
                      <a:pt x="229" y="254"/>
                    </a:lnTo>
                    <a:lnTo>
                      <a:pt x="226" y="254"/>
                    </a:lnTo>
                    <a:lnTo>
                      <a:pt x="226" y="251"/>
                    </a:lnTo>
                    <a:lnTo>
                      <a:pt x="219" y="249"/>
                    </a:lnTo>
                    <a:lnTo>
                      <a:pt x="211" y="243"/>
                    </a:lnTo>
                    <a:lnTo>
                      <a:pt x="205" y="241"/>
                    </a:lnTo>
                    <a:lnTo>
                      <a:pt x="198" y="235"/>
                    </a:lnTo>
                    <a:lnTo>
                      <a:pt x="198" y="232"/>
                    </a:lnTo>
                    <a:lnTo>
                      <a:pt x="194" y="230"/>
                    </a:lnTo>
                    <a:lnTo>
                      <a:pt x="186" y="23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49" name="Freeform 215"/>
              <p:cNvSpPr>
                <a:spLocks noChangeAspect="1"/>
              </p:cNvSpPr>
              <p:nvPr/>
            </p:nvSpPr>
            <p:spPr bwMode="gray">
              <a:xfrm>
                <a:off x="3761647" y="1082615"/>
                <a:ext cx="249918" cy="143163"/>
              </a:xfrm>
              <a:custGeom>
                <a:avLst/>
                <a:gdLst>
                  <a:gd name="T0" fmla="*/ 4 w 507"/>
                  <a:gd name="T1" fmla="*/ 8 h 346"/>
                  <a:gd name="T2" fmla="*/ 2 w 507"/>
                  <a:gd name="T3" fmla="*/ 8 h 346"/>
                  <a:gd name="T4" fmla="*/ 4 w 507"/>
                  <a:gd name="T5" fmla="*/ 7 h 346"/>
                  <a:gd name="T6" fmla="*/ 3 w 507"/>
                  <a:gd name="T7" fmla="*/ 7 h 346"/>
                  <a:gd name="T8" fmla="*/ 3 w 507"/>
                  <a:gd name="T9" fmla="*/ 6 h 346"/>
                  <a:gd name="T10" fmla="*/ 1 w 507"/>
                  <a:gd name="T11" fmla="*/ 5 h 346"/>
                  <a:gd name="T12" fmla="*/ 2 w 507"/>
                  <a:gd name="T13" fmla="*/ 5 h 346"/>
                  <a:gd name="T14" fmla="*/ 4 w 507"/>
                  <a:gd name="T15" fmla="*/ 4 h 346"/>
                  <a:gd name="T16" fmla="*/ 3 w 507"/>
                  <a:gd name="T17" fmla="*/ 5 h 346"/>
                  <a:gd name="T18" fmla="*/ 3 w 507"/>
                  <a:gd name="T19" fmla="*/ 3 h 346"/>
                  <a:gd name="T20" fmla="*/ 2 w 507"/>
                  <a:gd name="T21" fmla="*/ 3 h 346"/>
                  <a:gd name="T22" fmla="*/ 0 w 507"/>
                  <a:gd name="T23" fmla="*/ 3 h 346"/>
                  <a:gd name="T24" fmla="*/ 1 w 507"/>
                  <a:gd name="T25" fmla="*/ 3 h 346"/>
                  <a:gd name="T26" fmla="*/ 1 w 507"/>
                  <a:gd name="T27" fmla="*/ 2 h 346"/>
                  <a:gd name="T28" fmla="*/ 2 w 507"/>
                  <a:gd name="T29" fmla="*/ 3 h 346"/>
                  <a:gd name="T30" fmla="*/ 2 w 507"/>
                  <a:gd name="T31" fmla="*/ 2 h 346"/>
                  <a:gd name="T32" fmla="*/ 1 w 507"/>
                  <a:gd name="T33" fmla="*/ 2 h 346"/>
                  <a:gd name="T34" fmla="*/ 1 w 507"/>
                  <a:gd name="T35" fmla="*/ 2 h 346"/>
                  <a:gd name="T36" fmla="*/ 2 w 507"/>
                  <a:gd name="T37" fmla="*/ 2 h 346"/>
                  <a:gd name="T38" fmla="*/ 2 w 507"/>
                  <a:gd name="T39" fmla="*/ 2 h 346"/>
                  <a:gd name="T40" fmla="*/ 2 w 507"/>
                  <a:gd name="T41" fmla="*/ 2 h 346"/>
                  <a:gd name="T42" fmla="*/ 3 w 507"/>
                  <a:gd name="T43" fmla="*/ 2 h 346"/>
                  <a:gd name="T44" fmla="*/ 3 w 507"/>
                  <a:gd name="T45" fmla="*/ 2 h 346"/>
                  <a:gd name="T46" fmla="*/ 2 w 507"/>
                  <a:gd name="T47" fmla="*/ 1 h 346"/>
                  <a:gd name="T48" fmla="*/ 3 w 507"/>
                  <a:gd name="T49" fmla="*/ 1 h 346"/>
                  <a:gd name="T50" fmla="*/ 2 w 507"/>
                  <a:gd name="T51" fmla="*/ 1 h 346"/>
                  <a:gd name="T52" fmla="*/ 3 w 507"/>
                  <a:gd name="T53" fmla="*/ 0 h 346"/>
                  <a:gd name="T54" fmla="*/ 4 w 507"/>
                  <a:gd name="T55" fmla="*/ 2 h 346"/>
                  <a:gd name="T56" fmla="*/ 4 w 507"/>
                  <a:gd name="T57" fmla="*/ 2 h 346"/>
                  <a:gd name="T58" fmla="*/ 4 w 507"/>
                  <a:gd name="T59" fmla="*/ 3 h 346"/>
                  <a:gd name="T60" fmla="*/ 4 w 507"/>
                  <a:gd name="T61" fmla="*/ 3 h 346"/>
                  <a:gd name="T62" fmla="*/ 4 w 507"/>
                  <a:gd name="T63" fmla="*/ 4 h 346"/>
                  <a:gd name="T64" fmla="*/ 4 w 507"/>
                  <a:gd name="T65" fmla="*/ 4 h 346"/>
                  <a:gd name="T66" fmla="*/ 5 w 507"/>
                  <a:gd name="T67" fmla="*/ 4 h 346"/>
                  <a:gd name="T68" fmla="*/ 5 w 507"/>
                  <a:gd name="T69" fmla="*/ 3 h 346"/>
                  <a:gd name="T70" fmla="*/ 6 w 507"/>
                  <a:gd name="T71" fmla="*/ 2 h 346"/>
                  <a:gd name="T72" fmla="*/ 6 w 507"/>
                  <a:gd name="T73" fmla="*/ 2 h 346"/>
                  <a:gd name="T74" fmla="*/ 7 w 507"/>
                  <a:gd name="T75" fmla="*/ 2 h 346"/>
                  <a:gd name="T76" fmla="*/ 8 w 507"/>
                  <a:gd name="T77" fmla="*/ 1 h 346"/>
                  <a:gd name="T78" fmla="*/ 9 w 507"/>
                  <a:gd name="T79" fmla="*/ 2 h 346"/>
                  <a:gd name="T80" fmla="*/ 9 w 507"/>
                  <a:gd name="T81" fmla="*/ 1 h 346"/>
                  <a:gd name="T82" fmla="*/ 9 w 507"/>
                  <a:gd name="T83" fmla="*/ 2 h 346"/>
                  <a:gd name="T84" fmla="*/ 11 w 507"/>
                  <a:gd name="T85" fmla="*/ 1 h 346"/>
                  <a:gd name="T86" fmla="*/ 11 w 507"/>
                  <a:gd name="T87" fmla="*/ 0 h 346"/>
                  <a:gd name="T88" fmla="*/ 12 w 507"/>
                  <a:gd name="T89" fmla="*/ 1 h 346"/>
                  <a:gd name="T90" fmla="*/ 13 w 507"/>
                  <a:gd name="T91" fmla="*/ 1 h 346"/>
                  <a:gd name="T92" fmla="*/ 12 w 507"/>
                  <a:gd name="T93" fmla="*/ 2 h 346"/>
                  <a:gd name="T94" fmla="*/ 13 w 507"/>
                  <a:gd name="T95" fmla="*/ 2 h 346"/>
                  <a:gd name="T96" fmla="*/ 13 w 507"/>
                  <a:gd name="T97" fmla="*/ 2 h 346"/>
                  <a:gd name="T98" fmla="*/ 13 w 507"/>
                  <a:gd name="T99" fmla="*/ 3 h 346"/>
                  <a:gd name="T100" fmla="*/ 14 w 507"/>
                  <a:gd name="T101" fmla="*/ 3 h 346"/>
                  <a:gd name="T102" fmla="*/ 14 w 507"/>
                  <a:gd name="T103" fmla="*/ 4 h 346"/>
                  <a:gd name="T104" fmla="*/ 14 w 507"/>
                  <a:gd name="T105" fmla="*/ 4 h 346"/>
                  <a:gd name="T106" fmla="*/ 14 w 507"/>
                  <a:gd name="T107" fmla="*/ 5 h 346"/>
                  <a:gd name="T108" fmla="*/ 13 w 507"/>
                  <a:gd name="T109" fmla="*/ 6 h 346"/>
                  <a:gd name="T110" fmla="*/ 13 w 507"/>
                  <a:gd name="T111" fmla="*/ 7 h 346"/>
                  <a:gd name="T112" fmla="*/ 12 w 507"/>
                  <a:gd name="T113" fmla="*/ 7 h 346"/>
                  <a:gd name="T114" fmla="*/ 10 w 507"/>
                  <a:gd name="T115" fmla="*/ 8 h 346"/>
                  <a:gd name="T116" fmla="*/ 8 w 507"/>
                  <a:gd name="T117" fmla="*/ 10 h 34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07"/>
                  <a:gd name="T178" fmla="*/ 0 h 346"/>
                  <a:gd name="T179" fmla="*/ 507 w 507"/>
                  <a:gd name="T180" fmla="*/ 346 h 34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07" h="346">
                    <a:moveTo>
                      <a:pt x="210" y="329"/>
                    </a:moveTo>
                    <a:lnTo>
                      <a:pt x="154" y="295"/>
                    </a:lnTo>
                    <a:lnTo>
                      <a:pt x="86" y="300"/>
                    </a:lnTo>
                    <a:lnTo>
                      <a:pt x="83" y="273"/>
                    </a:lnTo>
                    <a:lnTo>
                      <a:pt x="94" y="282"/>
                    </a:lnTo>
                    <a:lnTo>
                      <a:pt x="125" y="262"/>
                    </a:lnTo>
                    <a:lnTo>
                      <a:pt x="125" y="245"/>
                    </a:lnTo>
                    <a:lnTo>
                      <a:pt x="110" y="248"/>
                    </a:lnTo>
                    <a:lnTo>
                      <a:pt x="127" y="219"/>
                    </a:lnTo>
                    <a:lnTo>
                      <a:pt x="111" y="229"/>
                    </a:lnTo>
                    <a:lnTo>
                      <a:pt x="91" y="192"/>
                    </a:lnTo>
                    <a:lnTo>
                      <a:pt x="26" y="197"/>
                    </a:lnTo>
                    <a:lnTo>
                      <a:pt x="29" y="186"/>
                    </a:lnTo>
                    <a:lnTo>
                      <a:pt x="79" y="168"/>
                    </a:lnTo>
                    <a:lnTo>
                      <a:pt x="120" y="172"/>
                    </a:lnTo>
                    <a:lnTo>
                      <a:pt x="128" y="151"/>
                    </a:lnTo>
                    <a:lnTo>
                      <a:pt x="119" y="161"/>
                    </a:lnTo>
                    <a:lnTo>
                      <a:pt x="93" y="157"/>
                    </a:lnTo>
                    <a:lnTo>
                      <a:pt x="125" y="124"/>
                    </a:lnTo>
                    <a:lnTo>
                      <a:pt x="105" y="123"/>
                    </a:lnTo>
                    <a:lnTo>
                      <a:pt x="93" y="107"/>
                    </a:lnTo>
                    <a:lnTo>
                      <a:pt x="74" y="106"/>
                    </a:lnTo>
                    <a:lnTo>
                      <a:pt x="40" y="126"/>
                    </a:lnTo>
                    <a:lnTo>
                      <a:pt x="0" y="123"/>
                    </a:lnTo>
                    <a:lnTo>
                      <a:pt x="6" y="104"/>
                    </a:lnTo>
                    <a:lnTo>
                      <a:pt x="26" y="107"/>
                    </a:lnTo>
                    <a:lnTo>
                      <a:pt x="30" y="101"/>
                    </a:lnTo>
                    <a:lnTo>
                      <a:pt x="17" y="84"/>
                    </a:lnTo>
                    <a:lnTo>
                      <a:pt x="43" y="104"/>
                    </a:lnTo>
                    <a:lnTo>
                      <a:pt x="59" y="101"/>
                    </a:lnTo>
                    <a:lnTo>
                      <a:pt x="52" y="95"/>
                    </a:lnTo>
                    <a:lnTo>
                      <a:pt x="57" y="85"/>
                    </a:lnTo>
                    <a:lnTo>
                      <a:pt x="34" y="78"/>
                    </a:lnTo>
                    <a:lnTo>
                      <a:pt x="43" y="75"/>
                    </a:lnTo>
                    <a:lnTo>
                      <a:pt x="30" y="56"/>
                    </a:lnTo>
                    <a:lnTo>
                      <a:pt x="43" y="64"/>
                    </a:lnTo>
                    <a:lnTo>
                      <a:pt x="38" y="51"/>
                    </a:lnTo>
                    <a:lnTo>
                      <a:pt x="49" y="55"/>
                    </a:lnTo>
                    <a:lnTo>
                      <a:pt x="42" y="45"/>
                    </a:lnTo>
                    <a:lnTo>
                      <a:pt x="64" y="50"/>
                    </a:lnTo>
                    <a:lnTo>
                      <a:pt x="68" y="65"/>
                    </a:lnTo>
                    <a:lnTo>
                      <a:pt x="77" y="59"/>
                    </a:lnTo>
                    <a:lnTo>
                      <a:pt x="88" y="81"/>
                    </a:lnTo>
                    <a:lnTo>
                      <a:pt x="91" y="70"/>
                    </a:lnTo>
                    <a:lnTo>
                      <a:pt x="94" y="81"/>
                    </a:lnTo>
                    <a:lnTo>
                      <a:pt x="100" y="68"/>
                    </a:lnTo>
                    <a:lnTo>
                      <a:pt x="94" y="51"/>
                    </a:lnTo>
                    <a:lnTo>
                      <a:pt x="74" y="39"/>
                    </a:lnTo>
                    <a:lnTo>
                      <a:pt x="79" y="30"/>
                    </a:lnTo>
                    <a:lnTo>
                      <a:pt x="94" y="33"/>
                    </a:lnTo>
                    <a:lnTo>
                      <a:pt x="85" y="22"/>
                    </a:lnTo>
                    <a:lnTo>
                      <a:pt x="64" y="24"/>
                    </a:lnTo>
                    <a:lnTo>
                      <a:pt x="66" y="9"/>
                    </a:lnTo>
                    <a:lnTo>
                      <a:pt x="96" y="14"/>
                    </a:lnTo>
                    <a:lnTo>
                      <a:pt x="145" y="61"/>
                    </a:lnTo>
                    <a:lnTo>
                      <a:pt x="137" y="68"/>
                    </a:lnTo>
                    <a:lnTo>
                      <a:pt x="147" y="73"/>
                    </a:lnTo>
                    <a:lnTo>
                      <a:pt x="147" y="85"/>
                    </a:lnTo>
                    <a:lnTo>
                      <a:pt x="139" y="97"/>
                    </a:lnTo>
                    <a:lnTo>
                      <a:pt x="142" y="106"/>
                    </a:lnTo>
                    <a:lnTo>
                      <a:pt x="142" y="114"/>
                    </a:lnTo>
                    <a:lnTo>
                      <a:pt x="147" y="109"/>
                    </a:lnTo>
                    <a:lnTo>
                      <a:pt x="148" y="119"/>
                    </a:lnTo>
                    <a:lnTo>
                      <a:pt x="144" y="124"/>
                    </a:lnTo>
                    <a:lnTo>
                      <a:pt x="152" y="127"/>
                    </a:lnTo>
                    <a:lnTo>
                      <a:pt x="152" y="148"/>
                    </a:lnTo>
                    <a:lnTo>
                      <a:pt x="159" y="129"/>
                    </a:lnTo>
                    <a:lnTo>
                      <a:pt x="169" y="127"/>
                    </a:lnTo>
                    <a:lnTo>
                      <a:pt x="173" y="101"/>
                    </a:lnTo>
                    <a:lnTo>
                      <a:pt x="186" y="118"/>
                    </a:lnTo>
                    <a:lnTo>
                      <a:pt x="191" y="109"/>
                    </a:lnTo>
                    <a:lnTo>
                      <a:pt x="196" y="84"/>
                    </a:lnTo>
                    <a:lnTo>
                      <a:pt x="191" y="51"/>
                    </a:lnTo>
                    <a:lnTo>
                      <a:pt x="196" y="50"/>
                    </a:lnTo>
                    <a:lnTo>
                      <a:pt x="232" y="92"/>
                    </a:lnTo>
                    <a:lnTo>
                      <a:pt x="238" y="75"/>
                    </a:lnTo>
                    <a:lnTo>
                      <a:pt x="235" y="58"/>
                    </a:lnTo>
                    <a:lnTo>
                      <a:pt x="267" y="39"/>
                    </a:lnTo>
                    <a:lnTo>
                      <a:pt x="295" y="101"/>
                    </a:lnTo>
                    <a:lnTo>
                      <a:pt x="298" y="76"/>
                    </a:lnTo>
                    <a:lnTo>
                      <a:pt x="289" y="45"/>
                    </a:lnTo>
                    <a:lnTo>
                      <a:pt x="303" y="45"/>
                    </a:lnTo>
                    <a:lnTo>
                      <a:pt x="318" y="61"/>
                    </a:lnTo>
                    <a:lnTo>
                      <a:pt x="329" y="56"/>
                    </a:lnTo>
                    <a:lnTo>
                      <a:pt x="334" y="42"/>
                    </a:lnTo>
                    <a:lnTo>
                      <a:pt x="372" y="45"/>
                    </a:lnTo>
                    <a:lnTo>
                      <a:pt x="368" y="7"/>
                    </a:lnTo>
                    <a:lnTo>
                      <a:pt x="382" y="0"/>
                    </a:lnTo>
                    <a:lnTo>
                      <a:pt x="405" y="17"/>
                    </a:lnTo>
                    <a:lnTo>
                      <a:pt x="402" y="33"/>
                    </a:lnTo>
                    <a:lnTo>
                      <a:pt x="416" y="42"/>
                    </a:lnTo>
                    <a:lnTo>
                      <a:pt x="456" y="17"/>
                    </a:lnTo>
                    <a:lnTo>
                      <a:pt x="461" y="21"/>
                    </a:lnTo>
                    <a:lnTo>
                      <a:pt x="433" y="51"/>
                    </a:lnTo>
                    <a:lnTo>
                      <a:pt x="435" y="58"/>
                    </a:lnTo>
                    <a:lnTo>
                      <a:pt x="452" y="55"/>
                    </a:lnTo>
                    <a:lnTo>
                      <a:pt x="455" y="72"/>
                    </a:lnTo>
                    <a:lnTo>
                      <a:pt x="450" y="93"/>
                    </a:lnTo>
                    <a:lnTo>
                      <a:pt x="470" y="90"/>
                    </a:lnTo>
                    <a:lnTo>
                      <a:pt x="470" y="106"/>
                    </a:lnTo>
                    <a:lnTo>
                      <a:pt x="484" y="110"/>
                    </a:lnTo>
                    <a:lnTo>
                      <a:pt x="485" y="99"/>
                    </a:lnTo>
                    <a:lnTo>
                      <a:pt x="499" y="126"/>
                    </a:lnTo>
                    <a:lnTo>
                      <a:pt x="492" y="141"/>
                    </a:lnTo>
                    <a:lnTo>
                      <a:pt x="498" y="153"/>
                    </a:lnTo>
                    <a:lnTo>
                      <a:pt x="506" y="148"/>
                    </a:lnTo>
                    <a:lnTo>
                      <a:pt x="507" y="161"/>
                    </a:lnTo>
                    <a:lnTo>
                      <a:pt x="498" y="183"/>
                    </a:lnTo>
                    <a:lnTo>
                      <a:pt x="462" y="205"/>
                    </a:lnTo>
                    <a:lnTo>
                      <a:pt x="461" y="214"/>
                    </a:lnTo>
                    <a:lnTo>
                      <a:pt x="476" y="209"/>
                    </a:lnTo>
                    <a:lnTo>
                      <a:pt x="444" y="253"/>
                    </a:lnTo>
                    <a:lnTo>
                      <a:pt x="423" y="234"/>
                    </a:lnTo>
                    <a:lnTo>
                      <a:pt x="422" y="246"/>
                    </a:lnTo>
                    <a:lnTo>
                      <a:pt x="377" y="287"/>
                    </a:lnTo>
                    <a:lnTo>
                      <a:pt x="345" y="288"/>
                    </a:lnTo>
                    <a:lnTo>
                      <a:pt x="300" y="334"/>
                    </a:lnTo>
                    <a:lnTo>
                      <a:pt x="272" y="346"/>
                    </a:lnTo>
                    <a:lnTo>
                      <a:pt x="210" y="32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0" name="Freeform 216"/>
              <p:cNvSpPr>
                <a:spLocks noChangeAspect="1" noEditPoints="1"/>
              </p:cNvSpPr>
              <p:nvPr/>
            </p:nvSpPr>
            <p:spPr bwMode="gray">
              <a:xfrm>
                <a:off x="4935451" y="794928"/>
                <a:ext cx="3729409" cy="1143935"/>
              </a:xfrm>
              <a:custGeom>
                <a:avLst/>
                <a:gdLst>
                  <a:gd name="T0" fmla="*/ 57 w 7540"/>
                  <a:gd name="T1" fmla="*/ 19 h 2736"/>
                  <a:gd name="T2" fmla="*/ 67 w 7540"/>
                  <a:gd name="T3" fmla="*/ 17 h 2736"/>
                  <a:gd name="T4" fmla="*/ 64 w 7540"/>
                  <a:gd name="T5" fmla="*/ 2 h 2736"/>
                  <a:gd name="T6" fmla="*/ 74 w 7540"/>
                  <a:gd name="T7" fmla="*/ 6 h 2736"/>
                  <a:gd name="T8" fmla="*/ 141 w 7540"/>
                  <a:gd name="T9" fmla="*/ 0 h 2736"/>
                  <a:gd name="T10" fmla="*/ 167 w 7540"/>
                  <a:gd name="T11" fmla="*/ 4 h 2736"/>
                  <a:gd name="T12" fmla="*/ 191 w 7540"/>
                  <a:gd name="T13" fmla="*/ 9 h 2736"/>
                  <a:gd name="T14" fmla="*/ 208 w 7540"/>
                  <a:gd name="T15" fmla="*/ 14 h 2736"/>
                  <a:gd name="T16" fmla="*/ 211 w 7540"/>
                  <a:gd name="T17" fmla="*/ 20 h 2736"/>
                  <a:gd name="T18" fmla="*/ 213 w 7540"/>
                  <a:gd name="T19" fmla="*/ 18 h 2736"/>
                  <a:gd name="T20" fmla="*/ 216 w 7540"/>
                  <a:gd name="T21" fmla="*/ 23 h 2736"/>
                  <a:gd name="T22" fmla="*/ 213 w 7540"/>
                  <a:gd name="T23" fmla="*/ 27 h 2736"/>
                  <a:gd name="T24" fmla="*/ 210 w 7540"/>
                  <a:gd name="T25" fmla="*/ 25 h 2736"/>
                  <a:gd name="T26" fmla="*/ 204 w 7540"/>
                  <a:gd name="T27" fmla="*/ 21 h 2736"/>
                  <a:gd name="T28" fmla="*/ 202 w 7540"/>
                  <a:gd name="T29" fmla="*/ 31 h 2736"/>
                  <a:gd name="T30" fmla="*/ 187 w 7540"/>
                  <a:gd name="T31" fmla="*/ 38 h 2736"/>
                  <a:gd name="T32" fmla="*/ 181 w 7540"/>
                  <a:gd name="T33" fmla="*/ 48 h 2736"/>
                  <a:gd name="T34" fmla="*/ 175 w 7540"/>
                  <a:gd name="T35" fmla="*/ 56 h 2736"/>
                  <a:gd name="T36" fmla="*/ 182 w 7540"/>
                  <a:gd name="T37" fmla="*/ 36 h 2736"/>
                  <a:gd name="T38" fmla="*/ 178 w 7540"/>
                  <a:gd name="T39" fmla="*/ 34 h 2736"/>
                  <a:gd name="T40" fmla="*/ 166 w 7540"/>
                  <a:gd name="T41" fmla="*/ 40 h 2736"/>
                  <a:gd name="T42" fmla="*/ 151 w 7540"/>
                  <a:gd name="T43" fmla="*/ 45 h 2736"/>
                  <a:gd name="T44" fmla="*/ 148 w 7540"/>
                  <a:gd name="T45" fmla="*/ 55 h 2736"/>
                  <a:gd name="T46" fmla="*/ 148 w 7540"/>
                  <a:gd name="T47" fmla="*/ 69 h 2736"/>
                  <a:gd name="T48" fmla="*/ 139 w 7540"/>
                  <a:gd name="T49" fmla="*/ 73 h 2736"/>
                  <a:gd name="T50" fmla="*/ 134 w 7540"/>
                  <a:gd name="T51" fmla="*/ 63 h 2736"/>
                  <a:gd name="T52" fmla="*/ 118 w 7540"/>
                  <a:gd name="T53" fmla="*/ 63 h 2736"/>
                  <a:gd name="T54" fmla="*/ 94 w 7540"/>
                  <a:gd name="T55" fmla="*/ 62 h 2736"/>
                  <a:gd name="T56" fmla="*/ 72 w 7540"/>
                  <a:gd name="T57" fmla="*/ 60 h 2736"/>
                  <a:gd name="T58" fmla="*/ 61 w 7540"/>
                  <a:gd name="T59" fmla="*/ 53 h 2736"/>
                  <a:gd name="T60" fmla="*/ 49 w 7540"/>
                  <a:gd name="T61" fmla="*/ 53 h 2736"/>
                  <a:gd name="T62" fmla="*/ 45 w 7540"/>
                  <a:gd name="T63" fmla="*/ 59 h 2736"/>
                  <a:gd name="T64" fmla="*/ 37 w 7540"/>
                  <a:gd name="T65" fmla="*/ 61 h 2736"/>
                  <a:gd name="T66" fmla="*/ 27 w 7540"/>
                  <a:gd name="T67" fmla="*/ 62 h 2736"/>
                  <a:gd name="T68" fmla="*/ 28 w 7540"/>
                  <a:gd name="T69" fmla="*/ 70 h 2736"/>
                  <a:gd name="T70" fmla="*/ 25 w 7540"/>
                  <a:gd name="T71" fmla="*/ 77 h 2736"/>
                  <a:gd name="T72" fmla="*/ 15 w 7540"/>
                  <a:gd name="T73" fmla="*/ 69 h 2736"/>
                  <a:gd name="T74" fmla="*/ 15 w 7540"/>
                  <a:gd name="T75" fmla="*/ 62 h 2736"/>
                  <a:gd name="T76" fmla="*/ 7 w 7540"/>
                  <a:gd name="T77" fmla="*/ 54 h 2736"/>
                  <a:gd name="T78" fmla="*/ 0 w 7540"/>
                  <a:gd name="T79" fmla="*/ 42 h 2736"/>
                  <a:gd name="T80" fmla="*/ 5 w 7540"/>
                  <a:gd name="T81" fmla="*/ 27 h 2736"/>
                  <a:gd name="T82" fmla="*/ 5 w 7540"/>
                  <a:gd name="T83" fmla="*/ 9 h 2736"/>
                  <a:gd name="T84" fmla="*/ 17 w 7540"/>
                  <a:gd name="T85" fmla="*/ 21 h 2736"/>
                  <a:gd name="T86" fmla="*/ 14 w 7540"/>
                  <a:gd name="T87" fmla="*/ 27 h 2736"/>
                  <a:gd name="T88" fmla="*/ 23 w 7540"/>
                  <a:gd name="T89" fmla="*/ 16 h 2736"/>
                  <a:gd name="T90" fmla="*/ 34 w 7540"/>
                  <a:gd name="T91" fmla="*/ 12 h 2736"/>
                  <a:gd name="T92" fmla="*/ 43 w 7540"/>
                  <a:gd name="T93" fmla="*/ 13 h 2736"/>
                  <a:gd name="T94" fmla="*/ 54 w 7540"/>
                  <a:gd name="T95" fmla="*/ 7 h 2736"/>
                  <a:gd name="T96" fmla="*/ 170 w 7540"/>
                  <a:gd name="T97" fmla="*/ 63 h 2736"/>
                  <a:gd name="T98" fmla="*/ 185 w 7540"/>
                  <a:gd name="T99" fmla="*/ 51 h 2736"/>
                  <a:gd name="T100" fmla="*/ 154 w 7540"/>
                  <a:gd name="T101" fmla="*/ 53 h 2736"/>
                  <a:gd name="T102" fmla="*/ 155 w 7540"/>
                  <a:gd name="T103" fmla="*/ 64 h 2736"/>
                  <a:gd name="T104" fmla="*/ 153 w 7540"/>
                  <a:gd name="T105" fmla="*/ 65 h 2736"/>
                  <a:gd name="T106" fmla="*/ 159 w 7540"/>
                  <a:gd name="T107" fmla="*/ 74 h 2736"/>
                  <a:gd name="T108" fmla="*/ 162 w 7540"/>
                  <a:gd name="T109" fmla="*/ 71 h 2736"/>
                  <a:gd name="T110" fmla="*/ 42 w 7540"/>
                  <a:gd name="T111" fmla="*/ 8 h 2736"/>
                  <a:gd name="T112" fmla="*/ 34 w 7540"/>
                  <a:gd name="T113" fmla="*/ 2 h 2736"/>
                  <a:gd name="T114" fmla="*/ 36 w 7540"/>
                  <a:gd name="T115" fmla="*/ 3 h 2736"/>
                  <a:gd name="T116" fmla="*/ 29 w 7540"/>
                  <a:gd name="T117" fmla="*/ 9 h 2736"/>
                  <a:gd name="T118" fmla="*/ 74 w 7540"/>
                  <a:gd name="T119" fmla="*/ 6 h 2736"/>
                  <a:gd name="T120" fmla="*/ 188 w 7540"/>
                  <a:gd name="T121" fmla="*/ 7 h 2736"/>
                  <a:gd name="T122" fmla="*/ 167 w 7540"/>
                  <a:gd name="T123" fmla="*/ 68 h 27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540"/>
                  <a:gd name="T187" fmla="*/ 0 h 2736"/>
                  <a:gd name="T188" fmla="*/ 7540 w 7540"/>
                  <a:gd name="T189" fmla="*/ 2736 h 27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540" h="2736">
                    <a:moveTo>
                      <a:pt x="1911" y="0"/>
                    </a:moveTo>
                    <a:lnTo>
                      <a:pt x="2084" y="0"/>
                    </a:lnTo>
                    <a:lnTo>
                      <a:pt x="2066" y="47"/>
                    </a:lnTo>
                    <a:lnTo>
                      <a:pt x="2103" y="90"/>
                    </a:lnTo>
                    <a:lnTo>
                      <a:pt x="2112" y="140"/>
                    </a:lnTo>
                    <a:lnTo>
                      <a:pt x="2110" y="202"/>
                    </a:lnTo>
                    <a:lnTo>
                      <a:pt x="2095" y="220"/>
                    </a:lnTo>
                    <a:lnTo>
                      <a:pt x="2108" y="276"/>
                    </a:lnTo>
                    <a:lnTo>
                      <a:pt x="2098" y="387"/>
                    </a:lnTo>
                    <a:lnTo>
                      <a:pt x="2142" y="437"/>
                    </a:lnTo>
                    <a:lnTo>
                      <a:pt x="2142" y="461"/>
                    </a:lnTo>
                    <a:lnTo>
                      <a:pt x="2127" y="497"/>
                    </a:lnTo>
                    <a:lnTo>
                      <a:pt x="2127" y="550"/>
                    </a:lnTo>
                    <a:lnTo>
                      <a:pt x="2105" y="564"/>
                    </a:lnTo>
                    <a:lnTo>
                      <a:pt x="2075" y="637"/>
                    </a:lnTo>
                    <a:lnTo>
                      <a:pt x="1973" y="663"/>
                    </a:lnTo>
                    <a:lnTo>
                      <a:pt x="1986" y="705"/>
                    </a:lnTo>
                    <a:lnTo>
                      <a:pt x="2079" y="723"/>
                    </a:lnTo>
                    <a:lnTo>
                      <a:pt x="2090" y="720"/>
                    </a:lnTo>
                    <a:lnTo>
                      <a:pt x="2093" y="683"/>
                    </a:lnTo>
                    <a:lnTo>
                      <a:pt x="2146" y="649"/>
                    </a:lnTo>
                    <a:lnTo>
                      <a:pt x="2164" y="593"/>
                    </a:lnTo>
                    <a:lnTo>
                      <a:pt x="2201" y="553"/>
                    </a:lnTo>
                    <a:lnTo>
                      <a:pt x="2203" y="516"/>
                    </a:lnTo>
                    <a:lnTo>
                      <a:pt x="2181" y="465"/>
                    </a:lnTo>
                    <a:lnTo>
                      <a:pt x="2195" y="423"/>
                    </a:lnTo>
                    <a:lnTo>
                      <a:pt x="2288" y="393"/>
                    </a:lnTo>
                    <a:lnTo>
                      <a:pt x="2322" y="454"/>
                    </a:lnTo>
                    <a:lnTo>
                      <a:pt x="2316" y="482"/>
                    </a:lnTo>
                    <a:lnTo>
                      <a:pt x="2327" y="490"/>
                    </a:lnTo>
                    <a:lnTo>
                      <a:pt x="2316" y="547"/>
                    </a:lnTo>
                    <a:lnTo>
                      <a:pt x="2339" y="571"/>
                    </a:lnTo>
                    <a:lnTo>
                      <a:pt x="2395" y="564"/>
                    </a:lnTo>
                    <a:lnTo>
                      <a:pt x="2332" y="542"/>
                    </a:lnTo>
                    <a:lnTo>
                      <a:pt x="2335" y="497"/>
                    </a:lnTo>
                    <a:lnTo>
                      <a:pt x="2361" y="482"/>
                    </a:lnTo>
                    <a:lnTo>
                      <a:pt x="2339" y="406"/>
                    </a:lnTo>
                    <a:lnTo>
                      <a:pt x="2264" y="361"/>
                    </a:lnTo>
                    <a:lnTo>
                      <a:pt x="2222" y="380"/>
                    </a:lnTo>
                    <a:lnTo>
                      <a:pt x="2157" y="363"/>
                    </a:lnTo>
                    <a:lnTo>
                      <a:pt x="2166" y="327"/>
                    </a:lnTo>
                    <a:lnTo>
                      <a:pt x="2149" y="290"/>
                    </a:lnTo>
                    <a:lnTo>
                      <a:pt x="2183" y="165"/>
                    </a:lnTo>
                    <a:lnTo>
                      <a:pt x="2124" y="39"/>
                    </a:lnTo>
                    <a:lnTo>
                      <a:pt x="2137" y="0"/>
                    </a:lnTo>
                    <a:lnTo>
                      <a:pt x="2231" y="0"/>
                    </a:lnTo>
                    <a:lnTo>
                      <a:pt x="2237" y="31"/>
                    </a:lnTo>
                    <a:lnTo>
                      <a:pt x="2223" y="58"/>
                    </a:lnTo>
                    <a:lnTo>
                      <a:pt x="2232" y="70"/>
                    </a:lnTo>
                    <a:lnTo>
                      <a:pt x="2362" y="106"/>
                    </a:lnTo>
                    <a:lnTo>
                      <a:pt x="2361" y="81"/>
                    </a:lnTo>
                    <a:lnTo>
                      <a:pt x="2277" y="39"/>
                    </a:lnTo>
                    <a:lnTo>
                      <a:pt x="2263" y="0"/>
                    </a:lnTo>
                    <a:lnTo>
                      <a:pt x="2290" y="0"/>
                    </a:lnTo>
                    <a:lnTo>
                      <a:pt x="2299" y="19"/>
                    </a:lnTo>
                    <a:lnTo>
                      <a:pt x="2344" y="0"/>
                    </a:lnTo>
                    <a:lnTo>
                      <a:pt x="2501" y="0"/>
                    </a:lnTo>
                    <a:lnTo>
                      <a:pt x="2517" y="14"/>
                    </a:lnTo>
                    <a:lnTo>
                      <a:pt x="2598" y="24"/>
                    </a:lnTo>
                    <a:lnTo>
                      <a:pt x="2584" y="65"/>
                    </a:lnTo>
                    <a:lnTo>
                      <a:pt x="2552" y="92"/>
                    </a:lnTo>
                    <a:lnTo>
                      <a:pt x="2556" y="157"/>
                    </a:lnTo>
                    <a:lnTo>
                      <a:pt x="2548" y="182"/>
                    </a:lnTo>
                    <a:lnTo>
                      <a:pt x="2548" y="220"/>
                    </a:lnTo>
                    <a:lnTo>
                      <a:pt x="2560" y="239"/>
                    </a:lnTo>
                    <a:lnTo>
                      <a:pt x="2596" y="250"/>
                    </a:lnTo>
                    <a:lnTo>
                      <a:pt x="2593" y="219"/>
                    </a:lnTo>
                    <a:lnTo>
                      <a:pt x="2618" y="208"/>
                    </a:lnTo>
                    <a:lnTo>
                      <a:pt x="2619" y="168"/>
                    </a:lnTo>
                    <a:lnTo>
                      <a:pt x="2596" y="85"/>
                    </a:lnTo>
                    <a:lnTo>
                      <a:pt x="2616" y="35"/>
                    </a:lnTo>
                    <a:lnTo>
                      <a:pt x="2607" y="0"/>
                    </a:lnTo>
                    <a:lnTo>
                      <a:pt x="4694" y="0"/>
                    </a:lnTo>
                    <a:lnTo>
                      <a:pt x="4700" y="27"/>
                    </a:lnTo>
                    <a:lnTo>
                      <a:pt x="4712" y="24"/>
                    </a:lnTo>
                    <a:lnTo>
                      <a:pt x="4751" y="112"/>
                    </a:lnTo>
                    <a:lnTo>
                      <a:pt x="4796" y="129"/>
                    </a:lnTo>
                    <a:lnTo>
                      <a:pt x="4813" y="161"/>
                    </a:lnTo>
                    <a:lnTo>
                      <a:pt x="4869" y="0"/>
                    </a:lnTo>
                    <a:lnTo>
                      <a:pt x="4889" y="0"/>
                    </a:lnTo>
                    <a:lnTo>
                      <a:pt x="4921" y="60"/>
                    </a:lnTo>
                    <a:lnTo>
                      <a:pt x="5009" y="27"/>
                    </a:lnTo>
                    <a:lnTo>
                      <a:pt x="5045" y="45"/>
                    </a:lnTo>
                    <a:lnTo>
                      <a:pt x="5119" y="97"/>
                    </a:lnTo>
                    <a:lnTo>
                      <a:pt x="5189" y="45"/>
                    </a:lnTo>
                    <a:lnTo>
                      <a:pt x="5212" y="55"/>
                    </a:lnTo>
                    <a:lnTo>
                      <a:pt x="5201" y="11"/>
                    </a:lnTo>
                    <a:lnTo>
                      <a:pt x="5205" y="0"/>
                    </a:lnTo>
                    <a:lnTo>
                      <a:pt x="5641" y="0"/>
                    </a:lnTo>
                    <a:lnTo>
                      <a:pt x="5629" y="21"/>
                    </a:lnTo>
                    <a:lnTo>
                      <a:pt x="5685" y="30"/>
                    </a:lnTo>
                    <a:lnTo>
                      <a:pt x="5707" y="64"/>
                    </a:lnTo>
                    <a:lnTo>
                      <a:pt x="5749" y="55"/>
                    </a:lnTo>
                    <a:lnTo>
                      <a:pt x="5783" y="95"/>
                    </a:lnTo>
                    <a:lnTo>
                      <a:pt x="5756" y="123"/>
                    </a:lnTo>
                    <a:lnTo>
                      <a:pt x="5793" y="148"/>
                    </a:lnTo>
                    <a:lnTo>
                      <a:pt x="5893" y="121"/>
                    </a:lnTo>
                    <a:lnTo>
                      <a:pt x="6083" y="126"/>
                    </a:lnTo>
                    <a:lnTo>
                      <a:pt x="6135" y="200"/>
                    </a:lnTo>
                    <a:lnTo>
                      <a:pt x="6122" y="282"/>
                    </a:lnTo>
                    <a:lnTo>
                      <a:pt x="6149" y="293"/>
                    </a:lnTo>
                    <a:lnTo>
                      <a:pt x="6193" y="313"/>
                    </a:lnTo>
                    <a:lnTo>
                      <a:pt x="6194" y="338"/>
                    </a:lnTo>
                    <a:lnTo>
                      <a:pt x="6321" y="285"/>
                    </a:lnTo>
                    <a:lnTo>
                      <a:pt x="6333" y="307"/>
                    </a:lnTo>
                    <a:lnTo>
                      <a:pt x="6451" y="326"/>
                    </a:lnTo>
                    <a:lnTo>
                      <a:pt x="6493" y="287"/>
                    </a:lnTo>
                    <a:lnTo>
                      <a:pt x="6513" y="312"/>
                    </a:lnTo>
                    <a:lnTo>
                      <a:pt x="6516" y="359"/>
                    </a:lnTo>
                    <a:lnTo>
                      <a:pt x="6599" y="418"/>
                    </a:lnTo>
                    <a:lnTo>
                      <a:pt x="6643" y="375"/>
                    </a:lnTo>
                    <a:lnTo>
                      <a:pt x="6624" y="313"/>
                    </a:lnTo>
                    <a:lnTo>
                      <a:pt x="6599" y="307"/>
                    </a:lnTo>
                    <a:lnTo>
                      <a:pt x="6618" y="292"/>
                    </a:lnTo>
                    <a:lnTo>
                      <a:pt x="6618" y="254"/>
                    </a:lnTo>
                    <a:lnTo>
                      <a:pt x="6624" y="250"/>
                    </a:lnTo>
                    <a:lnTo>
                      <a:pt x="6867" y="273"/>
                    </a:lnTo>
                    <a:lnTo>
                      <a:pt x="6983" y="333"/>
                    </a:lnTo>
                    <a:lnTo>
                      <a:pt x="7059" y="398"/>
                    </a:lnTo>
                    <a:lnTo>
                      <a:pt x="7059" y="399"/>
                    </a:lnTo>
                    <a:lnTo>
                      <a:pt x="7107" y="418"/>
                    </a:lnTo>
                    <a:lnTo>
                      <a:pt x="7115" y="446"/>
                    </a:lnTo>
                    <a:lnTo>
                      <a:pt x="7141" y="457"/>
                    </a:lnTo>
                    <a:lnTo>
                      <a:pt x="7144" y="482"/>
                    </a:lnTo>
                    <a:lnTo>
                      <a:pt x="7161" y="474"/>
                    </a:lnTo>
                    <a:lnTo>
                      <a:pt x="7178" y="483"/>
                    </a:lnTo>
                    <a:lnTo>
                      <a:pt x="7184" y="499"/>
                    </a:lnTo>
                    <a:lnTo>
                      <a:pt x="7197" y="499"/>
                    </a:lnTo>
                    <a:lnTo>
                      <a:pt x="7201" y="511"/>
                    </a:lnTo>
                    <a:lnTo>
                      <a:pt x="7192" y="519"/>
                    </a:lnTo>
                    <a:lnTo>
                      <a:pt x="7234" y="531"/>
                    </a:lnTo>
                    <a:lnTo>
                      <a:pt x="7233" y="542"/>
                    </a:lnTo>
                    <a:lnTo>
                      <a:pt x="7220" y="551"/>
                    </a:lnTo>
                    <a:lnTo>
                      <a:pt x="7268" y="579"/>
                    </a:lnTo>
                    <a:lnTo>
                      <a:pt x="7245" y="542"/>
                    </a:lnTo>
                    <a:lnTo>
                      <a:pt x="7270" y="551"/>
                    </a:lnTo>
                    <a:lnTo>
                      <a:pt x="7274" y="570"/>
                    </a:lnTo>
                    <a:lnTo>
                      <a:pt x="7294" y="585"/>
                    </a:lnTo>
                    <a:lnTo>
                      <a:pt x="7296" y="596"/>
                    </a:lnTo>
                    <a:lnTo>
                      <a:pt x="7287" y="587"/>
                    </a:lnTo>
                    <a:lnTo>
                      <a:pt x="7302" y="639"/>
                    </a:lnTo>
                    <a:lnTo>
                      <a:pt x="7301" y="659"/>
                    </a:lnTo>
                    <a:lnTo>
                      <a:pt x="7316" y="671"/>
                    </a:lnTo>
                    <a:lnTo>
                      <a:pt x="7316" y="686"/>
                    </a:lnTo>
                    <a:lnTo>
                      <a:pt x="7335" y="688"/>
                    </a:lnTo>
                    <a:lnTo>
                      <a:pt x="7333" y="709"/>
                    </a:lnTo>
                    <a:lnTo>
                      <a:pt x="7344" y="703"/>
                    </a:lnTo>
                    <a:lnTo>
                      <a:pt x="7345" y="686"/>
                    </a:lnTo>
                    <a:lnTo>
                      <a:pt x="7327" y="676"/>
                    </a:lnTo>
                    <a:lnTo>
                      <a:pt x="7331" y="635"/>
                    </a:lnTo>
                    <a:lnTo>
                      <a:pt x="7319" y="634"/>
                    </a:lnTo>
                    <a:lnTo>
                      <a:pt x="7310" y="626"/>
                    </a:lnTo>
                    <a:lnTo>
                      <a:pt x="7324" y="624"/>
                    </a:lnTo>
                    <a:lnTo>
                      <a:pt x="7344" y="632"/>
                    </a:lnTo>
                    <a:lnTo>
                      <a:pt x="7345" y="615"/>
                    </a:lnTo>
                    <a:lnTo>
                      <a:pt x="7368" y="629"/>
                    </a:lnTo>
                    <a:lnTo>
                      <a:pt x="7358" y="639"/>
                    </a:lnTo>
                    <a:lnTo>
                      <a:pt x="7365" y="652"/>
                    </a:lnTo>
                    <a:lnTo>
                      <a:pt x="7372" y="646"/>
                    </a:lnTo>
                    <a:lnTo>
                      <a:pt x="7370" y="634"/>
                    </a:lnTo>
                    <a:lnTo>
                      <a:pt x="7395" y="646"/>
                    </a:lnTo>
                    <a:lnTo>
                      <a:pt x="7395" y="630"/>
                    </a:lnTo>
                    <a:lnTo>
                      <a:pt x="7438" y="639"/>
                    </a:lnTo>
                    <a:lnTo>
                      <a:pt x="7457" y="676"/>
                    </a:lnTo>
                    <a:lnTo>
                      <a:pt x="7495" y="712"/>
                    </a:lnTo>
                    <a:lnTo>
                      <a:pt x="7489" y="720"/>
                    </a:lnTo>
                    <a:lnTo>
                      <a:pt x="7494" y="725"/>
                    </a:lnTo>
                    <a:lnTo>
                      <a:pt x="7502" y="715"/>
                    </a:lnTo>
                    <a:lnTo>
                      <a:pt x="7509" y="728"/>
                    </a:lnTo>
                    <a:lnTo>
                      <a:pt x="7533" y="735"/>
                    </a:lnTo>
                    <a:lnTo>
                      <a:pt x="7494" y="756"/>
                    </a:lnTo>
                    <a:lnTo>
                      <a:pt x="7491" y="791"/>
                    </a:lnTo>
                    <a:lnTo>
                      <a:pt x="7457" y="766"/>
                    </a:lnTo>
                    <a:lnTo>
                      <a:pt x="7453" y="773"/>
                    </a:lnTo>
                    <a:lnTo>
                      <a:pt x="7455" y="786"/>
                    </a:lnTo>
                    <a:lnTo>
                      <a:pt x="7469" y="793"/>
                    </a:lnTo>
                    <a:lnTo>
                      <a:pt x="7472" y="802"/>
                    </a:lnTo>
                    <a:lnTo>
                      <a:pt x="7469" y="807"/>
                    </a:lnTo>
                    <a:lnTo>
                      <a:pt x="7431" y="803"/>
                    </a:lnTo>
                    <a:lnTo>
                      <a:pt x="7419" y="813"/>
                    </a:lnTo>
                    <a:lnTo>
                      <a:pt x="7418" y="832"/>
                    </a:lnTo>
                    <a:lnTo>
                      <a:pt x="7415" y="835"/>
                    </a:lnTo>
                    <a:lnTo>
                      <a:pt x="7424" y="852"/>
                    </a:lnTo>
                    <a:lnTo>
                      <a:pt x="7376" y="881"/>
                    </a:lnTo>
                    <a:lnTo>
                      <a:pt x="7392" y="884"/>
                    </a:lnTo>
                    <a:lnTo>
                      <a:pt x="7382" y="895"/>
                    </a:lnTo>
                    <a:lnTo>
                      <a:pt x="7398" y="896"/>
                    </a:lnTo>
                    <a:lnTo>
                      <a:pt x="7410" y="920"/>
                    </a:lnTo>
                    <a:lnTo>
                      <a:pt x="7385" y="918"/>
                    </a:lnTo>
                    <a:lnTo>
                      <a:pt x="7387" y="932"/>
                    </a:lnTo>
                    <a:lnTo>
                      <a:pt x="7381" y="938"/>
                    </a:lnTo>
                    <a:lnTo>
                      <a:pt x="7362" y="932"/>
                    </a:lnTo>
                    <a:lnTo>
                      <a:pt x="7370" y="910"/>
                    </a:lnTo>
                    <a:lnTo>
                      <a:pt x="7365" y="904"/>
                    </a:lnTo>
                    <a:lnTo>
                      <a:pt x="7362" y="925"/>
                    </a:lnTo>
                    <a:lnTo>
                      <a:pt x="7355" y="930"/>
                    </a:lnTo>
                    <a:lnTo>
                      <a:pt x="7345" y="926"/>
                    </a:lnTo>
                    <a:lnTo>
                      <a:pt x="7347" y="915"/>
                    </a:lnTo>
                    <a:lnTo>
                      <a:pt x="7333" y="921"/>
                    </a:lnTo>
                    <a:lnTo>
                      <a:pt x="7322" y="904"/>
                    </a:lnTo>
                    <a:lnTo>
                      <a:pt x="7327" y="900"/>
                    </a:lnTo>
                    <a:lnTo>
                      <a:pt x="7297" y="886"/>
                    </a:lnTo>
                    <a:lnTo>
                      <a:pt x="7304" y="878"/>
                    </a:lnTo>
                    <a:lnTo>
                      <a:pt x="7305" y="864"/>
                    </a:lnTo>
                    <a:lnTo>
                      <a:pt x="7302" y="866"/>
                    </a:lnTo>
                    <a:lnTo>
                      <a:pt x="7302" y="879"/>
                    </a:lnTo>
                    <a:lnTo>
                      <a:pt x="7291" y="872"/>
                    </a:lnTo>
                    <a:lnTo>
                      <a:pt x="7293" y="887"/>
                    </a:lnTo>
                    <a:lnTo>
                      <a:pt x="7270" y="883"/>
                    </a:lnTo>
                    <a:lnTo>
                      <a:pt x="7246" y="853"/>
                    </a:lnTo>
                    <a:lnTo>
                      <a:pt x="7245" y="810"/>
                    </a:lnTo>
                    <a:lnTo>
                      <a:pt x="7218" y="793"/>
                    </a:lnTo>
                    <a:lnTo>
                      <a:pt x="7163" y="805"/>
                    </a:lnTo>
                    <a:lnTo>
                      <a:pt x="7127" y="796"/>
                    </a:lnTo>
                    <a:lnTo>
                      <a:pt x="7123" y="771"/>
                    </a:lnTo>
                    <a:lnTo>
                      <a:pt x="7118" y="769"/>
                    </a:lnTo>
                    <a:lnTo>
                      <a:pt x="7104" y="740"/>
                    </a:lnTo>
                    <a:lnTo>
                      <a:pt x="7123" y="737"/>
                    </a:lnTo>
                    <a:lnTo>
                      <a:pt x="7124" y="706"/>
                    </a:lnTo>
                    <a:lnTo>
                      <a:pt x="7106" y="731"/>
                    </a:lnTo>
                    <a:lnTo>
                      <a:pt x="7096" y="708"/>
                    </a:lnTo>
                    <a:lnTo>
                      <a:pt x="7085" y="709"/>
                    </a:lnTo>
                    <a:lnTo>
                      <a:pt x="7087" y="732"/>
                    </a:lnTo>
                    <a:lnTo>
                      <a:pt x="7059" y="734"/>
                    </a:lnTo>
                    <a:lnTo>
                      <a:pt x="7059" y="741"/>
                    </a:lnTo>
                    <a:lnTo>
                      <a:pt x="7064" y="762"/>
                    </a:lnTo>
                    <a:lnTo>
                      <a:pt x="7089" y="786"/>
                    </a:lnTo>
                    <a:lnTo>
                      <a:pt x="7089" y="799"/>
                    </a:lnTo>
                    <a:lnTo>
                      <a:pt x="7059" y="848"/>
                    </a:lnTo>
                    <a:lnTo>
                      <a:pt x="7059" y="852"/>
                    </a:lnTo>
                    <a:lnTo>
                      <a:pt x="6992" y="904"/>
                    </a:lnTo>
                    <a:lnTo>
                      <a:pt x="6938" y="889"/>
                    </a:lnTo>
                    <a:lnTo>
                      <a:pt x="6945" y="926"/>
                    </a:lnTo>
                    <a:lnTo>
                      <a:pt x="6971" y="941"/>
                    </a:lnTo>
                    <a:lnTo>
                      <a:pt x="6980" y="929"/>
                    </a:lnTo>
                    <a:lnTo>
                      <a:pt x="6991" y="960"/>
                    </a:lnTo>
                    <a:lnTo>
                      <a:pt x="6996" y="971"/>
                    </a:lnTo>
                    <a:lnTo>
                      <a:pt x="7004" y="1026"/>
                    </a:lnTo>
                    <a:lnTo>
                      <a:pt x="7031" y="1062"/>
                    </a:lnTo>
                    <a:lnTo>
                      <a:pt x="7011" y="1067"/>
                    </a:lnTo>
                    <a:lnTo>
                      <a:pt x="7034" y="1096"/>
                    </a:lnTo>
                    <a:lnTo>
                      <a:pt x="7011" y="1136"/>
                    </a:lnTo>
                    <a:lnTo>
                      <a:pt x="6938" y="1113"/>
                    </a:lnTo>
                    <a:lnTo>
                      <a:pt x="6929" y="1113"/>
                    </a:lnTo>
                    <a:lnTo>
                      <a:pt x="6830" y="1155"/>
                    </a:lnTo>
                    <a:lnTo>
                      <a:pt x="6827" y="1172"/>
                    </a:lnTo>
                    <a:lnTo>
                      <a:pt x="6774" y="1203"/>
                    </a:lnTo>
                    <a:lnTo>
                      <a:pt x="6757" y="1194"/>
                    </a:lnTo>
                    <a:lnTo>
                      <a:pt x="6742" y="1226"/>
                    </a:lnTo>
                    <a:lnTo>
                      <a:pt x="6706" y="1246"/>
                    </a:lnTo>
                    <a:lnTo>
                      <a:pt x="6706" y="1263"/>
                    </a:lnTo>
                    <a:lnTo>
                      <a:pt x="6621" y="1319"/>
                    </a:lnTo>
                    <a:lnTo>
                      <a:pt x="6612" y="1365"/>
                    </a:lnTo>
                    <a:lnTo>
                      <a:pt x="6567" y="1313"/>
                    </a:lnTo>
                    <a:lnTo>
                      <a:pt x="6511" y="1300"/>
                    </a:lnTo>
                    <a:lnTo>
                      <a:pt x="6457" y="1322"/>
                    </a:lnTo>
                    <a:lnTo>
                      <a:pt x="6420" y="1376"/>
                    </a:lnTo>
                    <a:lnTo>
                      <a:pt x="6420" y="1311"/>
                    </a:lnTo>
                    <a:lnTo>
                      <a:pt x="6371" y="1353"/>
                    </a:lnTo>
                    <a:lnTo>
                      <a:pt x="6366" y="1376"/>
                    </a:lnTo>
                    <a:lnTo>
                      <a:pt x="6346" y="1356"/>
                    </a:lnTo>
                    <a:lnTo>
                      <a:pt x="6298" y="1372"/>
                    </a:lnTo>
                    <a:lnTo>
                      <a:pt x="6281" y="1443"/>
                    </a:lnTo>
                    <a:lnTo>
                      <a:pt x="6269" y="1443"/>
                    </a:lnTo>
                    <a:lnTo>
                      <a:pt x="6240" y="1492"/>
                    </a:lnTo>
                    <a:lnTo>
                      <a:pt x="6227" y="1545"/>
                    </a:lnTo>
                    <a:lnTo>
                      <a:pt x="6242" y="1562"/>
                    </a:lnTo>
                    <a:lnTo>
                      <a:pt x="6257" y="1543"/>
                    </a:lnTo>
                    <a:lnTo>
                      <a:pt x="6282" y="1558"/>
                    </a:lnTo>
                    <a:lnTo>
                      <a:pt x="6261" y="1610"/>
                    </a:lnTo>
                    <a:lnTo>
                      <a:pt x="6262" y="1648"/>
                    </a:lnTo>
                    <a:lnTo>
                      <a:pt x="6282" y="1656"/>
                    </a:lnTo>
                    <a:lnTo>
                      <a:pt x="6286" y="1685"/>
                    </a:lnTo>
                    <a:lnTo>
                      <a:pt x="6273" y="1709"/>
                    </a:lnTo>
                    <a:lnTo>
                      <a:pt x="6257" y="1689"/>
                    </a:lnTo>
                    <a:lnTo>
                      <a:pt x="6271" y="1663"/>
                    </a:lnTo>
                    <a:lnTo>
                      <a:pt x="6239" y="1676"/>
                    </a:lnTo>
                    <a:lnTo>
                      <a:pt x="6242" y="1685"/>
                    </a:lnTo>
                    <a:lnTo>
                      <a:pt x="6244" y="1692"/>
                    </a:lnTo>
                    <a:lnTo>
                      <a:pt x="6223" y="1712"/>
                    </a:lnTo>
                    <a:lnTo>
                      <a:pt x="6211" y="1748"/>
                    </a:lnTo>
                    <a:lnTo>
                      <a:pt x="6231" y="1812"/>
                    </a:lnTo>
                    <a:lnTo>
                      <a:pt x="6208" y="1829"/>
                    </a:lnTo>
                    <a:lnTo>
                      <a:pt x="6179" y="1823"/>
                    </a:lnTo>
                    <a:lnTo>
                      <a:pt x="6131" y="1866"/>
                    </a:lnTo>
                    <a:lnTo>
                      <a:pt x="6135" y="1933"/>
                    </a:lnTo>
                    <a:lnTo>
                      <a:pt x="6122" y="1927"/>
                    </a:lnTo>
                    <a:lnTo>
                      <a:pt x="6081" y="1955"/>
                    </a:lnTo>
                    <a:lnTo>
                      <a:pt x="6066" y="1978"/>
                    </a:lnTo>
                    <a:lnTo>
                      <a:pt x="6056" y="2029"/>
                    </a:lnTo>
                    <a:lnTo>
                      <a:pt x="5990" y="2102"/>
                    </a:lnTo>
                    <a:lnTo>
                      <a:pt x="5937" y="1815"/>
                    </a:lnTo>
                    <a:lnTo>
                      <a:pt x="5934" y="1712"/>
                    </a:lnTo>
                    <a:lnTo>
                      <a:pt x="5947" y="1650"/>
                    </a:lnTo>
                    <a:lnTo>
                      <a:pt x="5988" y="1616"/>
                    </a:lnTo>
                    <a:lnTo>
                      <a:pt x="5998" y="1582"/>
                    </a:lnTo>
                    <a:lnTo>
                      <a:pt x="5993" y="1554"/>
                    </a:lnTo>
                    <a:lnTo>
                      <a:pt x="6018" y="1558"/>
                    </a:lnTo>
                    <a:lnTo>
                      <a:pt x="6063" y="1532"/>
                    </a:lnTo>
                    <a:lnTo>
                      <a:pt x="6157" y="1402"/>
                    </a:lnTo>
                    <a:lnTo>
                      <a:pt x="6220" y="1342"/>
                    </a:lnTo>
                    <a:lnTo>
                      <a:pt x="6227" y="1317"/>
                    </a:lnTo>
                    <a:lnTo>
                      <a:pt x="6307" y="1277"/>
                    </a:lnTo>
                    <a:lnTo>
                      <a:pt x="6301" y="1257"/>
                    </a:lnTo>
                    <a:lnTo>
                      <a:pt x="6313" y="1240"/>
                    </a:lnTo>
                    <a:lnTo>
                      <a:pt x="6329" y="1147"/>
                    </a:lnTo>
                    <a:lnTo>
                      <a:pt x="6366" y="1118"/>
                    </a:lnTo>
                    <a:lnTo>
                      <a:pt x="6340" y="1101"/>
                    </a:lnTo>
                    <a:lnTo>
                      <a:pt x="6290" y="1127"/>
                    </a:lnTo>
                    <a:lnTo>
                      <a:pt x="6274" y="1189"/>
                    </a:lnTo>
                    <a:lnTo>
                      <a:pt x="6286" y="1200"/>
                    </a:lnTo>
                    <a:lnTo>
                      <a:pt x="6279" y="1214"/>
                    </a:lnTo>
                    <a:lnTo>
                      <a:pt x="6265" y="1198"/>
                    </a:lnTo>
                    <a:lnTo>
                      <a:pt x="6245" y="1208"/>
                    </a:lnTo>
                    <a:lnTo>
                      <a:pt x="6146" y="1306"/>
                    </a:lnTo>
                    <a:lnTo>
                      <a:pt x="6156" y="1265"/>
                    </a:lnTo>
                    <a:lnTo>
                      <a:pt x="6129" y="1268"/>
                    </a:lnTo>
                    <a:lnTo>
                      <a:pt x="6137" y="1254"/>
                    </a:lnTo>
                    <a:lnTo>
                      <a:pt x="6132" y="1235"/>
                    </a:lnTo>
                    <a:lnTo>
                      <a:pt x="6154" y="1174"/>
                    </a:lnTo>
                    <a:lnTo>
                      <a:pt x="6129" y="1200"/>
                    </a:lnTo>
                    <a:lnTo>
                      <a:pt x="6092" y="1175"/>
                    </a:lnTo>
                    <a:lnTo>
                      <a:pt x="6008" y="1201"/>
                    </a:lnTo>
                    <a:lnTo>
                      <a:pt x="5868" y="1376"/>
                    </a:lnTo>
                    <a:lnTo>
                      <a:pt x="5874" y="1396"/>
                    </a:lnTo>
                    <a:lnTo>
                      <a:pt x="5869" y="1407"/>
                    </a:lnTo>
                    <a:lnTo>
                      <a:pt x="5910" y="1421"/>
                    </a:lnTo>
                    <a:lnTo>
                      <a:pt x="5911" y="1436"/>
                    </a:lnTo>
                    <a:lnTo>
                      <a:pt x="5900" y="1440"/>
                    </a:lnTo>
                    <a:lnTo>
                      <a:pt x="5843" y="1433"/>
                    </a:lnTo>
                    <a:lnTo>
                      <a:pt x="5807" y="1460"/>
                    </a:lnTo>
                    <a:lnTo>
                      <a:pt x="5792" y="1448"/>
                    </a:lnTo>
                    <a:lnTo>
                      <a:pt x="5741" y="1465"/>
                    </a:lnTo>
                    <a:lnTo>
                      <a:pt x="5729" y="1443"/>
                    </a:lnTo>
                    <a:lnTo>
                      <a:pt x="5776" y="1427"/>
                    </a:lnTo>
                    <a:lnTo>
                      <a:pt x="5741" y="1401"/>
                    </a:lnTo>
                    <a:lnTo>
                      <a:pt x="5717" y="1410"/>
                    </a:lnTo>
                    <a:lnTo>
                      <a:pt x="5640" y="1385"/>
                    </a:lnTo>
                    <a:lnTo>
                      <a:pt x="5631" y="1392"/>
                    </a:lnTo>
                    <a:lnTo>
                      <a:pt x="5636" y="1409"/>
                    </a:lnTo>
                    <a:lnTo>
                      <a:pt x="5617" y="1412"/>
                    </a:lnTo>
                    <a:lnTo>
                      <a:pt x="5624" y="1427"/>
                    </a:lnTo>
                    <a:lnTo>
                      <a:pt x="5612" y="1432"/>
                    </a:lnTo>
                    <a:lnTo>
                      <a:pt x="5599" y="1418"/>
                    </a:lnTo>
                    <a:lnTo>
                      <a:pt x="5561" y="1429"/>
                    </a:lnTo>
                    <a:lnTo>
                      <a:pt x="5512" y="1410"/>
                    </a:lnTo>
                    <a:lnTo>
                      <a:pt x="5495" y="1436"/>
                    </a:lnTo>
                    <a:lnTo>
                      <a:pt x="5468" y="1415"/>
                    </a:lnTo>
                    <a:lnTo>
                      <a:pt x="5360" y="1421"/>
                    </a:lnTo>
                    <a:lnTo>
                      <a:pt x="5320" y="1443"/>
                    </a:lnTo>
                    <a:lnTo>
                      <a:pt x="5253" y="1514"/>
                    </a:lnTo>
                    <a:lnTo>
                      <a:pt x="5231" y="1556"/>
                    </a:lnTo>
                    <a:lnTo>
                      <a:pt x="5141" y="1641"/>
                    </a:lnTo>
                    <a:lnTo>
                      <a:pt x="5109" y="1695"/>
                    </a:lnTo>
                    <a:lnTo>
                      <a:pt x="4997" y="1794"/>
                    </a:lnTo>
                    <a:lnTo>
                      <a:pt x="4994" y="1811"/>
                    </a:lnTo>
                    <a:lnTo>
                      <a:pt x="5017" y="1823"/>
                    </a:lnTo>
                    <a:lnTo>
                      <a:pt x="5065" y="1820"/>
                    </a:lnTo>
                    <a:lnTo>
                      <a:pt x="5067" y="1887"/>
                    </a:lnTo>
                    <a:lnTo>
                      <a:pt x="5084" y="1873"/>
                    </a:lnTo>
                    <a:lnTo>
                      <a:pt x="5085" y="1851"/>
                    </a:lnTo>
                    <a:lnTo>
                      <a:pt x="5105" y="1844"/>
                    </a:lnTo>
                    <a:lnTo>
                      <a:pt x="5092" y="1859"/>
                    </a:lnTo>
                    <a:lnTo>
                      <a:pt x="5107" y="1878"/>
                    </a:lnTo>
                    <a:lnTo>
                      <a:pt x="5088" y="1900"/>
                    </a:lnTo>
                    <a:lnTo>
                      <a:pt x="5130" y="1891"/>
                    </a:lnTo>
                    <a:lnTo>
                      <a:pt x="5145" y="1873"/>
                    </a:lnTo>
                    <a:lnTo>
                      <a:pt x="5138" y="1905"/>
                    </a:lnTo>
                    <a:lnTo>
                      <a:pt x="5153" y="1883"/>
                    </a:lnTo>
                    <a:lnTo>
                      <a:pt x="5156" y="1844"/>
                    </a:lnTo>
                    <a:lnTo>
                      <a:pt x="5204" y="1848"/>
                    </a:lnTo>
                    <a:lnTo>
                      <a:pt x="5229" y="1887"/>
                    </a:lnTo>
                    <a:lnTo>
                      <a:pt x="5278" y="1922"/>
                    </a:lnTo>
                    <a:lnTo>
                      <a:pt x="5268" y="1942"/>
                    </a:lnTo>
                    <a:lnTo>
                      <a:pt x="5210" y="1930"/>
                    </a:lnTo>
                    <a:lnTo>
                      <a:pt x="5266" y="1952"/>
                    </a:lnTo>
                    <a:lnTo>
                      <a:pt x="5272" y="1975"/>
                    </a:lnTo>
                    <a:lnTo>
                      <a:pt x="5266" y="1989"/>
                    </a:lnTo>
                    <a:lnTo>
                      <a:pt x="5282" y="2006"/>
                    </a:lnTo>
                    <a:lnTo>
                      <a:pt x="5252" y="2063"/>
                    </a:lnTo>
                    <a:lnTo>
                      <a:pt x="5236" y="2113"/>
                    </a:lnTo>
                    <a:lnTo>
                      <a:pt x="5246" y="2164"/>
                    </a:lnTo>
                    <a:lnTo>
                      <a:pt x="5227" y="2274"/>
                    </a:lnTo>
                    <a:lnTo>
                      <a:pt x="5148" y="2377"/>
                    </a:lnTo>
                    <a:lnTo>
                      <a:pt x="5111" y="2452"/>
                    </a:lnTo>
                    <a:lnTo>
                      <a:pt x="4987" y="2606"/>
                    </a:lnTo>
                    <a:lnTo>
                      <a:pt x="4906" y="2651"/>
                    </a:lnTo>
                    <a:lnTo>
                      <a:pt x="4864" y="2642"/>
                    </a:lnTo>
                    <a:lnTo>
                      <a:pt x="4862" y="2616"/>
                    </a:lnTo>
                    <a:lnTo>
                      <a:pt x="4847" y="2626"/>
                    </a:lnTo>
                    <a:lnTo>
                      <a:pt x="4839" y="2606"/>
                    </a:lnTo>
                    <a:lnTo>
                      <a:pt x="4811" y="2657"/>
                    </a:lnTo>
                    <a:lnTo>
                      <a:pt x="4788" y="2657"/>
                    </a:lnTo>
                    <a:lnTo>
                      <a:pt x="4791" y="2668"/>
                    </a:lnTo>
                    <a:lnTo>
                      <a:pt x="4784" y="2670"/>
                    </a:lnTo>
                    <a:lnTo>
                      <a:pt x="4780" y="2660"/>
                    </a:lnTo>
                    <a:lnTo>
                      <a:pt x="4780" y="2645"/>
                    </a:lnTo>
                    <a:lnTo>
                      <a:pt x="4811" y="2609"/>
                    </a:lnTo>
                    <a:lnTo>
                      <a:pt x="4811" y="2562"/>
                    </a:lnTo>
                    <a:lnTo>
                      <a:pt x="4799" y="2526"/>
                    </a:lnTo>
                    <a:lnTo>
                      <a:pt x="4839" y="2492"/>
                    </a:lnTo>
                    <a:lnTo>
                      <a:pt x="4882" y="2503"/>
                    </a:lnTo>
                    <a:lnTo>
                      <a:pt x="4887" y="2506"/>
                    </a:lnTo>
                    <a:lnTo>
                      <a:pt x="4898" y="2498"/>
                    </a:lnTo>
                    <a:lnTo>
                      <a:pt x="4927" y="2433"/>
                    </a:lnTo>
                    <a:lnTo>
                      <a:pt x="4950" y="2354"/>
                    </a:lnTo>
                    <a:lnTo>
                      <a:pt x="4970" y="2334"/>
                    </a:lnTo>
                    <a:lnTo>
                      <a:pt x="4975" y="2274"/>
                    </a:lnTo>
                    <a:lnTo>
                      <a:pt x="4867" y="2322"/>
                    </a:lnTo>
                    <a:lnTo>
                      <a:pt x="4850" y="2328"/>
                    </a:lnTo>
                    <a:lnTo>
                      <a:pt x="4805" y="2326"/>
                    </a:lnTo>
                    <a:lnTo>
                      <a:pt x="4777" y="2241"/>
                    </a:lnTo>
                    <a:lnTo>
                      <a:pt x="4728" y="2212"/>
                    </a:lnTo>
                    <a:lnTo>
                      <a:pt x="4712" y="2204"/>
                    </a:lnTo>
                    <a:lnTo>
                      <a:pt x="4636" y="2191"/>
                    </a:lnTo>
                    <a:lnTo>
                      <a:pt x="4636" y="2174"/>
                    </a:lnTo>
                    <a:lnTo>
                      <a:pt x="4621" y="2103"/>
                    </a:lnTo>
                    <a:lnTo>
                      <a:pt x="4584" y="2000"/>
                    </a:lnTo>
                    <a:lnTo>
                      <a:pt x="4550" y="1947"/>
                    </a:lnTo>
                    <a:lnTo>
                      <a:pt x="4496" y="1938"/>
                    </a:lnTo>
                    <a:lnTo>
                      <a:pt x="4457" y="1910"/>
                    </a:lnTo>
                    <a:lnTo>
                      <a:pt x="4362" y="1927"/>
                    </a:lnTo>
                    <a:lnTo>
                      <a:pt x="4332" y="1932"/>
                    </a:lnTo>
                    <a:lnTo>
                      <a:pt x="4291" y="1973"/>
                    </a:lnTo>
                    <a:lnTo>
                      <a:pt x="4291" y="1988"/>
                    </a:lnTo>
                    <a:lnTo>
                      <a:pt x="4319" y="1986"/>
                    </a:lnTo>
                    <a:lnTo>
                      <a:pt x="4324" y="2022"/>
                    </a:lnTo>
                    <a:lnTo>
                      <a:pt x="4288" y="2054"/>
                    </a:lnTo>
                    <a:lnTo>
                      <a:pt x="4254" y="2159"/>
                    </a:lnTo>
                    <a:lnTo>
                      <a:pt x="4191" y="2196"/>
                    </a:lnTo>
                    <a:lnTo>
                      <a:pt x="4121" y="2167"/>
                    </a:lnTo>
                    <a:lnTo>
                      <a:pt x="4092" y="2174"/>
                    </a:lnTo>
                    <a:lnTo>
                      <a:pt x="4039" y="2150"/>
                    </a:lnTo>
                    <a:lnTo>
                      <a:pt x="3966" y="2196"/>
                    </a:lnTo>
                    <a:lnTo>
                      <a:pt x="3868" y="2223"/>
                    </a:lnTo>
                    <a:lnTo>
                      <a:pt x="3770" y="2207"/>
                    </a:lnTo>
                    <a:lnTo>
                      <a:pt x="3736" y="2176"/>
                    </a:lnTo>
                    <a:lnTo>
                      <a:pt x="3626" y="2125"/>
                    </a:lnTo>
                    <a:lnTo>
                      <a:pt x="3602" y="2119"/>
                    </a:lnTo>
                    <a:lnTo>
                      <a:pt x="3532" y="2145"/>
                    </a:lnTo>
                    <a:lnTo>
                      <a:pt x="3505" y="2137"/>
                    </a:lnTo>
                    <a:lnTo>
                      <a:pt x="3468" y="2111"/>
                    </a:lnTo>
                    <a:lnTo>
                      <a:pt x="3456" y="2056"/>
                    </a:lnTo>
                    <a:lnTo>
                      <a:pt x="3332" y="2006"/>
                    </a:lnTo>
                    <a:lnTo>
                      <a:pt x="3270" y="2060"/>
                    </a:lnTo>
                    <a:lnTo>
                      <a:pt x="3281" y="2117"/>
                    </a:lnTo>
                    <a:lnTo>
                      <a:pt x="3273" y="2130"/>
                    </a:lnTo>
                    <a:lnTo>
                      <a:pt x="3275" y="2159"/>
                    </a:lnTo>
                    <a:lnTo>
                      <a:pt x="3267" y="2164"/>
                    </a:lnTo>
                    <a:lnTo>
                      <a:pt x="3131" y="2165"/>
                    </a:lnTo>
                    <a:lnTo>
                      <a:pt x="3102" y="2133"/>
                    </a:lnTo>
                    <a:lnTo>
                      <a:pt x="2990" y="2120"/>
                    </a:lnTo>
                    <a:lnTo>
                      <a:pt x="2830" y="2204"/>
                    </a:lnTo>
                    <a:lnTo>
                      <a:pt x="2806" y="2237"/>
                    </a:lnTo>
                    <a:lnTo>
                      <a:pt x="2789" y="2250"/>
                    </a:lnTo>
                    <a:lnTo>
                      <a:pt x="2769" y="2246"/>
                    </a:lnTo>
                    <a:lnTo>
                      <a:pt x="2775" y="2220"/>
                    </a:lnTo>
                    <a:lnTo>
                      <a:pt x="2750" y="2181"/>
                    </a:lnTo>
                    <a:lnTo>
                      <a:pt x="2732" y="2198"/>
                    </a:lnTo>
                    <a:lnTo>
                      <a:pt x="2686" y="2186"/>
                    </a:lnTo>
                    <a:lnTo>
                      <a:pt x="2607" y="2091"/>
                    </a:lnTo>
                    <a:lnTo>
                      <a:pt x="2565" y="2108"/>
                    </a:lnTo>
                    <a:lnTo>
                      <a:pt x="2511" y="2108"/>
                    </a:lnTo>
                    <a:lnTo>
                      <a:pt x="2501" y="2083"/>
                    </a:lnTo>
                    <a:lnTo>
                      <a:pt x="2479" y="2069"/>
                    </a:lnTo>
                    <a:lnTo>
                      <a:pt x="2449" y="2105"/>
                    </a:lnTo>
                    <a:lnTo>
                      <a:pt x="2349" y="1921"/>
                    </a:lnTo>
                    <a:lnTo>
                      <a:pt x="2285" y="1862"/>
                    </a:lnTo>
                    <a:lnTo>
                      <a:pt x="2282" y="1849"/>
                    </a:lnTo>
                    <a:lnTo>
                      <a:pt x="2298" y="1842"/>
                    </a:lnTo>
                    <a:lnTo>
                      <a:pt x="2294" y="1829"/>
                    </a:lnTo>
                    <a:lnTo>
                      <a:pt x="2240" y="1848"/>
                    </a:lnTo>
                    <a:lnTo>
                      <a:pt x="2188" y="1898"/>
                    </a:lnTo>
                    <a:lnTo>
                      <a:pt x="2141" y="1902"/>
                    </a:lnTo>
                    <a:lnTo>
                      <a:pt x="2135" y="1890"/>
                    </a:lnTo>
                    <a:lnTo>
                      <a:pt x="2154" y="1871"/>
                    </a:lnTo>
                    <a:lnTo>
                      <a:pt x="2152" y="1857"/>
                    </a:lnTo>
                    <a:lnTo>
                      <a:pt x="2137" y="1866"/>
                    </a:lnTo>
                    <a:lnTo>
                      <a:pt x="2107" y="1851"/>
                    </a:lnTo>
                    <a:lnTo>
                      <a:pt x="2099" y="1854"/>
                    </a:lnTo>
                    <a:lnTo>
                      <a:pt x="2107" y="1866"/>
                    </a:lnTo>
                    <a:lnTo>
                      <a:pt x="2093" y="1865"/>
                    </a:lnTo>
                    <a:lnTo>
                      <a:pt x="2095" y="1851"/>
                    </a:lnTo>
                    <a:lnTo>
                      <a:pt x="2079" y="1832"/>
                    </a:lnTo>
                    <a:lnTo>
                      <a:pt x="2078" y="1846"/>
                    </a:lnTo>
                    <a:lnTo>
                      <a:pt x="2037" y="1851"/>
                    </a:lnTo>
                    <a:lnTo>
                      <a:pt x="2030" y="1839"/>
                    </a:lnTo>
                    <a:lnTo>
                      <a:pt x="2042" y="1808"/>
                    </a:lnTo>
                    <a:lnTo>
                      <a:pt x="2032" y="1798"/>
                    </a:lnTo>
                    <a:lnTo>
                      <a:pt x="2027" y="1766"/>
                    </a:lnTo>
                    <a:lnTo>
                      <a:pt x="1937" y="1749"/>
                    </a:lnTo>
                    <a:lnTo>
                      <a:pt x="1903" y="1765"/>
                    </a:lnTo>
                    <a:lnTo>
                      <a:pt x="1900" y="1783"/>
                    </a:lnTo>
                    <a:lnTo>
                      <a:pt x="1771" y="1811"/>
                    </a:lnTo>
                    <a:lnTo>
                      <a:pt x="1744" y="1828"/>
                    </a:lnTo>
                    <a:lnTo>
                      <a:pt x="1708" y="1848"/>
                    </a:lnTo>
                    <a:lnTo>
                      <a:pt x="1691" y="1840"/>
                    </a:lnTo>
                    <a:lnTo>
                      <a:pt x="1640" y="1868"/>
                    </a:lnTo>
                    <a:lnTo>
                      <a:pt x="1566" y="1865"/>
                    </a:lnTo>
                    <a:lnTo>
                      <a:pt x="1576" y="1874"/>
                    </a:lnTo>
                    <a:lnTo>
                      <a:pt x="1570" y="1893"/>
                    </a:lnTo>
                    <a:lnTo>
                      <a:pt x="1593" y="1895"/>
                    </a:lnTo>
                    <a:lnTo>
                      <a:pt x="1576" y="1904"/>
                    </a:lnTo>
                    <a:lnTo>
                      <a:pt x="1580" y="1915"/>
                    </a:lnTo>
                    <a:lnTo>
                      <a:pt x="1623" y="1932"/>
                    </a:lnTo>
                    <a:lnTo>
                      <a:pt x="1573" y="1939"/>
                    </a:lnTo>
                    <a:lnTo>
                      <a:pt x="1555" y="1958"/>
                    </a:lnTo>
                    <a:lnTo>
                      <a:pt x="1570" y="1980"/>
                    </a:lnTo>
                    <a:lnTo>
                      <a:pt x="1566" y="1993"/>
                    </a:lnTo>
                    <a:lnTo>
                      <a:pt x="1524" y="2015"/>
                    </a:lnTo>
                    <a:lnTo>
                      <a:pt x="1539" y="2039"/>
                    </a:lnTo>
                    <a:lnTo>
                      <a:pt x="1570" y="2057"/>
                    </a:lnTo>
                    <a:lnTo>
                      <a:pt x="1595" y="2059"/>
                    </a:lnTo>
                    <a:lnTo>
                      <a:pt x="1598" y="2065"/>
                    </a:lnTo>
                    <a:lnTo>
                      <a:pt x="1587" y="2103"/>
                    </a:lnTo>
                    <a:lnTo>
                      <a:pt x="1567" y="2111"/>
                    </a:lnTo>
                    <a:lnTo>
                      <a:pt x="1526" y="2100"/>
                    </a:lnTo>
                    <a:lnTo>
                      <a:pt x="1497" y="2123"/>
                    </a:lnTo>
                    <a:lnTo>
                      <a:pt x="1468" y="2113"/>
                    </a:lnTo>
                    <a:lnTo>
                      <a:pt x="1441" y="2079"/>
                    </a:lnTo>
                    <a:lnTo>
                      <a:pt x="1417" y="2086"/>
                    </a:lnTo>
                    <a:lnTo>
                      <a:pt x="1405" y="2096"/>
                    </a:lnTo>
                    <a:lnTo>
                      <a:pt x="1372" y="2085"/>
                    </a:lnTo>
                    <a:lnTo>
                      <a:pt x="1324" y="2119"/>
                    </a:lnTo>
                    <a:lnTo>
                      <a:pt x="1284" y="2085"/>
                    </a:lnTo>
                    <a:lnTo>
                      <a:pt x="1273" y="2091"/>
                    </a:lnTo>
                    <a:lnTo>
                      <a:pt x="1277" y="2117"/>
                    </a:lnTo>
                    <a:lnTo>
                      <a:pt x="1270" y="2120"/>
                    </a:lnTo>
                    <a:lnTo>
                      <a:pt x="1255" y="2083"/>
                    </a:lnTo>
                    <a:lnTo>
                      <a:pt x="1224" y="2051"/>
                    </a:lnTo>
                    <a:lnTo>
                      <a:pt x="1179" y="2049"/>
                    </a:lnTo>
                    <a:lnTo>
                      <a:pt x="1168" y="2032"/>
                    </a:lnTo>
                    <a:lnTo>
                      <a:pt x="1150" y="2034"/>
                    </a:lnTo>
                    <a:lnTo>
                      <a:pt x="1140" y="2052"/>
                    </a:lnTo>
                    <a:lnTo>
                      <a:pt x="1117" y="2037"/>
                    </a:lnTo>
                    <a:lnTo>
                      <a:pt x="1092" y="2040"/>
                    </a:lnTo>
                    <a:lnTo>
                      <a:pt x="1070" y="2066"/>
                    </a:lnTo>
                    <a:lnTo>
                      <a:pt x="1035" y="2079"/>
                    </a:lnTo>
                    <a:lnTo>
                      <a:pt x="1029" y="2097"/>
                    </a:lnTo>
                    <a:lnTo>
                      <a:pt x="994" y="2114"/>
                    </a:lnTo>
                    <a:lnTo>
                      <a:pt x="1009" y="2161"/>
                    </a:lnTo>
                    <a:lnTo>
                      <a:pt x="986" y="2176"/>
                    </a:lnTo>
                    <a:lnTo>
                      <a:pt x="947" y="2123"/>
                    </a:lnTo>
                    <a:lnTo>
                      <a:pt x="938" y="2156"/>
                    </a:lnTo>
                    <a:lnTo>
                      <a:pt x="922" y="2167"/>
                    </a:lnTo>
                    <a:lnTo>
                      <a:pt x="914" y="2207"/>
                    </a:lnTo>
                    <a:lnTo>
                      <a:pt x="927" y="2221"/>
                    </a:lnTo>
                    <a:lnTo>
                      <a:pt x="911" y="2233"/>
                    </a:lnTo>
                    <a:lnTo>
                      <a:pt x="901" y="2271"/>
                    </a:lnTo>
                    <a:lnTo>
                      <a:pt x="925" y="2280"/>
                    </a:lnTo>
                    <a:lnTo>
                      <a:pt x="939" y="2320"/>
                    </a:lnTo>
                    <a:lnTo>
                      <a:pt x="973" y="2313"/>
                    </a:lnTo>
                    <a:lnTo>
                      <a:pt x="994" y="2339"/>
                    </a:lnTo>
                    <a:lnTo>
                      <a:pt x="1001" y="2385"/>
                    </a:lnTo>
                    <a:lnTo>
                      <a:pt x="977" y="2385"/>
                    </a:lnTo>
                    <a:lnTo>
                      <a:pt x="970" y="2397"/>
                    </a:lnTo>
                    <a:lnTo>
                      <a:pt x="1004" y="2418"/>
                    </a:lnTo>
                    <a:lnTo>
                      <a:pt x="987" y="2445"/>
                    </a:lnTo>
                    <a:lnTo>
                      <a:pt x="972" y="2447"/>
                    </a:lnTo>
                    <a:lnTo>
                      <a:pt x="964" y="2419"/>
                    </a:lnTo>
                    <a:lnTo>
                      <a:pt x="945" y="2414"/>
                    </a:lnTo>
                    <a:lnTo>
                      <a:pt x="953" y="2428"/>
                    </a:lnTo>
                    <a:lnTo>
                      <a:pt x="950" y="2455"/>
                    </a:lnTo>
                    <a:lnTo>
                      <a:pt x="944" y="2453"/>
                    </a:lnTo>
                    <a:lnTo>
                      <a:pt x="938" y="2484"/>
                    </a:lnTo>
                    <a:lnTo>
                      <a:pt x="910" y="2532"/>
                    </a:lnTo>
                    <a:lnTo>
                      <a:pt x="945" y="2589"/>
                    </a:lnTo>
                    <a:lnTo>
                      <a:pt x="952" y="2572"/>
                    </a:lnTo>
                    <a:lnTo>
                      <a:pt x="948" y="2623"/>
                    </a:lnTo>
                    <a:lnTo>
                      <a:pt x="989" y="2701"/>
                    </a:lnTo>
                    <a:lnTo>
                      <a:pt x="955" y="2736"/>
                    </a:lnTo>
                    <a:lnTo>
                      <a:pt x="935" y="2735"/>
                    </a:lnTo>
                    <a:lnTo>
                      <a:pt x="928" y="2714"/>
                    </a:lnTo>
                    <a:lnTo>
                      <a:pt x="894" y="2696"/>
                    </a:lnTo>
                    <a:lnTo>
                      <a:pt x="862" y="2676"/>
                    </a:lnTo>
                    <a:lnTo>
                      <a:pt x="862" y="2657"/>
                    </a:lnTo>
                    <a:lnTo>
                      <a:pt x="840" y="2645"/>
                    </a:lnTo>
                    <a:lnTo>
                      <a:pt x="783" y="2651"/>
                    </a:lnTo>
                    <a:lnTo>
                      <a:pt x="733" y="2614"/>
                    </a:lnTo>
                    <a:lnTo>
                      <a:pt x="678" y="2611"/>
                    </a:lnTo>
                    <a:lnTo>
                      <a:pt x="628" y="2591"/>
                    </a:lnTo>
                    <a:lnTo>
                      <a:pt x="594" y="2596"/>
                    </a:lnTo>
                    <a:lnTo>
                      <a:pt x="546" y="2554"/>
                    </a:lnTo>
                    <a:lnTo>
                      <a:pt x="481" y="2523"/>
                    </a:lnTo>
                    <a:lnTo>
                      <a:pt x="447" y="2489"/>
                    </a:lnTo>
                    <a:lnTo>
                      <a:pt x="458" y="2478"/>
                    </a:lnTo>
                    <a:lnTo>
                      <a:pt x="483" y="2478"/>
                    </a:lnTo>
                    <a:lnTo>
                      <a:pt x="508" y="2436"/>
                    </a:lnTo>
                    <a:lnTo>
                      <a:pt x="534" y="2431"/>
                    </a:lnTo>
                    <a:lnTo>
                      <a:pt x="500" y="2401"/>
                    </a:lnTo>
                    <a:lnTo>
                      <a:pt x="501" y="2393"/>
                    </a:lnTo>
                    <a:lnTo>
                      <a:pt x="535" y="2391"/>
                    </a:lnTo>
                    <a:lnTo>
                      <a:pt x="529" y="2380"/>
                    </a:lnTo>
                    <a:lnTo>
                      <a:pt x="572" y="2365"/>
                    </a:lnTo>
                    <a:lnTo>
                      <a:pt x="563" y="2354"/>
                    </a:lnTo>
                    <a:lnTo>
                      <a:pt x="520" y="2359"/>
                    </a:lnTo>
                    <a:lnTo>
                      <a:pt x="518" y="2339"/>
                    </a:lnTo>
                    <a:lnTo>
                      <a:pt x="551" y="2306"/>
                    </a:lnTo>
                    <a:lnTo>
                      <a:pt x="588" y="2311"/>
                    </a:lnTo>
                    <a:lnTo>
                      <a:pt x="596" y="2280"/>
                    </a:lnTo>
                    <a:lnTo>
                      <a:pt x="593" y="2264"/>
                    </a:lnTo>
                    <a:lnTo>
                      <a:pt x="586" y="2250"/>
                    </a:lnTo>
                    <a:lnTo>
                      <a:pt x="602" y="2240"/>
                    </a:lnTo>
                    <a:lnTo>
                      <a:pt x="588" y="2229"/>
                    </a:lnTo>
                    <a:lnTo>
                      <a:pt x="608" y="2212"/>
                    </a:lnTo>
                    <a:lnTo>
                      <a:pt x="601" y="2193"/>
                    </a:lnTo>
                    <a:lnTo>
                      <a:pt x="608" y="2190"/>
                    </a:lnTo>
                    <a:lnTo>
                      <a:pt x="525" y="2154"/>
                    </a:lnTo>
                    <a:lnTo>
                      <a:pt x="508" y="2161"/>
                    </a:lnTo>
                    <a:lnTo>
                      <a:pt x="479" y="2123"/>
                    </a:lnTo>
                    <a:lnTo>
                      <a:pt x="446" y="2137"/>
                    </a:lnTo>
                    <a:lnTo>
                      <a:pt x="398" y="2125"/>
                    </a:lnTo>
                    <a:lnTo>
                      <a:pt x="374" y="2069"/>
                    </a:lnTo>
                    <a:lnTo>
                      <a:pt x="336" y="2060"/>
                    </a:lnTo>
                    <a:lnTo>
                      <a:pt x="328" y="2035"/>
                    </a:lnTo>
                    <a:lnTo>
                      <a:pt x="342" y="2023"/>
                    </a:lnTo>
                    <a:lnTo>
                      <a:pt x="313" y="1986"/>
                    </a:lnTo>
                    <a:lnTo>
                      <a:pt x="223" y="2003"/>
                    </a:lnTo>
                    <a:lnTo>
                      <a:pt x="198" y="1927"/>
                    </a:lnTo>
                    <a:lnTo>
                      <a:pt x="212" y="1915"/>
                    </a:lnTo>
                    <a:lnTo>
                      <a:pt x="242" y="1925"/>
                    </a:lnTo>
                    <a:lnTo>
                      <a:pt x="268" y="1904"/>
                    </a:lnTo>
                    <a:lnTo>
                      <a:pt x="268" y="1891"/>
                    </a:lnTo>
                    <a:lnTo>
                      <a:pt x="246" y="1873"/>
                    </a:lnTo>
                    <a:lnTo>
                      <a:pt x="225" y="1876"/>
                    </a:lnTo>
                    <a:lnTo>
                      <a:pt x="221" y="1856"/>
                    </a:lnTo>
                    <a:lnTo>
                      <a:pt x="180" y="1797"/>
                    </a:lnTo>
                    <a:lnTo>
                      <a:pt x="187" y="1766"/>
                    </a:lnTo>
                    <a:lnTo>
                      <a:pt x="183" y="1732"/>
                    </a:lnTo>
                    <a:lnTo>
                      <a:pt x="158" y="1710"/>
                    </a:lnTo>
                    <a:lnTo>
                      <a:pt x="113" y="1723"/>
                    </a:lnTo>
                    <a:lnTo>
                      <a:pt x="115" y="1707"/>
                    </a:lnTo>
                    <a:lnTo>
                      <a:pt x="105" y="1698"/>
                    </a:lnTo>
                    <a:lnTo>
                      <a:pt x="59" y="1687"/>
                    </a:lnTo>
                    <a:lnTo>
                      <a:pt x="56" y="1653"/>
                    </a:lnTo>
                    <a:lnTo>
                      <a:pt x="32" y="1622"/>
                    </a:lnTo>
                    <a:lnTo>
                      <a:pt x="39" y="1590"/>
                    </a:lnTo>
                    <a:lnTo>
                      <a:pt x="20" y="1568"/>
                    </a:lnTo>
                    <a:lnTo>
                      <a:pt x="36" y="1541"/>
                    </a:lnTo>
                    <a:lnTo>
                      <a:pt x="0" y="1452"/>
                    </a:lnTo>
                    <a:lnTo>
                      <a:pt x="39" y="1438"/>
                    </a:lnTo>
                    <a:lnTo>
                      <a:pt x="57" y="1409"/>
                    </a:lnTo>
                    <a:lnTo>
                      <a:pt x="45" y="1396"/>
                    </a:lnTo>
                    <a:lnTo>
                      <a:pt x="47" y="1379"/>
                    </a:lnTo>
                    <a:lnTo>
                      <a:pt x="150" y="1362"/>
                    </a:lnTo>
                    <a:lnTo>
                      <a:pt x="130" y="1342"/>
                    </a:lnTo>
                    <a:lnTo>
                      <a:pt x="71" y="1326"/>
                    </a:lnTo>
                    <a:lnTo>
                      <a:pt x="68" y="1306"/>
                    </a:lnTo>
                    <a:lnTo>
                      <a:pt x="74" y="1314"/>
                    </a:lnTo>
                    <a:lnTo>
                      <a:pt x="76" y="1289"/>
                    </a:lnTo>
                    <a:lnTo>
                      <a:pt x="31" y="1304"/>
                    </a:lnTo>
                    <a:lnTo>
                      <a:pt x="135" y="1204"/>
                    </a:lnTo>
                    <a:lnTo>
                      <a:pt x="203" y="1098"/>
                    </a:lnTo>
                    <a:lnTo>
                      <a:pt x="204" y="1065"/>
                    </a:lnTo>
                    <a:lnTo>
                      <a:pt x="150" y="996"/>
                    </a:lnTo>
                    <a:lnTo>
                      <a:pt x="167" y="938"/>
                    </a:lnTo>
                    <a:lnTo>
                      <a:pt x="147" y="912"/>
                    </a:lnTo>
                    <a:lnTo>
                      <a:pt x="142" y="881"/>
                    </a:lnTo>
                    <a:lnTo>
                      <a:pt x="129" y="876"/>
                    </a:lnTo>
                    <a:lnTo>
                      <a:pt x="129" y="827"/>
                    </a:lnTo>
                    <a:lnTo>
                      <a:pt x="146" y="771"/>
                    </a:lnTo>
                    <a:lnTo>
                      <a:pt x="104" y="641"/>
                    </a:lnTo>
                    <a:lnTo>
                      <a:pt x="141" y="562"/>
                    </a:lnTo>
                    <a:lnTo>
                      <a:pt x="137" y="544"/>
                    </a:lnTo>
                    <a:lnTo>
                      <a:pt x="113" y="500"/>
                    </a:lnTo>
                    <a:lnTo>
                      <a:pt x="81" y="486"/>
                    </a:lnTo>
                    <a:lnTo>
                      <a:pt x="71" y="435"/>
                    </a:lnTo>
                    <a:lnTo>
                      <a:pt x="96" y="380"/>
                    </a:lnTo>
                    <a:lnTo>
                      <a:pt x="110" y="355"/>
                    </a:lnTo>
                    <a:lnTo>
                      <a:pt x="144" y="333"/>
                    </a:lnTo>
                    <a:lnTo>
                      <a:pt x="149" y="307"/>
                    </a:lnTo>
                    <a:lnTo>
                      <a:pt x="178" y="316"/>
                    </a:lnTo>
                    <a:lnTo>
                      <a:pt x="181" y="288"/>
                    </a:lnTo>
                    <a:lnTo>
                      <a:pt x="217" y="305"/>
                    </a:lnTo>
                    <a:lnTo>
                      <a:pt x="230" y="287"/>
                    </a:lnTo>
                    <a:lnTo>
                      <a:pt x="226" y="267"/>
                    </a:lnTo>
                    <a:lnTo>
                      <a:pt x="280" y="293"/>
                    </a:lnTo>
                    <a:lnTo>
                      <a:pt x="272" y="313"/>
                    </a:lnTo>
                    <a:lnTo>
                      <a:pt x="238" y="293"/>
                    </a:lnTo>
                    <a:lnTo>
                      <a:pt x="234" y="318"/>
                    </a:lnTo>
                    <a:lnTo>
                      <a:pt x="276" y="333"/>
                    </a:lnTo>
                    <a:lnTo>
                      <a:pt x="272" y="349"/>
                    </a:lnTo>
                    <a:lnTo>
                      <a:pt x="410" y="366"/>
                    </a:lnTo>
                    <a:lnTo>
                      <a:pt x="648" y="559"/>
                    </a:lnTo>
                    <a:lnTo>
                      <a:pt x="655" y="609"/>
                    </a:lnTo>
                    <a:lnTo>
                      <a:pt x="665" y="615"/>
                    </a:lnTo>
                    <a:lnTo>
                      <a:pt x="655" y="655"/>
                    </a:lnTo>
                    <a:lnTo>
                      <a:pt x="605" y="717"/>
                    </a:lnTo>
                    <a:lnTo>
                      <a:pt x="546" y="740"/>
                    </a:lnTo>
                    <a:lnTo>
                      <a:pt x="347" y="686"/>
                    </a:lnTo>
                    <a:lnTo>
                      <a:pt x="342" y="666"/>
                    </a:lnTo>
                    <a:lnTo>
                      <a:pt x="303" y="664"/>
                    </a:lnTo>
                    <a:lnTo>
                      <a:pt x="254" y="617"/>
                    </a:lnTo>
                    <a:lnTo>
                      <a:pt x="246" y="630"/>
                    </a:lnTo>
                    <a:lnTo>
                      <a:pt x="262" y="671"/>
                    </a:lnTo>
                    <a:lnTo>
                      <a:pt x="361" y="762"/>
                    </a:lnTo>
                    <a:lnTo>
                      <a:pt x="357" y="813"/>
                    </a:lnTo>
                    <a:lnTo>
                      <a:pt x="342" y="824"/>
                    </a:lnTo>
                    <a:lnTo>
                      <a:pt x="365" y="875"/>
                    </a:lnTo>
                    <a:lnTo>
                      <a:pt x="367" y="913"/>
                    </a:lnTo>
                    <a:lnTo>
                      <a:pt x="491" y="991"/>
                    </a:lnTo>
                    <a:lnTo>
                      <a:pt x="521" y="979"/>
                    </a:lnTo>
                    <a:lnTo>
                      <a:pt x="504" y="920"/>
                    </a:lnTo>
                    <a:lnTo>
                      <a:pt x="479" y="930"/>
                    </a:lnTo>
                    <a:lnTo>
                      <a:pt x="449" y="893"/>
                    </a:lnTo>
                    <a:lnTo>
                      <a:pt x="441" y="872"/>
                    </a:lnTo>
                    <a:lnTo>
                      <a:pt x="461" y="842"/>
                    </a:lnTo>
                    <a:lnTo>
                      <a:pt x="644" y="918"/>
                    </a:lnTo>
                    <a:lnTo>
                      <a:pt x="597" y="825"/>
                    </a:lnTo>
                    <a:lnTo>
                      <a:pt x="594" y="791"/>
                    </a:lnTo>
                    <a:lnTo>
                      <a:pt x="669" y="742"/>
                    </a:lnTo>
                    <a:lnTo>
                      <a:pt x="707" y="689"/>
                    </a:lnTo>
                    <a:lnTo>
                      <a:pt x="767" y="720"/>
                    </a:lnTo>
                    <a:lnTo>
                      <a:pt x="760" y="743"/>
                    </a:lnTo>
                    <a:lnTo>
                      <a:pt x="777" y="732"/>
                    </a:lnTo>
                    <a:lnTo>
                      <a:pt x="794" y="762"/>
                    </a:lnTo>
                    <a:lnTo>
                      <a:pt x="792" y="718"/>
                    </a:lnTo>
                    <a:lnTo>
                      <a:pt x="811" y="639"/>
                    </a:lnTo>
                    <a:lnTo>
                      <a:pt x="778" y="598"/>
                    </a:lnTo>
                    <a:lnTo>
                      <a:pt x="792" y="544"/>
                    </a:lnTo>
                    <a:lnTo>
                      <a:pt x="794" y="473"/>
                    </a:lnTo>
                    <a:lnTo>
                      <a:pt x="752" y="431"/>
                    </a:lnTo>
                    <a:lnTo>
                      <a:pt x="865" y="456"/>
                    </a:lnTo>
                    <a:lnTo>
                      <a:pt x="897" y="491"/>
                    </a:lnTo>
                    <a:lnTo>
                      <a:pt x="910" y="536"/>
                    </a:lnTo>
                    <a:lnTo>
                      <a:pt x="831" y="571"/>
                    </a:lnTo>
                    <a:lnTo>
                      <a:pt x="877" y="650"/>
                    </a:lnTo>
                    <a:lnTo>
                      <a:pt x="902" y="650"/>
                    </a:lnTo>
                    <a:lnTo>
                      <a:pt x="908" y="674"/>
                    </a:lnTo>
                    <a:lnTo>
                      <a:pt x="958" y="634"/>
                    </a:lnTo>
                    <a:lnTo>
                      <a:pt x="972" y="564"/>
                    </a:lnTo>
                    <a:lnTo>
                      <a:pt x="1137" y="456"/>
                    </a:lnTo>
                    <a:lnTo>
                      <a:pt x="1176" y="469"/>
                    </a:lnTo>
                    <a:lnTo>
                      <a:pt x="1184" y="448"/>
                    </a:lnTo>
                    <a:lnTo>
                      <a:pt x="1173" y="443"/>
                    </a:lnTo>
                    <a:lnTo>
                      <a:pt x="1193" y="420"/>
                    </a:lnTo>
                    <a:lnTo>
                      <a:pt x="1214" y="435"/>
                    </a:lnTo>
                    <a:lnTo>
                      <a:pt x="1211" y="417"/>
                    </a:lnTo>
                    <a:lnTo>
                      <a:pt x="1219" y="403"/>
                    </a:lnTo>
                    <a:lnTo>
                      <a:pt x="1270" y="390"/>
                    </a:lnTo>
                    <a:lnTo>
                      <a:pt x="1250" y="415"/>
                    </a:lnTo>
                    <a:lnTo>
                      <a:pt x="1241" y="441"/>
                    </a:lnTo>
                    <a:lnTo>
                      <a:pt x="1247" y="474"/>
                    </a:lnTo>
                    <a:lnTo>
                      <a:pt x="1256" y="488"/>
                    </a:lnTo>
                    <a:lnTo>
                      <a:pt x="1287" y="495"/>
                    </a:lnTo>
                    <a:lnTo>
                      <a:pt x="1293" y="461"/>
                    </a:lnTo>
                    <a:lnTo>
                      <a:pt x="1314" y="446"/>
                    </a:lnTo>
                    <a:lnTo>
                      <a:pt x="1402" y="448"/>
                    </a:lnTo>
                    <a:lnTo>
                      <a:pt x="1439" y="401"/>
                    </a:lnTo>
                    <a:lnTo>
                      <a:pt x="1482" y="390"/>
                    </a:lnTo>
                    <a:lnTo>
                      <a:pt x="1499" y="424"/>
                    </a:lnTo>
                    <a:lnTo>
                      <a:pt x="1484" y="457"/>
                    </a:lnTo>
                    <a:lnTo>
                      <a:pt x="1504" y="473"/>
                    </a:lnTo>
                    <a:lnTo>
                      <a:pt x="1522" y="454"/>
                    </a:lnTo>
                    <a:lnTo>
                      <a:pt x="1519" y="427"/>
                    </a:lnTo>
                    <a:lnTo>
                      <a:pt x="1563" y="401"/>
                    </a:lnTo>
                    <a:lnTo>
                      <a:pt x="1563" y="376"/>
                    </a:lnTo>
                    <a:lnTo>
                      <a:pt x="1539" y="307"/>
                    </a:lnTo>
                    <a:lnTo>
                      <a:pt x="1561" y="282"/>
                    </a:lnTo>
                    <a:lnTo>
                      <a:pt x="1714" y="321"/>
                    </a:lnTo>
                    <a:lnTo>
                      <a:pt x="1849" y="414"/>
                    </a:lnTo>
                    <a:lnTo>
                      <a:pt x="1905" y="486"/>
                    </a:lnTo>
                    <a:lnTo>
                      <a:pt x="1944" y="407"/>
                    </a:lnTo>
                    <a:lnTo>
                      <a:pt x="1915" y="390"/>
                    </a:lnTo>
                    <a:lnTo>
                      <a:pt x="1898" y="322"/>
                    </a:lnTo>
                    <a:lnTo>
                      <a:pt x="1841" y="307"/>
                    </a:lnTo>
                    <a:lnTo>
                      <a:pt x="1842" y="251"/>
                    </a:lnTo>
                    <a:lnTo>
                      <a:pt x="1861" y="246"/>
                    </a:lnTo>
                    <a:lnTo>
                      <a:pt x="1855" y="217"/>
                    </a:lnTo>
                    <a:lnTo>
                      <a:pt x="1866" y="160"/>
                    </a:lnTo>
                    <a:lnTo>
                      <a:pt x="1824" y="146"/>
                    </a:lnTo>
                    <a:lnTo>
                      <a:pt x="1847" y="112"/>
                    </a:lnTo>
                    <a:lnTo>
                      <a:pt x="1832" y="112"/>
                    </a:lnTo>
                    <a:lnTo>
                      <a:pt x="1838" y="81"/>
                    </a:lnTo>
                    <a:lnTo>
                      <a:pt x="1910" y="4"/>
                    </a:lnTo>
                    <a:lnTo>
                      <a:pt x="1911" y="0"/>
                    </a:lnTo>
                    <a:close/>
                    <a:moveTo>
                      <a:pt x="5869" y="2244"/>
                    </a:moveTo>
                    <a:lnTo>
                      <a:pt x="5865" y="2254"/>
                    </a:lnTo>
                    <a:lnTo>
                      <a:pt x="5869" y="2250"/>
                    </a:lnTo>
                    <a:lnTo>
                      <a:pt x="5869" y="2244"/>
                    </a:lnTo>
                    <a:close/>
                    <a:moveTo>
                      <a:pt x="5897" y="2191"/>
                    </a:moveTo>
                    <a:lnTo>
                      <a:pt x="5886" y="2215"/>
                    </a:lnTo>
                    <a:lnTo>
                      <a:pt x="5893" y="2212"/>
                    </a:lnTo>
                    <a:lnTo>
                      <a:pt x="5897" y="2191"/>
                    </a:lnTo>
                    <a:close/>
                    <a:moveTo>
                      <a:pt x="5956" y="2114"/>
                    </a:moveTo>
                    <a:lnTo>
                      <a:pt x="5940" y="2136"/>
                    </a:lnTo>
                    <a:lnTo>
                      <a:pt x="5922" y="2145"/>
                    </a:lnTo>
                    <a:lnTo>
                      <a:pt x="5919" y="2162"/>
                    </a:lnTo>
                    <a:lnTo>
                      <a:pt x="5953" y="2142"/>
                    </a:lnTo>
                    <a:lnTo>
                      <a:pt x="5961" y="2128"/>
                    </a:lnTo>
                    <a:lnTo>
                      <a:pt x="5956" y="2114"/>
                    </a:lnTo>
                    <a:close/>
                    <a:moveTo>
                      <a:pt x="5976" y="2106"/>
                    </a:moveTo>
                    <a:lnTo>
                      <a:pt x="5964" y="2120"/>
                    </a:lnTo>
                    <a:lnTo>
                      <a:pt x="5976" y="2106"/>
                    </a:lnTo>
                    <a:close/>
                    <a:moveTo>
                      <a:pt x="6472" y="1798"/>
                    </a:moveTo>
                    <a:lnTo>
                      <a:pt x="6499" y="1825"/>
                    </a:lnTo>
                    <a:lnTo>
                      <a:pt x="6479" y="1814"/>
                    </a:lnTo>
                    <a:lnTo>
                      <a:pt x="6472" y="1798"/>
                    </a:lnTo>
                    <a:close/>
                    <a:moveTo>
                      <a:pt x="6411" y="1763"/>
                    </a:moveTo>
                    <a:lnTo>
                      <a:pt x="6422" y="1765"/>
                    </a:lnTo>
                    <a:lnTo>
                      <a:pt x="6425" y="1785"/>
                    </a:lnTo>
                    <a:lnTo>
                      <a:pt x="6440" y="1812"/>
                    </a:lnTo>
                    <a:lnTo>
                      <a:pt x="6422" y="1800"/>
                    </a:lnTo>
                    <a:lnTo>
                      <a:pt x="6405" y="1766"/>
                    </a:lnTo>
                    <a:lnTo>
                      <a:pt x="6411" y="1763"/>
                    </a:lnTo>
                    <a:close/>
                    <a:moveTo>
                      <a:pt x="5091" y="1802"/>
                    </a:moveTo>
                    <a:lnTo>
                      <a:pt x="5088" y="1811"/>
                    </a:lnTo>
                    <a:lnTo>
                      <a:pt x="5097" y="1808"/>
                    </a:lnTo>
                    <a:lnTo>
                      <a:pt x="5109" y="1819"/>
                    </a:lnTo>
                    <a:lnTo>
                      <a:pt x="5114" y="1814"/>
                    </a:lnTo>
                    <a:lnTo>
                      <a:pt x="5130" y="1786"/>
                    </a:lnTo>
                    <a:lnTo>
                      <a:pt x="5125" y="1782"/>
                    </a:lnTo>
                    <a:lnTo>
                      <a:pt x="5111" y="1771"/>
                    </a:lnTo>
                    <a:lnTo>
                      <a:pt x="5104" y="1774"/>
                    </a:lnTo>
                    <a:lnTo>
                      <a:pt x="5091" y="1802"/>
                    </a:lnTo>
                    <a:close/>
                    <a:moveTo>
                      <a:pt x="5334" y="1840"/>
                    </a:moveTo>
                    <a:lnTo>
                      <a:pt x="5343" y="1840"/>
                    </a:lnTo>
                    <a:lnTo>
                      <a:pt x="5350" y="1856"/>
                    </a:lnTo>
                    <a:lnTo>
                      <a:pt x="5351" y="1888"/>
                    </a:lnTo>
                    <a:lnTo>
                      <a:pt x="5368" y="1959"/>
                    </a:lnTo>
                    <a:lnTo>
                      <a:pt x="5366" y="1995"/>
                    </a:lnTo>
                    <a:lnTo>
                      <a:pt x="5360" y="2000"/>
                    </a:lnTo>
                    <a:lnTo>
                      <a:pt x="5365" y="2054"/>
                    </a:lnTo>
                    <a:lnTo>
                      <a:pt x="5374" y="2066"/>
                    </a:lnTo>
                    <a:lnTo>
                      <a:pt x="5385" y="2110"/>
                    </a:lnTo>
                    <a:lnTo>
                      <a:pt x="5399" y="2161"/>
                    </a:lnTo>
                    <a:lnTo>
                      <a:pt x="5413" y="2212"/>
                    </a:lnTo>
                    <a:lnTo>
                      <a:pt x="5434" y="2255"/>
                    </a:lnTo>
                    <a:lnTo>
                      <a:pt x="5416" y="2229"/>
                    </a:lnTo>
                    <a:lnTo>
                      <a:pt x="5391" y="2215"/>
                    </a:lnTo>
                    <a:lnTo>
                      <a:pt x="5368" y="2213"/>
                    </a:lnTo>
                    <a:lnTo>
                      <a:pt x="5359" y="2221"/>
                    </a:lnTo>
                    <a:lnTo>
                      <a:pt x="5337" y="2300"/>
                    </a:lnTo>
                    <a:lnTo>
                      <a:pt x="5336" y="2330"/>
                    </a:lnTo>
                    <a:lnTo>
                      <a:pt x="5356" y="2360"/>
                    </a:lnTo>
                    <a:lnTo>
                      <a:pt x="5362" y="2379"/>
                    </a:lnTo>
                    <a:lnTo>
                      <a:pt x="5379" y="2391"/>
                    </a:lnTo>
                    <a:lnTo>
                      <a:pt x="5382" y="2427"/>
                    </a:lnTo>
                    <a:lnTo>
                      <a:pt x="5377" y="2436"/>
                    </a:lnTo>
                    <a:lnTo>
                      <a:pt x="5370" y="2405"/>
                    </a:lnTo>
                    <a:lnTo>
                      <a:pt x="5337" y="2394"/>
                    </a:lnTo>
                    <a:lnTo>
                      <a:pt x="5329" y="2402"/>
                    </a:lnTo>
                    <a:lnTo>
                      <a:pt x="5317" y="2444"/>
                    </a:lnTo>
                    <a:lnTo>
                      <a:pt x="5308" y="2438"/>
                    </a:lnTo>
                    <a:lnTo>
                      <a:pt x="5303" y="2396"/>
                    </a:lnTo>
                    <a:lnTo>
                      <a:pt x="5312" y="2313"/>
                    </a:lnTo>
                    <a:lnTo>
                      <a:pt x="5317" y="2303"/>
                    </a:lnTo>
                    <a:lnTo>
                      <a:pt x="5306" y="2257"/>
                    </a:lnTo>
                    <a:lnTo>
                      <a:pt x="5317" y="2167"/>
                    </a:lnTo>
                    <a:lnTo>
                      <a:pt x="5312" y="2114"/>
                    </a:lnTo>
                    <a:lnTo>
                      <a:pt x="5316" y="2076"/>
                    </a:lnTo>
                    <a:lnTo>
                      <a:pt x="5309" y="2057"/>
                    </a:lnTo>
                    <a:lnTo>
                      <a:pt x="5295" y="2042"/>
                    </a:lnTo>
                    <a:lnTo>
                      <a:pt x="5291" y="1997"/>
                    </a:lnTo>
                    <a:lnTo>
                      <a:pt x="5299" y="1972"/>
                    </a:lnTo>
                    <a:lnTo>
                      <a:pt x="5299" y="1919"/>
                    </a:lnTo>
                    <a:lnTo>
                      <a:pt x="5302" y="1908"/>
                    </a:lnTo>
                    <a:lnTo>
                      <a:pt x="5333" y="1910"/>
                    </a:lnTo>
                    <a:lnTo>
                      <a:pt x="5334" y="1893"/>
                    </a:lnTo>
                    <a:lnTo>
                      <a:pt x="5342" y="1891"/>
                    </a:lnTo>
                    <a:lnTo>
                      <a:pt x="5323" y="1846"/>
                    </a:lnTo>
                    <a:lnTo>
                      <a:pt x="5334" y="1840"/>
                    </a:lnTo>
                    <a:close/>
                    <a:moveTo>
                      <a:pt x="5498" y="2541"/>
                    </a:moveTo>
                    <a:lnTo>
                      <a:pt x="5509" y="2552"/>
                    </a:lnTo>
                    <a:lnTo>
                      <a:pt x="5472" y="2591"/>
                    </a:lnTo>
                    <a:lnTo>
                      <a:pt x="5468" y="2582"/>
                    </a:lnTo>
                    <a:lnTo>
                      <a:pt x="5498" y="2541"/>
                    </a:lnTo>
                    <a:close/>
                    <a:moveTo>
                      <a:pt x="5532" y="2579"/>
                    </a:moveTo>
                    <a:lnTo>
                      <a:pt x="5535" y="2580"/>
                    </a:lnTo>
                    <a:lnTo>
                      <a:pt x="5532" y="2583"/>
                    </a:lnTo>
                    <a:lnTo>
                      <a:pt x="5521" y="2586"/>
                    </a:lnTo>
                    <a:lnTo>
                      <a:pt x="5532" y="2579"/>
                    </a:lnTo>
                    <a:close/>
                    <a:moveTo>
                      <a:pt x="5625" y="2481"/>
                    </a:moveTo>
                    <a:lnTo>
                      <a:pt x="5578" y="2509"/>
                    </a:lnTo>
                    <a:lnTo>
                      <a:pt x="5546" y="2541"/>
                    </a:lnTo>
                    <a:lnTo>
                      <a:pt x="5540" y="2541"/>
                    </a:lnTo>
                    <a:lnTo>
                      <a:pt x="5549" y="2521"/>
                    </a:lnTo>
                    <a:lnTo>
                      <a:pt x="5580" y="2487"/>
                    </a:lnTo>
                    <a:lnTo>
                      <a:pt x="5597" y="2489"/>
                    </a:lnTo>
                    <a:lnTo>
                      <a:pt x="5622" y="2472"/>
                    </a:lnTo>
                    <a:lnTo>
                      <a:pt x="5625" y="2481"/>
                    </a:lnTo>
                    <a:close/>
                    <a:moveTo>
                      <a:pt x="6337" y="1435"/>
                    </a:moveTo>
                    <a:lnTo>
                      <a:pt x="6303" y="1453"/>
                    </a:lnTo>
                    <a:lnTo>
                      <a:pt x="6291" y="1498"/>
                    </a:lnTo>
                    <a:lnTo>
                      <a:pt x="6299" y="1498"/>
                    </a:lnTo>
                    <a:lnTo>
                      <a:pt x="6349" y="1455"/>
                    </a:lnTo>
                    <a:lnTo>
                      <a:pt x="6344" y="1433"/>
                    </a:lnTo>
                    <a:lnTo>
                      <a:pt x="6337" y="1435"/>
                    </a:lnTo>
                    <a:close/>
                    <a:moveTo>
                      <a:pt x="5122" y="43"/>
                    </a:moveTo>
                    <a:lnTo>
                      <a:pt x="5150" y="24"/>
                    </a:lnTo>
                    <a:lnTo>
                      <a:pt x="5165" y="48"/>
                    </a:lnTo>
                    <a:lnTo>
                      <a:pt x="5147" y="70"/>
                    </a:lnTo>
                    <a:lnTo>
                      <a:pt x="5125" y="72"/>
                    </a:lnTo>
                    <a:lnTo>
                      <a:pt x="5116" y="69"/>
                    </a:lnTo>
                    <a:lnTo>
                      <a:pt x="5122" y="43"/>
                    </a:lnTo>
                    <a:close/>
                    <a:moveTo>
                      <a:pt x="1468" y="262"/>
                    </a:moveTo>
                    <a:lnTo>
                      <a:pt x="1456" y="228"/>
                    </a:lnTo>
                    <a:lnTo>
                      <a:pt x="1471" y="229"/>
                    </a:lnTo>
                    <a:lnTo>
                      <a:pt x="1459" y="219"/>
                    </a:lnTo>
                    <a:lnTo>
                      <a:pt x="1478" y="197"/>
                    </a:lnTo>
                    <a:lnTo>
                      <a:pt x="1549" y="288"/>
                    </a:lnTo>
                    <a:lnTo>
                      <a:pt x="1543" y="301"/>
                    </a:lnTo>
                    <a:lnTo>
                      <a:pt x="1518" y="301"/>
                    </a:lnTo>
                    <a:lnTo>
                      <a:pt x="1478" y="268"/>
                    </a:lnTo>
                    <a:lnTo>
                      <a:pt x="1487" y="292"/>
                    </a:lnTo>
                    <a:lnTo>
                      <a:pt x="1468" y="262"/>
                    </a:lnTo>
                    <a:close/>
                    <a:moveTo>
                      <a:pt x="1168" y="76"/>
                    </a:moveTo>
                    <a:lnTo>
                      <a:pt x="1199" y="75"/>
                    </a:lnTo>
                    <a:lnTo>
                      <a:pt x="1209" y="92"/>
                    </a:lnTo>
                    <a:lnTo>
                      <a:pt x="1209" y="132"/>
                    </a:lnTo>
                    <a:lnTo>
                      <a:pt x="1188" y="89"/>
                    </a:lnTo>
                    <a:lnTo>
                      <a:pt x="1168" y="76"/>
                    </a:lnTo>
                    <a:close/>
                    <a:moveTo>
                      <a:pt x="1132" y="0"/>
                    </a:moveTo>
                    <a:lnTo>
                      <a:pt x="1316" y="0"/>
                    </a:lnTo>
                    <a:lnTo>
                      <a:pt x="1323" y="39"/>
                    </a:lnTo>
                    <a:lnTo>
                      <a:pt x="1344" y="92"/>
                    </a:lnTo>
                    <a:lnTo>
                      <a:pt x="1414" y="158"/>
                    </a:lnTo>
                    <a:lnTo>
                      <a:pt x="1399" y="178"/>
                    </a:lnTo>
                    <a:lnTo>
                      <a:pt x="1391" y="189"/>
                    </a:lnTo>
                    <a:lnTo>
                      <a:pt x="1366" y="166"/>
                    </a:lnTo>
                    <a:lnTo>
                      <a:pt x="1369" y="157"/>
                    </a:lnTo>
                    <a:lnTo>
                      <a:pt x="1349" y="165"/>
                    </a:lnTo>
                    <a:lnTo>
                      <a:pt x="1361" y="178"/>
                    </a:lnTo>
                    <a:lnTo>
                      <a:pt x="1314" y="161"/>
                    </a:lnTo>
                    <a:lnTo>
                      <a:pt x="1301" y="180"/>
                    </a:lnTo>
                    <a:lnTo>
                      <a:pt x="1280" y="158"/>
                    </a:lnTo>
                    <a:lnTo>
                      <a:pt x="1236" y="149"/>
                    </a:lnTo>
                    <a:lnTo>
                      <a:pt x="1231" y="118"/>
                    </a:lnTo>
                    <a:lnTo>
                      <a:pt x="1261" y="107"/>
                    </a:lnTo>
                    <a:lnTo>
                      <a:pt x="1226" y="87"/>
                    </a:lnTo>
                    <a:lnTo>
                      <a:pt x="1247" y="53"/>
                    </a:lnTo>
                    <a:lnTo>
                      <a:pt x="1221" y="81"/>
                    </a:lnTo>
                    <a:lnTo>
                      <a:pt x="1221" y="43"/>
                    </a:lnTo>
                    <a:lnTo>
                      <a:pt x="1194" y="58"/>
                    </a:lnTo>
                    <a:lnTo>
                      <a:pt x="1190" y="35"/>
                    </a:lnTo>
                    <a:lnTo>
                      <a:pt x="1184" y="30"/>
                    </a:lnTo>
                    <a:lnTo>
                      <a:pt x="1177" y="52"/>
                    </a:lnTo>
                    <a:lnTo>
                      <a:pt x="1171" y="39"/>
                    </a:lnTo>
                    <a:lnTo>
                      <a:pt x="1156" y="53"/>
                    </a:lnTo>
                    <a:lnTo>
                      <a:pt x="1137" y="39"/>
                    </a:lnTo>
                    <a:lnTo>
                      <a:pt x="1131" y="10"/>
                    </a:lnTo>
                    <a:lnTo>
                      <a:pt x="1132" y="0"/>
                    </a:lnTo>
                    <a:close/>
                    <a:moveTo>
                      <a:pt x="1001" y="329"/>
                    </a:moveTo>
                    <a:lnTo>
                      <a:pt x="1024" y="322"/>
                    </a:lnTo>
                    <a:lnTo>
                      <a:pt x="1063" y="366"/>
                    </a:lnTo>
                    <a:lnTo>
                      <a:pt x="1066" y="352"/>
                    </a:lnTo>
                    <a:lnTo>
                      <a:pt x="1077" y="376"/>
                    </a:lnTo>
                    <a:lnTo>
                      <a:pt x="1075" y="389"/>
                    </a:lnTo>
                    <a:lnTo>
                      <a:pt x="1070" y="375"/>
                    </a:lnTo>
                    <a:lnTo>
                      <a:pt x="1043" y="410"/>
                    </a:lnTo>
                    <a:lnTo>
                      <a:pt x="1016" y="426"/>
                    </a:lnTo>
                    <a:lnTo>
                      <a:pt x="1001" y="429"/>
                    </a:lnTo>
                    <a:lnTo>
                      <a:pt x="984" y="410"/>
                    </a:lnTo>
                    <a:lnTo>
                      <a:pt x="986" y="427"/>
                    </a:lnTo>
                    <a:lnTo>
                      <a:pt x="977" y="410"/>
                    </a:lnTo>
                    <a:lnTo>
                      <a:pt x="981" y="370"/>
                    </a:lnTo>
                    <a:lnTo>
                      <a:pt x="1001" y="329"/>
                    </a:lnTo>
                    <a:close/>
                    <a:moveTo>
                      <a:pt x="2552" y="202"/>
                    </a:moveTo>
                    <a:lnTo>
                      <a:pt x="2564" y="185"/>
                    </a:lnTo>
                    <a:lnTo>
                      <a:pt x="2576" y="222"/>
                    </a:lnTo>
                    <a:lnTo>
                      <a:pt x="2562" y="231"/>
                    </a:lnTo>
                    <a:lnTo>
                      <a:pt x="2552" y="202"/>
                    </a:lnTo>
                    <a:close/>
                    <a:moveTo>
                      <a:pt x="7058" y="121"/>
                    </a:moveTo>
                    <a:lnTo>
                      <a:pt x="7002" y="143"/>
                    </a:lnTo>
                    <a:lnTo>
                      <a:pt x="6988" y="114"/>
                    </a:lnTo>
                    <a:lnTo>
                      <a:pt x="7023" y="65"/>
                    </a:lnTo>
                    <a:lnTo>
                      <a:pt x="7057" y="42"/>
                    </a:lnTo>
                    <a:lnTo>
                      <a:pt x="7057" y="41"/>
                    </a:lnTo>
                    <a:lnTo>
                      <a:pt x="7057" y="39"/>
                    </a:lnTo>
                    <a:lnTo>
                      <a:pt x="7101" y="36"/>
                    </a:lnTo>
                    <a:lnTo>
                      <a:pt x="7141" y="53"/>
                    </a:lnTo>
                    <a:lnTo>
                      <a:pt x="7169" y="92"/>
                    </a:lnTo>
                    <a:lnTo>
                      <a:pt x="7098" y="131"/>
                    </a:lnTo>
                    <a:lnTo>
                      <a:pt x="7058" y="121"/>
                    </a:lnTo>
                    <a:close/>
                    <a:moveTo>
                      <a:pt x="6510" y="256"/>
                    </a:moveTo>
                    <a:lnTo>
                      <a:pt x="6527" y="253"/>
                    </a:lnTo>
                    <a:lnTo>
                      <a:pt x="6567" y="285"/>
                    </a:lnTo>
                    <a:lnTo>
                      <a:pt x="6561" y="316"/>
                    </a:lnTo>
                    <a:lnTo>
                      <a:pt x="6530" y="310"/>
                    </a:lnTo>
                    <a:lnTo>
                      <a:pt x="6496" y="271"/>
                    </a:lnTo>
                    <a:lnTo>
                      <a:pt x="6510" y="256"/>
                    </a:lnTo>
                    <a:close/>
                    <a:moveTo>
                      <a:pt x="7526" y="1065"/>
                    </a:moveTo>
                    <a:lnTo>
                      <a:pt x="7482" y="1033"/>
                    </a:lnTo>
                    <a:lnTo>
                      <a:pt x="7441" y="1034"/>
                    </a:lnTo>
                    <a:lnTo>
                      <a:pt x="7429" y="1018"/>
                    </a:lnTo>
                    <a:lnTo>
                      <a:pt x="7435" y="988"/>
                    </a:lnTo>
                    <a:lnTo>
                      <a:pt x="7472" y="1008"/>
                    </a:lnTo>
                    <a:lnTo>
                      <a:pt x="7504" y="1000"/>
                    </a:lnTo>
                    <a:lnTo>
                      <a:pt x="7540" y="1033"/>
                    </a:lnTo>
                    <a:lnTo>
                      <a:pt x="7540" y="1064"/>
                    </a:lnTo>
                    <a:lnTo>
                      <a:pt x="7526" y="1065"/>
                    </a:lnTo>
                    <a:close/>
                    <a:moveTo>
                      <a:pt x="5780" y="2363"/>
                    </a:moveTo>
                    <a:lnTo>
                      <a:pt x="5770" y="2382"/>
                    </a:lnTo>
                    <a:lnTo>
                      <a:pt x="5758" y="2385"/>
                    </a:lnTo>
                    <a:lnTo>
                      <a:pt x="5780" y="2363"/>
                    </a:lnTo>
                    <a:close/>
                    <a:moveTo>
                      <a:pt x="5700" y="2430"/>
                    </a:moveTo>
                    <a:lnTo>
                      <a:pt x="5676" y="2456"/>
                    </a:lnTo>
                    <a:lnTo>
                      <a:pt x="5657" y="2467"/>
                    </a:lnTo>
                    <a:lnTo>
                      <a:pt x="5659" y="2459"/>
                    </a:lnTo>
                    <a:lnTo>
                      <a:pt x="5678" y="2438"/>
                    </a:lnTo>
                    <a:lnTo>
                      <a:pt x="5695" y="2425"/>
                    </a:lnTo>
                    <a:lnTo>
                      <a:pt x="5700" y="243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1" name="Freeform 217"/>
              <p:cNvSpPr>
                <a:spLocks noChangeAspect="1"/>
              </p:cNvSpPr>
              <p:nvPr/>
            </p:nvSpPr>
            <p:spPr bwMode="gray">
              <a:xfrm>
                <a:off x="2842597" y="2154287"/>
                <a:ext cx="4838" cy="1364"/>
              </a:xfrm>
              <a:custGeom>
                <a:avLst/>
                <a:gdLst>
                  <a:gd name="T0" fmla="*/ 0 w 9"/>
                  <a:gd name="T1" fmla="*/ 0 h 4"/>
                  <a:gd name="T2" fmla="*/ 0 w 9"/>
                  <a:gd name="T3" fmla="*/ 0 h 4"/>
                  <a:gd name="T4" fmla="*/ 0 w 9"/>
                  <a:gd name="T5" fmla="*/ 0 h 4"/>
                  <a:gd name="T6" fmla="*/ 0 w 9"/>
                  <a:gd name="T7" fmla="*/ 0 h 4"/>
                  <a:gd name="T8" fmla="*/ 0 w 9"/>
                  <a:gd name="T9" fmla="*/ 0 h 4"/>
                  <a:gd name="T10" fmla="*/ 0 w 9"/>
                  <a:gd name="T11" fmla="*/ 0 h 4"/>
                  <a:gd name="T12" fmla="*/ 0 w 9"/>
                  <a:gd name="T13" fmla="*/ 0 h 4"/>
                  <a:gd name="T14" fmla="*/ 0 w 9"/>
                  <a:gd name="T15" fmla="*/ 0 h 4"/>
                  <a:gd name="T16" fmla="*/ 0 w 9"/>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4"/>
                  <a:gd name="T29" fmla="*/ 9 w 9"/>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4">
                    <a:moveTo>
                      <a:pt x="9" y="0"/>
                    </a:moveTo>
                    <a:lnTo>
                      <a:pt x="5" y="0"/>
                    </a:lnTo>
                    <a:lnTo>
                      <a:pt x="2" y="1"/>
                    </a:lnTo>
                    <a:lnTo>
                      <a:pt x="1" y="2"/>
                    </a:lnTo>
                    <a:lnTo>
                      <a:pt x="0" y="3"/>
                    </a:lnTo>
                    <a:lnTo>
                      <a:pt x="3" y="4"/>
                    </a:lnTo>
                    <a:lnTo>
                      <a:pt x="6" y="3"/>
                    </a:lnTo>
                    <a:lnTo>
                      <a:pt x="9" y="2"/>
                    </a:lnTo>
                    <a:lnTo>
                      <a:pt x="9"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2" name="Freeform 218"/>
              <p:cNvSpPr>
                <a:spLocks noChangeAspect="1"/>
              </p:cNvSpPr>
              <p:nvPr/>
            </p:nvSpPr>
            <p:spPr bwMode="gray">
              <a:xfrm>
                <a:off x="2218610" y="2462427"/>
                <a:ext cx="87068" cy="81807"/>
              </a:xfrm>
              <a:custGeom>
                <a:avLst/>
                <a:gdLst>
                  <a:gd name="T0" fmla="*/ 4 w 178"/>
                  <a:gd name="T1" fmla="*/ 0 h 198"/>
                  <a:gd name="T2" fmla="*/ 3 w 178"/>
                  <a:gd name="T3" fmla="*/ 0 h 198"/>
                  <a:gd name="T4" fmla="*/ 2 w 178"/>
                  <a:gd name="T5" fmla="*/ 0 h 198"/>
                  <a:gd name="T6" fmla="*/ 2 w 178"/>
                  <a:gd name="T7" fmla="*/ 1 h 198"/>
                  <a:gd name="T8" fmla="*/ 1 w 178"/>
                  <a:gd name="T9" fmla="*/ 1 h 198"/>
                  <a:gd name="T10" fmla="*/ 2 w 178"/>
                  <a:gd name="T11" fmla="*/ 2 h 198"/>
                  <a:gd name="T12" fmla="*/ 2 w 178"/>
                  <a:gd name="T13" fmla="*/ 2 h 198"/>
                  <a:gd name="T14" fmla="*/ 2 w 178"/>
                  <a:gd name="T15" fmla="*/ 2 h 198"/>
                  <a:gd name="T16" fmla="*/ 1 w 178"/>
                  <a:gd name="T17" fmla="*/ 2 h 198"/>
                  <a:gd name="T18" fmla="*/ 0 w 178"/>
                  <a:gd name="T19" fmla="*/ 4 h 198"/>
                  <a:gd name="T20" fmla="*/ 0 w 178"/>
                  <a:gd name="T21" fmla="*/ 4 h 198"/>
                  <a:gd name="T22" fmla="*/ 0 w 178"/>
                  <a:gd name="T23" fmla="*/ 5 h 198"/>
                  <a:gd name="T24" fmla="*/ 1 w 178"/>
                  <a:gd name="T25" fmla="*/ 5 h 198"/>
                  <a:gd name="T26" fmla="*/ 3 w 178"/>
                  <a:gd name="T27" fmla="*/ 5 h 198"/>
                  <a:gd name="T28" fmla="*/ 3 w 178"/>
                  <a:gd name="T29" fmla="*/ 5 h 198"/>
                  <a:gd name="T30" fmla="*/ 3 w 178"/>
                  <a:gd name="T31" fmla="*/ 5 h 198"/>
                  <a:gd name="T32" fmla="*/ 4 w 178"/>
                  <a:gd name="T33" fmla="*/ 5 h 198"/>
                  <a:gd name="T34" fmla="*/ 4 w 178"/>
                  <a:gd name="T35" fmla="*/ 4 h 198"/>
                  <a:gd name="T36" fmla="*/ 4 w 178"/>
                  <a:gd name="T37" fmla="*/ 4 h 198"/>
                  <a:gd name="T38" fmla="*/ 5 w 178"/>
                  <a:gd name="T39" fmla="*/ 3 h 198"/>
                  <a:gd name="T40" fmla="*/ 5 w 178"/>
                  <a:gd name="T41" fmla="*/ 3 h 198"/>
                  <a:gd name="T42" fmla="*/ 5 w 178"/>
                  <a:gd name="T43" fmla="*/ 3 h 198"/>
                  <a:gd name="T44" fmla="*/ 5 w 178"/>
                  <a:gd name="T45" fmla="*/ 3 h 198"/>
                  <a:gd name="T46" fmla="*/ 4 w 178"/>
                  <a:gd name="T47" fmla="*/ 2 h 198"/>
                  <a:gd name="T48" fmla="*/ 4 w 178"/>
                  <a:gd name="T49" fmla="*/ 2 h 198"/>
                  <a:gd name="T50" fmla="*/ 4 w 178"/>
                  <a:gd name="T51" fmla="*/ 0 h 1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8"/>
                  <a:gd name="T79" fmla="*/ 0 h 198"/>
                  <a:gd name="T80" fmla="*/ 178 w 178"/>
                  <a:gd name="T81" fmla="*/ 198 h 1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8" h="198">
                    <a:moveTo>
                      <a:pt x="139" y="0"/>
                    </a:moveTo>
                    <a:lnTo>
                      <a:pt x="104" y="0"/>
                    </a:lnTo>
                    <a:lnTo>
                      <a:pt x="60" y="0"/>
                    </a:lnTo>
                    <a:lnTo>
                      <a:pt x="60" y="24"/>
                    </a:lnTo>
                    <a:lnTo>
                      <a:pt x="31" y="24"/>
                    </a:lnTo>
                    <a:lnTo>
                      <a:pt x="66" y="52"/>
                    </a:lnTo>
                    <a:lnTo>
                      <a:pt x="80" y="71"/>
                    </a:lnTo>
                    <a:lnTo>
                      <a:pt x="79" y="83"/>
                    </a:lnTo>
                    <a:lnTo>
                      <a:pt x="33" y="84"/>
                    </a:lnTo>
                    <a:lnTo>
                      <a:pt x="4" y="132"/>
                    </a:lnTo>
                    <a:lnTo>
                      <a:pt x="6" y="139"/>
                    </a:lnTo>
                    <a:lnTo>
                      <a:pt x="0" y="157"/>
                    </a:lnTo>
                    <a:lnTo>
                      <a:pt x="40" y="188"/>
                    </a:lnTo>
                    <a:lnTo>
                      <a:pt x="100" y="198"/>
                    </a:lnTo>
                    <a:lnTo>
                      <a:pt x="105" y="186"/>
                    </a:lnTo>
                    <a:lnTo>
                      <a:pt x="122" y="177"/>
                    </a:lnTo>
                    <a:lnTo>
                      <a:pt x="127" y="164"/>
                    </a:lnTo>
                    <a:lnTo>
                      <a:pt x="138" y="154"/>
                    </a:lnTo>
                    <a:lnTo>
                      <a:pt x="138" y="140"/>
                    </a:lnTo>
                    <a:lnTo>
                      <a:pt x="175" y="111"/>
                    </a:lnTo>
                    <a:lnTo>
                      <a:pt x="178" y="101"/>
                    </a:lnTo>
                    <a:lnTo>
                      <a:pt x="172" y="98"/>
                    </a:lnTo>
                    <a:lnTo>
                      <a:pt x="163" y="101"/>
                    </a:lnTo>
                    <a:lnTo>
                      <a:pt x="153" y="92"/>
                    </a:lnTo>
                    <a:lnTo>
                      <a:pt x="138" y="91"/>
                    </a:lnTo>
                    <a:lnTo>
                      <a:pt x="139"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3" name="Freeform 219"/>
              <p:cNvSpPr>
                <a:spLocks noChangeAspect="1"/>
              </p:cNvSpPr>
              <p:nvPr/>
            </p:nvSpPr>
            <p:spPr bwMode="gray">
              <a:xfrm>
                <a:off x="2682972" y="2421523"/>
                <a:ext cx="77394" cy="44994"/>
              </a:xfrm>
              <a:custGeom>
                <a:avLst/>
                <a:gdLst>
                  <a:gd name="T0" fmla="*/ 0 w 158"/>
                  <a:gd name="T1" fmla="*/ 2 h 110"/>
                  <a:gd name="T2" fmla="*/ 0 w 158"/>
                  <a:gd name="T3" fmla="*/ 3 h 110"/>
                  <a:gd name="T4" fmla="*/ 1 w 158"/>
                  <a:gd name="T5" fmla="*/ 3 h 110"/>
                  <a:gd name="T6" fmla="*/ 2 w 158"/>
                  <a:gd name="T7" fmla="*/ 2 h 110"/>
                  <a:gd name="T8" fmla="*/ 2 w 158"/>
                  <a:gd name="T9" fmla="*/ 2 h 110"/>
                  <a:gd name="T10" fmla="*/ 2 w 158"/>
                  <a:gd name="T11" fmla="*/ 2 h 110"/>
                  <a:gd name="T12" fmla="*/ 2 w 158"/>
                  <a:gd name="T13" fmla="*/ 2 h 110"/>
                  <a:gd name="T14" fmla="*/ 3 w 158"/>
                  <a:gd name="T15" fmla="*/ 2 h 110"/>
                  <a:gd name="T16" fmla="*/ 4 w 158"/>
                  <a:gd name="T17" fmla="*/ 2 h 110"/>
                  <a:gd name="T18" fmla="*/ 5 w 158"/>
                  <a:gd name="T19" fmla="*/ 2 h 110"/>
                  <a:gd name="T20" fmla="*/ 4 w 158"/>
                  <a:gd name="T21" fmla="*/ 1 h 110"/>
                  <a:gd name="T22" fmla="*/ 3 w 158"/>
                  <a:gd name="T23" fmla="*/ 1 h 110"/>
                  <a:gd name="T24" fmla="*/ 3 w 158"/>
                  <a:gd name="T25" fmla="*/ 1 h 110"/>
                  <a:gd name="T26" fmla="*/ 3 w 158"/>
                  <a:gd name="T27" fmla="*/ 1 h 110"/>
                  <a:gd name="T28" fmla="*/ 3 w 158"/>
                  <a:gd name="T29" fmla="*/ 1 h 110"/>
                  <a:gd name="T30" fmla="*/ 2 w 158"/>
                  <a:gd name="T31" fmla="*/ 0 h 110"/>
                  <a:gd name="T32" fmla="*/ 2 w 158"/>
                  <a:gd name="T33" fmla="*/ 0 h 110"/>
                  <a:gd name="T34" fmla="*/ 0 w 158"/>
                  <a:gd name="T35" fmla="*/ 0 h 110"/>
                  <a:gd name="T36" fmla="*/ 0 w 158"/>
                  <a:gd name="T37" fmla="*/ 0 h 110"/>
                  <a:gd name="T38" fmla="*/ 0 w 158"/>
                  <a:gd name="T39" fmla="*/ 1 h 110"/>
                  <a:gd name="T40" fmla="*/ 0 w 158"/>
                  <a:gd name="T41" fmla="*/ 2 h 110"/>
                  <a:gd name="T42" fmla="*/ 0 w 158"/>
                  <a:gd name="T43" fmla="*/ 2 h 110"/>
                  <a:gd name="T44" fmla="*/ 0 w 158"/>
                  <a:gd name="T45" fmla="*/ 2 h 110"/>
                  <a:gd name="T46" fmla="*/ 0 w 158"/>
                  <a:gd name="T47" fmla="*/ 2 h 1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
                  <a:gd name="T73" fmla="*/ 0 h 110"/>
                  <a:gd name="T74" fmla="*/ 158 w 158"/>
                  <a:gd name="T75" fmla="*/ 110 h 1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 h="110">
                    <a:moveTo>
                      <a:pt x="4" y="91"/>
                    </a:moveTo>
                    <a:lnTo>
                      <a:pt x="7" y="103"/>
                    </a:lnTo>
                    <a:lnTo>
                      <a:pt x="16" y="110"/>
                    </a:lnTo>
                    <a:lnTo>
                      <a:pt x="48" y="74"/>
                    </a:lnTo>
                    <a:lnTo>
                      <a:pt x="55" y="74"/>
                    </a:lnTo>
                    <a:lnTo>
                      <a:pt x="59" y="86"/>
                    </a:lnTo>
                    <a:lnTo>
                      <a:pt x="87" y="74"/>
                    </a:lnTo>
                    <a:lnTo>
                      <a:pt x="104" y="71"/>
                    </a:lnTo>
                    <a:lnTo>
                      <a:pt x="148" y="81"/>
                    </a:lnTo>
                    <a:lnTo>
                      <a:pt x="158" y="60"/>
                    </a:lnTo>
                    <a:lnTo>
                      <a:pt x="140" y="43"/>
                    </a:lnTo>
                    <a:lnTo>
                      <a:pt x="106" y="39"/>
                    </a:lnTo>
                    <a:lnTo>
                      <a:pt x="121" y="34"/>
                    </a:lnTo>
                    <a:lnTo>
                      <a:pt x="121" y="31"/>
                    </a:lnTo>
                    <a:lnTo>
                      <a:pt x="95" y="26"/>
                    </a:lnTo>
                    <a:lnTo>
                      <a:pt x="87" y="11"/>
                    </a:lnTo>
                    <a:lnTo>
                      <a:pt x="50" y="0"/>
                    </a:lnTo>
                    <a:lnTo>
                      <a:pt x="7" y="0"/>
                    </a:lnTo>
                    <a:lnTo>
                      <a:pt x="2" y="5"/>
                    </a:lnTo>
                    <a:lnTo>
                      <a:pt x="10" y="35"/>
                    </a:lnTo>
                    <a:lnTo>
                      <a:pt x="7" y="56"/>
                    </a:lnTo>
                    <a:lnTo>
                      <a:pt x="0" y="64"/>
                    </a:lnTo>
                    <a:lnTo>
                      <a:pt x="5" y="77"/>
                    </a:lnTo>
                    <a:lnTo>
                      <a:pt x="4" y="9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4" name="Freeform 220"/>
              <p:cNvSpPr>
                <a:spLocks noChangeAspect="1"/>
              </p:cNvSpPr>
              <p:nvPr/>
            </p:nvSpPr>
            <p:spPr bwMode="gray">
              <a:xfrm>
                <a:off x="2268594" y="2531963"/>
                <a:ext cx="51596" cy="23179"/>
              </a:xfrm>
              <a:custGeom>
                <a:avLst/>
                <a:gdLst>
                  <a:gd name="T0" fmla="*/ 0 w 106"/>
                  <a:gd name="T1" fmla="*/ 1 h 60"/>
                  <a:gd name="T2" fmla="*/ 0 w 106"/>
                  <a:gd name="T3" fmla="*/ 1 h 60"/>
                  <a:gd name="T4" fmla="*/ 1 w 106"/>
                  <a:gd name="T5" fmla="*/ 0 h 60"/>
                  <a:gd name="T6" fmla="*/ 1 w 106"/>
                  <a:gd name="T7" fmla="*/ 0 h 60"/>
                  <a:gd name="T8" fmla="*/ 1 w 106"/>
                  <a:gd name="T9" fmla="*/ 0 h 60"/>
                  <a:gd name="T10" fmla="*/ 2 w 106"/>
                  <a:gd name="T11" fmla="*/ 1 h 60"/>
                  <a:gd name="T12" fmla="*/ 2 w 106"/>
                  <a:gd name="T13" fmla="*/ 1 h 60"/>
                  <a:gd name="T14" fmla="*/ 3 w 106"/>
                  <a:gd name="T15" fmla="*/ 1 h 60"/>
                  <a:gd name="T16" fmla="*/ 3 w 106"/>
                  <a:gd name="T17" fmla="*/ 1 h 60"/>
                  <a:gd name="T18" fmla="*/ 3 w 106"/>
                  <a:gd name="T19" fmla="*/ 1 h 60"/>
                  <a:gd name="T20" fmla="*/ 2 w 106"/>
                  <a:gd name="T21" fmla="*/ 1 h 60"/>
                  <a:gd name="T22" fmla="*/ 2 w 106"/>
                  <a:gd name="T23" fmla="*/ 1 h 60"/>
                  <a:gd name="T24" fmla="*/ 1 w 106"/>
                  <a:gd name="T25" fmla="*/ 1 h 60"/>
                  <a:gd name="T26" fmla="*/ 0 w 106"/>
                  <a:gd name="T27" fmla="*/ 1 h 6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6"/>
                  <a:gd name="T43" fmla="*/ 0 h 60"/>
                  <a:gd name="T44" fmla="*/ 106 w 106"/>
                  <a:gd name="T45" fmla="*/ 60 h 6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6" h="60">
                    <a:moveTo>
                      <a:pt x="0" y="34"/>
                    </a:moveTo>
                    <a:lnTo>
                      <a:pt x="5" y="22"/>
                    </a:lnTo>
                    <a:lnTo>
                      <a:pt x="22" y="13"/>
                    </a:lnTo>
                    <a:lnTo>
                      <a:pt x="27" y="0"/>
                    </a:lnTo>
                    <a:lnTo>
                      <a:pt x="42" y="4"/>
                    </a:lnTo>
                    <a:lnTo>
                      <a:pt x="72" y="26"/>
                    </a:lnTo>
                    <a:lnTo>
                      <a:pt x="90" y="24"/>
                    </a:lnTo>
                    <a:lnTo>
                      <a:pt x="98" y="27"/>
                    </a:lnTo>
                    <a:lnTo>
                      <a:pt x="104" y="32"/>
                    </a:lnTo>
                    <a:lnTo>
                      <a:pt x="106" y="49"/>
                    </a:lnTo>
                    <a:lnTo>
                      <a:pt x="87" y="60"/>
                    </a:lnTo>
                    <a:lnTo>
                      <a:pt x="63" y="60"/>
                    </a:lnTo>
                    <a:lnTo>
                      <a:pt x="17" y="44"/>
                    </a:lnTo>
                    <a:lnTo>
                      <a:pt x="0" y="3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5" name="Freeform 221"/>
              <p:cNvSpPr>
                <a:spLocks noChangeAspect="1"/>
              </p:cNvSpPr>
              <p:nvPr/>
            </p:nvSpPr>
            <p:spPr bwMode="gray">
              <a:xfrm>
                <a:off x="2325026" y="2519692"/>
                <a:ext cx="96742" cy="83171"/>
              </a:xfrm>
              <a:custGeom>
                <a:avLst/>
                <a:gdLst>
                  <a:gd name="T0" fmla="*/ 2 w 197"/>
                  <a:gd name="T1" fmla="*/ 5 h 200"/>
                  <a:gd name="T2" fmla="*/ 3 w 197"/>
                  <a:gd name="T3" fmla="*/ 5 h 200"/>
                  <a:gd name="T4" fmla="*/ 3 w 197"/>
                  <a:gd name="T5" fmla="*/ 5 h 200"/>
                  <a:gd name="T6" fmla="*/ 4 w 197"/>
                  <a:gd name="T7" fmla="*/ 5 h 200"/>
                  <a:gd name="T8" fmla="*/ 5 w 197"/>
                  <a:gd name="T9" fmla="*/ 6 h 200"/>
                  <a:gd name="T10" fmla="*/ 5 w 197"/>
                  <a:gd name="T11" fmla="*/ 5 h 200"/>
                  <a:gd name="T12" fmla="*/ 5 w 197"/>
                  <a:gd name="T13" fmla="*/ 5 h 200"/>
                  <a:gd name="T14" fmla="*/ 5 w 197"/>
                  <a:gd name="T15" fmla="*/ 4 h 200"/>
                  <a:gd name="T16" fmla="*/ 5 w 197"/>
                  <a:gd name="T17" fmla="*/ 2 h 200"/>
                  <a:gd name="T18" fmla="*/ 5 w 197"/>
                  <a:gd name="T19" fmla="*/ 1 h 200"/>
                  <a:gd name="T20" fmla="*/ 5 w 197"/>
                  <a:gd name="T21" fmla="*/ 0 h 200"/>
                  <a:gd name="T22" fmla="*/ 5 w 197"/>
                  <a:gd name="T23" fmla="*/ 0 h 200"/>
                  <a:gd name="T24" fmla="*/ 4 w 197"/>
                  <a:gd name="T25" fmla="*/ 1 h 200"/>
                  <a:gd name="T26" fmla="*/ 4 w 197"/>
                  <a:gd name="T27" fmla="*/ 1 h 200"/>
                  <a:gd name="T28" fmla="*/ 4 w 197"/>
                  <a:gd name="T29" fmla="*/ 0 h 200"/>
                  <a:gd name="T30" fmla="*/ 3 w 197"/>
                  <a:gd name="T31" fmla="*/ 1 h 200"/>
                  <a:gd name="T32" fmla="*/ 3 w 197"/>
                  <a:gd name="T33" fmla="*/ 1 h 200"/>
                  <a:gd name="T34" fmla="*/ 2 w 197"/>
                  <a:gd name="T35" fmla="*/ 2 h 200"/>
                  <a:gd name="T36" fmla="*/ 2 w 197"/>
                  <a:gd name="T37" fmla="*/ 1 h 200"/>
                  <a:gd name="T38" fmla="*/ 2 w 197"/>
                  <a:gd name="T39" fmla="*/ 2 h 200"/>
                  <a:gd name="T40" fmla="*/ 1 w 197"/>
                  <a:gd name="T41" fmla="*/ 2 h 200"/>
                  <a:gd name="T42" fmla="*/ 1 w 197"/>
                  <a:gd name="T43" fmla="*/ 2 h 200"/>
                  <a:gd name="T44" fmla="*/ 1 w 197"/>
                  <a:gd name="T45" fmla="*/ 3 h 200"/>
                  <a:gd name="T46" fmla="*/ 0 w 197"/>
                  <a:gd name="T47" fmla="*/ 3 h 200"/>
                  <a:gd name="T48" fmla="*/ 0 w 197"/>
                  <a:gd name="T49" fmla="*/ 3 h 200"/>
                  <a:gd name="T50" fmla="*/ 0 w 197"/>
                  <a:gd name="T51" fmla="*/ 3 h 200"/>
                  <a:gd name="T52" fmla="*/ 2 w 197"/>
                  <a:gd name="T53" fmla="*/ 5 h 2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7"/>
                  <a:gd name="T82" fmla="*/ 0 h 200"/>
                  <a:gd name="T83" fmla="*/ 197 w 197"/>
                  <a:gd name="T84" fmla="*/ 200 h 2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7" h="200">
                    <a:moveTo>
                      <a:pt x="82" y="186"/>
                    </a:moveTo>
                    <a:lnTo>
                      <a:pt x="93" y="181"/>
                    </a:lnTo>
                    <a:lnTo>
                      <a:pt x="119" y="189"/>
                    </a:lnTo>
                    <a:lnTo>
                      <a:pt x="138" y="188"/>
                    </a:lnTo>
                    <a:lnTo>
                      <a:pt x="158" y="200"/>
                    </a:lnTo>
                    <a:lnTo>
                      <a:pt x="178" y="193"/>
                    </a:lnTo>
                    <a:lnTo>
                      <a:pt x="172" y="167"/>
                    </a:lnTo>
                    <a:lnTo>
                      <a:pt x="176" y="152"/>
                    </a:lnTo>
                    <a:lnTo>
                      <a:pt x="184" y="70"/>
                    </a:lnTo>
                    <a:lnTo>
                      <a:pt x="195" y="36"/>
                    </a:lnTo>
                    <a:lnTo>
                      <a:pt x="197" y="0"/>
                    </a:lnTo>
                    <a:lnTo>
                      <a:pt x="187" y="0"/>
                    </a:lnTo>
                    <a:lnTo>
                      <a:pt x="151" y="19"/>
                    </a:lnTo>
                    <a:lnTo>
                      <a:pt x="136" y="17"/>
                    </a:lnTo>
                    <a:lnTo>
                      <a:pt x="125" y="10"/>
                    </a:lnTo>
                    <a:lnTo>
                      <a:pt x="111" y="36"/>
                    </a:lnTo>
                    <a:lnTo>
                      <a:pt x="104" y="36"/>
                    </a:lnTo>
                    <a:lnTo>
                      <a:pt x="82" y="53"/>
                    </a:lnTo>
                    <a:lnTo>
                      <a:pt x="65" y="45"/>
                    </a:lnTo>
                    <a:lnTo>
                      <a:pt x="57" y="61"/>
                    </a:lnTo>
                    <a:lnTo>
                      <a:pt x="37" y="61"/>
                    </a:lnTo>
                    <a:lnTo>
                      <a:pt x="36" y="79"/>
                    </a:lnTo>
                    <a:lnTo>
                      <a:pt x="25" y="93"/>
                    </a:lnTo>
                    <a:lnTo>
                      <a:pt x="9" y="95"/>
                    </a:lnTo>
                    <a:lnTo>
                      <a:pt x="0" y="95"/>
                    </a:lnTo>
                    <a:lnTo>
                      <a:pt x="0" y="102"/>
                    </a:lnTo>
                    <a:lnTo>
                      <a:pt x="82" y="18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6" name="Freeform 222"/>
              <p:cNvSpPr>
                <a:spLocks noChangeAspect="1"/>
              </p:cNvSpPr>
              <p:nvPr/>
            </p:nvSpPr>
            <p:spPr bwMode="gray">
              <a:xfrm>
                <a:off x="2281493" y="2499241"/>
                <a:ext cx="140277" cy="59992"/>
              </a:xfrm>
              <a:custGeom>
                <a:avLst/>
                <a:gdLst>
                  <a:gd name="T0" fmla="*/ 8 w 285"/>
                  <a:gd name="T1" fmla="*/ 1 h 141"/>
                  <a:gd name="T2" fmla="*/ 8 w 285"/>
                  <a:gd name="T3" fmla="*/ 1 h 141"/>
                  <a:gd name="T4" fmla="*/ 7 w 285"/>
                  <a:gd name="T5" fmla="*/ 2 h 141"/>
                  <a:gd name="T6" fmla="*/ 6 w 285"/>
                  <a:gd name="T7" fmla="*/ 2 h 141"/>
                  <a:gd name="T8" fmla="*/ 6 w 285"/>
                  <a:gd name="T9" fmla="*/ 2 h 141"/>
                  <a:gd name="T10" fmla="*/ 6 w 285"/>
                  <a:gd name="T11" fmla="*/ 2 h 141"/>
                  <a:gd name="T12" fmla="*/ 5 w 285"/>
                  <a:gd name="T13" fmla="*/ 2 h 141"/>
                  <a:gd name="T14" fmla="*/ 5 w 285"/>
                  <a:gd name="T15" fmla="*/ 3 h 141"/>
                  <a:gd name="T16" fmla="*/ 4 w 285"/>
                  <a:gd name="T17" fmla="*/ 3 h 141"/>
                  <a:gd name="T18" fmla="*/ 4 w 285"/>
                  <a:gd name="T19" fmla="*/ 3 h 141"/>
                  <a:gd name="T20" fmla="*/ 4 w 285"/>
                  <a:gd name="T21" fmla="*/ 3 h 141"/>
                  <a:gd name="T22" fmla="*/ 4 w 285"/>
                  <a:gd name="T23" fmla="*/ 4 h 141"/>
                  <a:gd name="T24" fmla="*/ 3 w 285"/>
                  <a:gd name="T25" fmla="*/ 4 h 141"/>
                  <a:gd name="T26" fmla="*/ 3 w 285"/>
                  <a:gd name="T27" fmla="*/ 4 h 141"/>
                  <a:gd name="T28" fmla="*/ 2 w 285"/>
                  <a:gd name="T29" fmla="*/ 4 h 141"/>
                  <a:gd name="T30" fmla="*/ 2 w 285"/>
                  <a:gd name="T31" fmla="*/ 4 h 141"/>
                  <a:gd name="T32" fmla="*/ 2 w 285"/>
                  <a:gd name="T33" fmla="*/ 3 h 141"/>
                  <a:gd name="T34" fmla="*/ 2 w 285"/>
                  <a:gd name="T35" fmla="*/ 3 h 141"/>
                  <a:gd name="T36" fmla="*/ 2 w 285"/>
                  <a:gd name="T37" fmla="*/ 3 h 141"/>
                  <a:gd name="T38" fmla="*/ 1 w 285"/>
                  <a:gd name="T39" fmla="*/ 3 h 141"/>
                  <a:gd name="T40" fmla="*/ 1 w 285"/>
                  <a:gd name="T41" fmla="*/ 2 h 141"/>
                  <a:gd name="T42" fmla="*/ 0 w 285"/>
                  <a:gd name="T43" fmla="*/ 2 h 141"/>
                  <a:gd name="T44" fmla="*/ 0 w 285"/>
                  <a:gd name="T45" fmla="*/ 2 h 141"/>
                  <a:gd name="T46" fmla="*/ 0 w 285"/>
                  <a:gd name="T47" fmla="*/ 2 h 141"/>
                  <a:gd name="T48" fmla="*/ 2 w 285"/>
                  <a:gd name="T49" fmla="*/ 1 h 141"/>
                  <a:gd name="T50" fmla="*/ 2 w 285"/>
                  <a:gd name="T51" fmla="*/ 0 h 141"/>
                  <a:gd name="T52" fmla="*/ 2 w 285"/>
                  <a:gd name="T53" fmla="*/ 0 h 141"/>
                  <a:gd name="T54" fmla="*/ 4 w 285"/>
                  <a:gd name="T55" fmla="*/ 0 h 141"/>
                  <a:gd name="T56" fmla="*/ 5 w 285"/>
                  <a:gd name="T57" fmla="*/ 0 h 141"/>
                  <a:gd name="T58" fmla="*/ 5 w 285"/>
                  <a:gd name="T59" fmla="*/ 0 h 141"/>
                  <a:gd name="T60" fmla="*/ 6 w 285"/>
                  <a:gd name="T61" fmla="*/ 0 h 141"/>
                  <a:gd name="T62" fmla="*/ 7 w 285"/>
                  <a:gd name="T63" fmla="*/ 0 h 141"/>
                  <a:gd name="T64" fmla="*/ 8 w 285"/>
                  <a:gd name="T65" fmla="*/ 1 h 141"/>
                  <a:gd name="T66" fmla="*/ 8 w 285"/>
                  <a:gd name="T67" fmla="*/ 1 h 14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5"/>
                  <a:gd name="T103" fmla="*/ 0 h 141"/>
                  <a:gd name="T104" fmla="*/ 285 w 285"/>
                  <a:gd name="T105" fmla="*/ 141 h 14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5" h="141">
                    <a:moveTo>
                      <a:pt x="285" y="46"/>
                    </a:moveTo>
                    <a:lnTo>
                      <a:pt x="275" y="46"/>
                    </a:lnTo>
                    <a:lnTo>
                      <a:pt x="239" y="65"/>
                    </a:lnTo>
                    <a:lnTo>
                      <a:pt x="224" y="63"/>
                    </a:lnTo>
                    <a:lnTo>
                      <a:pt x="213" y="56"/>
                    </a:lnTo>
                    <a:lnTo>
                      <a:pt x="199" y="82"/>
                    </a:lnTo>
                    <a:lnTo>
                      <a:pt x="192" y="82"/>
                    </a:lnTo>
                    <a:lnTo>
                      <a:pt x="170" y="99"/>
                    </a:lnTo>
                    <a:lnTo>
                      <a:pt x="153" y="91"/>
                    </a:lnTo>
                    <a:lnTo>
                      <a:pt x="145" y="107"/>
                    </a:lnTo>
                    <a:lnTo>
                      <a:pt x="125" y="107"/>
                    </a:lnTo>
                    <a:lnTo>
                      <a:pt x="124" y="125"/>
                    </a:lnTo>
                    <a:lnTo>
                      <a:pt x="113" y="139"/>
                    </a:lnTo>
                    <a:lnTo>
                      <a:pt x="97" y="141"/>
                    </a:lnTo>
                    <a:lnTo>
                      <a:pt x="88" y="124"/>
                    </a:lnTo>
                    <a:lnTo>
                      <a:pt x="79" y="122"/>
                    </a:lnTo>
                    <a:lnTo>
                      <a:pt x="77" y="105"/>
                    </a:lnTo>
                    <a:lnTo>
                      <a:pt x="71" y="100"/>
                    </a:lnTo>
                    <a:lnTo>
                      <a:pt x="63" y="97"/>
                    </a:lnTo>
                    <a:lnTo>
                      <a:pt x="45" y="99"/>
                    </a:lnTo>
                    <a:lnTo>
                      <a:pt x="15" y="77"/>
                    </a:lnTo>
                    <a:lnTo>
                      <a:pt x="0" y="73"/>
                    </a:lnTo>
                    <a:lnTo>
                      <a:pt x="11" y="63"/>
                    </a:lnTo>
                    <a:lnTo>
                      <a:pt x="11" y="49"/>
                    </a:lnTo>
                    <a:lnTo>
                      <a:pt x="48" y="20"/>
                    </a:lnTo>
                    <a:lnTo>
                      <a:pt x="51" y="10"/>
                    </a:lnTo>
                    <a:lnTo>
                      <a:pt x="79" y="7"/>
                    </a:lnTo>
                    <a:lnTo>
                      <a:pt x="124" y="10"/>
                    </a:lnTo>
                    <a:lnTo>
                      <a:pt x="168" y="0"/>
                    </a:lnTo>
                    <a:lnTo>
                      <a:pt x="176" y="6"/>
                    </a:lnTo>
                    <a:lnTo>
                      <a:pt x="204" y="1"/>
                    </a:lnTo>
                    <a:lnTo>
                      <a:pt x="246" y="14"/>
                    </a:lnTo>
                    <a:lnTo>
                      <a:pt x="277" y="32"/>
                    </a:lnTo>
                    <a:lnTo>
                      <a:pt x="285" y="4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7" name="Freeform 223"/>
              <p:cNvSpPr>
                <a:spLocks noChangeAspect="1"/>
              </p:cNvSpPr>
              <p:nvPr/>
            </p:nvSpPr>
            <p:spPr bwMode="gray">
              <a:xfrm>
                <a:off x="2363723" y="2594682"/>
                <a:ext cx="74169" cy="55902"/>
              </a:xfrm>
              <a:custGeom>
                <a:avLst/>
                <a:gdLst>
                  <a:gd name="T0" fmla="*/ 4 w 150"/>
                  <a:gd name="T1" fmla="*/ 4 h 132"/>
                  <a:gd name="T2" fmla="*/ 4 w 150"/>
                  <a:gd name="T3" fmla="*/ 4 h 132"/>
                  <a:gd name="T4" fmla="*/ 4 w 150"/>
                  <a:gd name="T5" fmla="*/ 3 h 132"/>
                  <a:gd name="T6" fmla="*/ 4 w 150"/>
                  <a:gd name="T7" fmla="*/ 3 h 132"/>
                  <a:gd name="T8" fmla="*/ 4 w 150"/>
                  <a:gd name="T9" fmla="*/ 2 h 132"/>
                  <a:gd name="T10" fmla="*/ 4 w 150"/>
                  <a:gd name="T11" fmla="*/ 2 h 132"/>
                  <a:gd name="T12" fmla="*/ 4 w 150"/>
                  <a:gd name="T13" fmla="*/ 2 h 132"/>
                  <a:gd name="T14" fmla="*/ 3 w 150"/>
                  <a:gd name="T15" fmla="*/ 1 h 132"/>
                  <a:gd name="T16" fmla="*/ 3 w 150"/>
                  <a:gd name="T17" fmla="*/ 0 h 132"/>
                  <a:gd name="T18" fmla="*/ 2 w 150"/>
                  <a:gd name="T19" fmla="*/ 1 h 132"/>
                  <a:gd name="T20" fmla="*/ 2 w 150"/>
                  <a:gd name="T21" fmla="*/ 0 h 132"/>
                  <a:gd name="T22" fmla="*/ 1 w 150"/>
                  <a:gd name="T23" fmla="*/ 0 h 132"/>
                  <a:gd name="T24" fmla="*/ 0 w 150"/>
                  <a:gd name="T25" fmla="*/ 0 h 132"/>
                  <a:gd name="T26" fmla="*/ 0 w 150"/>
                  <a:gd name="T27" fmla="*/ 0 h 132"/>
                  <a:gd name="T28" fmla="*/ 0 w 150"/>
                  <a:gd name="T29" fmla="*/ 1 h 132"/>
                  <a:gd name="T30" fmla="*/ 0 w 150"/>
                  <a:gd name="T31" fmla="*/ 2 h 132"/>
                  <a:gd name="T32" fmla="*/ 1 w 150"/>
                  <a:gd name="T33" fmla="*/ 2 h 132"/>
                  <a:gd name="T34" fmla="*/ 1 w 150"/>
                  <a:gd name="T35" fmla="*/ 2 h 132"/>
                  <a:gd name="T36" fmla="*/ 1 w 150"/>
                  <a:gd name="T37" fmla="*/ 2 h 132"/>
                  <a:gd name="T38" fmla="*/ 1 w 150"/>
                  <a:gd name="T39" fmla="*/ 2 h 132"/>
                  <a:gd name="T40" fmla="*/ 2 w 150"/>
                  <a:gd name="T41" fmla="*/ 2 h 132"/>
                  <a:gd name="T42" fmla="*/ 3 w 150"/>
                  <a:gd name="T43" fmla="*/ 3 h 132"/>
                  <a:gd name="T44" fmla="*/ 3 w 150"/>
                  <a:gd name="T45" fmla="*/ 4 h 132"/>
                  <a:gd name="T46" fmla="*/ 3 w 150"/>
                  <a:gd name="T47" fmla="*/ 4 h 132"/>
                  <a:gd name="T48" fmla="*/ 3 w 150"/>
                  <a:gd name="T49" fmla="*/ 3 h 132"/>
                  <a:gd name="T50" fmla="*/ 3 w 150"/>
                  <a:gd name="T51" fmla="*/ 3 h 132"/>
                  <a:gd name="T52" fmla="*/ 4 w 150"/>
                  <a:gd name="T53" fmla="*/ 4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0"/>
                  <a:gd name="T82" fmla="*/ 0 h 132"/>
                  <a:gd name="T83" fmla="*/ 150 w 150"/>
                  <a:gd name="T84" fmla="*/ 132 h 13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0" h="132">
                    <a:moveTo>
                      <a:pt x="130" y="132"/>
                    </a:moveTo>
                    <a:lnTo>
                      <a:pt x="136" y="124"/>
                    </a:lnTo>
                    <a:lnTo>
                      <a:pt x="144" y="98"/>
                    </a:lnTo>
                    <a:lnTo>
                      <a:pt x="135" y="91"/>
                    </a:lnTo>
                    <a:lnTo>
                      <a:pt x="136" y="79"/>
                    </a:lnTo>
                    <a:lnTo>
                      <a:pt x="142" y="73"/>
                    </a:lnTo>
                    <a:lnTo>
                      <a:pt x="150" y="73"/>
                    </a:lnTo>
                    <a:lnTo>
                      <a:pt x="118" y="45"/>
                    </a:lnTo>
                    <a:lnTo>
                      <a:pt x="99" y="12"/>
                    </a:lnTo>
                    <a:lnTo>
                      <a:pt x="79" y="19"/>
                    </a:lnTo>
                    <a:lnTo>
                      <a:pt x="59" y="7"/>
                    </a:lnTo>
                    <a:lnTo>
                      <a:pt x="40" y="8"/>
                    </a:lnTo>
                    <a:lnTo>
                      <a:pt x="14" y="0"/>
                    </a:lnTo>
                    <a:lnTo>
                      <a:pt x="3" y="5"/>
                    </a:lnTo>
                    <a:lnTo>
                      <a:pt x="0" y="34"/>
                    </a:lnTo>
                    <a:lnTo>
                      <a:pt x="8" y="56"/>
                    </a:lnTo>
                    <a:lnTo>
                      <a:pt x="37" y="71"/>
                    </a:lnTo>
                    <a:lnTo>
                      <a:pt x="40" y="57"/>
                    </a:lnTo>
                    <a:lnTo>
                      <a:pt x="32" y="53"/>
                    </a:lnTo>
                    <a:lnTo>
                      <a:pt x="42" y="51"/>
                    </a:lnTo>
                    <a:lnTo>
                      <a:pt x="62" y="78"/>
                    </a:lnTo>
                    <a:lnTo>
                      <a:pt x="97" y="96"/>
                    </a:lnTo>
                    <a:lnTo>
                      <a:pt x="101" y="122"/>
                    </a:lnTo>
                    <a:lnTo>
                      <a:pt x="114" y="127"/>
                    </a:lnTo>
                    <a:lnTo>
                      <a:pt x="113" y="115"/>
                    </a:lnTo>
                    <a:lnTo>
                      <a:pt x="118" y="115"/>
                    </a:lnTo>
                    <a:lnTo>
                      <a:pt x="130" y="13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8" name="Freeform 224"/>
              <p:cNvSpPr>
                <a:spLocks noChangeAspect="1"/>
              </p:cNvSpPr>
              <p:nvPr/>
            </p:nvSpPr>
            <p:spPr bwMode="gray">
              <a:xfrm>
                <a:off x="2286329" y="2451519"/>
                <a:ext cx="25798" cy="50448"/>
              </a:xfrm>
              <a:custGeom>
                <a:avLst/>
                <a:gdLst>
                  <a:gd name="T0" fmla="*/ 1 w 51"/>
                  <a:gd name="T1" fmla="*/ 4 h 119"/>
                  <a:gd name="T2" fmla="*/ 0 w 51"/>
                  <a:gd name="T3" fmla="*/ 4 h 119"/>
                  <a:gd name="T4" fmla="*/ 0 w 51"/>
                  <a:gd name="T5" fmla="*/ 1 h 119"/>
                  <a:gd name="T6" fmla="*/ 1 w 51"/>
                  <a:gd name="T7" fmla="*/ 1 h 119"/>
                  <a:gd name="T8" fmla="*/ 1 w 51"/>
                  <a:gd name="T9" fmla="*/ 0 h 119"/>
                  <a:gd name="T10" fmla="*/ 1 w 51"/>
                  <a:gd name="T11" fmla="*/ 0 h 119"/>
                  <a:gd name="T12" fmla="*/ 2 w 51"/>
                  <a:gd name="T13" fmla="*/ 0 h 119"/>
                  <a:gd name="T14" fmla="*/ 1 w 51"/>
                  <a:gd name="T15" fmla="*/ 1 h 119"/>
                  <a:gd name="T16" fmla="*/ 1 w 51"/>
                  <a:gd name="T17" fmla="*/ 2 h 119"/>
                  <a:gd name="T18" fmla="*/ 1 w 51"/>
                  <a:gd name="T19" fmla="*/ 3 h 119"/>
                  <a:gd name="T20" fmla="*/ 1 w 51"/>
                  <a:gd name="T21" fmla="*/ 3 h 119"/>
                  <a:gd name="T22" fmla="*/ 1 w 51"/>
                  <a:gd name="T23" fmla="*/ 4 h 1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
                  <a:gd name="T37" fmla="*/ 0 h 119"/>
                  <a:gd name="T38" fmla="*/ 51 w 51"/>
                  <a:gd name="T39" fmla="*/ 119 h 1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 h="119">
                    <a:moveTo>
                      <a:pt x="15" y="119"/>
                    </a:moveTo>
                    <a:lnTo>
                      <a:pt x="0" y="118"/>
                    </a:lnTo>
                    <a:lnTo>
                      <a:pt x="1" y="27"/>
                    </a:lnTo>
                    <a:lnTo>
                      <a:pt x="17" y="25"/>
                    </a:lnTo>
                    <a:lnTo>
                      <a:pt x="30" y="2"/>
                    </a:lnTo>
                    <a:lnTo>
                      <a:pt x="37" y="0"/>
                    </a:lnTo>
                    <a:lnTo>
                      <a:pt x="51" y="10"/>
                    </a:lnTo>
                    <a:lnTo>
                      <a:pt x="43" y="34"/>
                    </a:lnTo>
                    <a:lnTo>
                      <a:pt x="42" y="74"/>
                    </a:lnTo>
                    <a:lnTo>
                      <a:pt x="37" y="91"/>
                    </a:lnTo>
                    <a:lnTo>
                      <a:pt x="17" y="110"/>
                    </a:lnTo>
                    <a:lnTo>
                      <a:pt x="15" y="11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59" name="Freeform 225"/>
              <p:cNvSpPr>
                <a:spLocks noChangeAspect="1"/>
              </p:cNvSpPr>
              <p:nvPr/>
            </p:nvSpPr>
            <p:spPr bwMode="gray">
              <a:xfrm>
                <a:off x="2534634" y="2447429"/>
                <a:ext cx="46759" cy="17725"/>
              </a:xfrm>
              <a:custGeom>
                <a:avLst/>
                <a:gdLst>
                  <a:gd name="T0" fmla="*/ 2 w 95"/>
                  <a:gd name="T1" fmla="*/ 0 h 38"/>
                  <a:gd name="T2" fmla="*/ 2 w 95"/>
                  <a:gd name="T3" fmla="*/ 1 h 38"/>
                  <a:gd name="T4" fmla="*/ 2 w 95"/>
                  <a:gd name="T5" fmla="*/ 1 h 38"/>
                  <a:gd name="T6" fmla="*/ 3 w 95"/>
                  <a:gd name="T7" fmla="*/ 1 h 38"/>
                  <a:gd name="T8" fmla="*/ 2 w 95"/>
                  <a:gd name="T9" fmla="*/ 1 h 38"/>
                  <a:gd name="T10" fmla="*/ 2 w 95"/>
                  <a:gd name="T11" fmla="*/ 1 h 38"/>
                  <a:gd name="T12" fmla="*/ 2 w 95"/>
                  <a:gd name="T13" fmla="*/ 1 h 38"/>
                  <a:gd name="T14" fmla="*/ 1 w 95"/>
                  <a:gd name="T15" fmla="*/ 1 h 38"/>
                  <a:gd name="T16" fmla="*/ 0 w 95"/>
                  <a:gd name="T17" fmla="*/ 0 h 38"/>
                  <a:gd name="T18" fmla="*/ 1 w 95"/>
                  <a:gd name="T19" fmla="*/ 0 h 38"/>
                  <a:gd name="T20" fmla="*/ 2 w 95"/>
                  <a:gd name="T21" fmla="*/ 0 h 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5"/>
                  <a:gd name="T34" fmla="*/ 0 h 38"/>
                  <a:gd name="T35" fmla="*/ 95 w 95"/>
                  <a:gd name="T36" fmla="*/ 38 h 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5" h="38">
                    <a:moveTo>
                      <a:pt x="55" y="6"/>
                    </a:moveTo>
                    <a:lnTo>
                      <a:pt x="72" y="16"/>
                    </a:lnTo>
                    <a:lnTo>
                      <a:pt x="89" y="16"/>
                    </a:lnTo>
                    <a:lnTo>
                      <a:pt x="95" y="31"/>
                    </a:lnTo>
                    <a:lnTo>
                      <a:pt x="75" y="29"/>
                    </a:lnTo>
                    <a:lnTo>
                      <a:pt x="58" y="33"/>
                    </a:lnTo>
                    <a:lnTo>
                      <a:pt x="55" y="38"/>
                    </a:lnTo>
                    <a:lnTo>
                      <a:pt x="30" y="33"/>
                    </a:lnTo>
                    <a:lnTo>
                      <a:pt x="0" y="11"/>
                    </a:lnTo>
                    <a:lnTo>
                      <a:pt x="21" y="0"/>
                    </a:lnTo>
                    <a:lnTo>
                      <a:pt x="55" y="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0" name="Freeform 226"/>
              <p:cNvSpPr>
                <a:spLocks noChangeAspect="1"/>
              </p:cNvSpPr>
              <p:nvPr/>
            </p:nvSpPr>
            <p:spPr bwMode="gray">
              <a:xfrm>
                <a:off x="2787776" y="2450156"/>
                <a:ext cx="33860" cy="10908"/>
              </a:xfrm>
              <a:custGeom>
                <a:avLst/>
                <a:gdLst>
                  <a:gd name="T0" fmla="*/ 2 w 70"/>
                  <a:gd name="T1" fmla="*/ 0 h 25"/>
                  <a:gd name="T2" fmla="*/ 2 w 70"/>
                  <a:gd name="T3" fmla="*/ 0 h 25"/>
                  <a:gd name="T4" fmla="*/ 1 w 70"/>
                  <a:gd name="T5" fmla="*/ 1 h 25"/>
                  <a:gd name="T6" fmla="*/ 1 w 70"/>
                  <a:gd name="T7" fmla="*/ 1 h 25"/>
                  <a:gd name="T8" fmla="*/ 0 w 70"/>
                  <a:gd name="T9" fmla="*/ 1 h 25"/>
                  <a:gd name="T10" fmla="*/ 0 w 70"/>
                  <a:gd name="T11" fmla="*/ 0 h 25"/>
                  <a:gd name="T12" fmla="*/ 0 w 70"/>
                  <a:gd name="T13" fmla="*/ 0 h 25"/>
                  <a:gd name="T14" fmla="*/ 2 w 70"/>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25"/>
                  <a:gd name="T26" fmla="*/ 70 w 70"/>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25">
                    <a:moveTo>
                      <a:pt x="64" y="2"/>
                    </a:moveTo>
                    <a:lnTo>
                      <a:pt x="70" y="13"/>
                    </a:lnTo>
                    <a:lnTo>
                      <a:pt x="58" y="22"/>
                    </a:lnTo>
                    <a:lnTo>
                      <a:pt x="42" y="25"/>
                    </a:lnTo>
                    <a:lnTo>
                      <a:pt x="7" y="25"/>
                    </a:lnTo>
                    <a:lnTo>
                      <a:pt x="0" y="8"/>
                    </a:lnTo>
                    <a:lnTo>
                      <a:pt x="5" y="0"/>
                    </a:lnTo>
                    <a:lnTo>
                      <a:pt x="64" y="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1" name="Freeform 227"/>
              <p:cNvSpPr>
                <a:spLocks noChangeAspect="1" noEditPoints="1"/>
              </p:cNvSpPr>
              <p:nvPr/>
            </p:nvSpPr>
            <p:spPr bwMode="gray">
              <a:xfrm>
                <a:off x="3050592" y="794928"/>
                <a:ext cx="777162" cy="575376"/>
              </a:xfrm>
              <a:custGeom>
                <a:avLst/>
                <a:gdLst>
                  <a:gd name="T0" fmla="*/ 1 w 1573"/>
                  <a:gd name="T1" fmla="*/ 2 h 1377"/>
                  <a:gd name="T2" fmla="*/ 40 w 1573"/>
                  <a:gd name="T3" fmla="*/ 5 h 1377"/>
                  <a:gd name="T4" fmla="*/ 17 w 1573"/>
                  <a:gd name="T5" fmla="*/ 39 h 1377"/>
                  <a:gd name="T6" fmla="*/ 16 w 1573"/>
                  <a:gd name="T7" fmla="*/ 39 h 1377"/>
                  <a:gd name="T8" fmla="*/ 3 w 1573"/>
                  <a:gd name="T9" fmla="*/ 10 h 1377"/>
                  <a:gd name="T10" fmla="*/ 2 w 1573"/>
                  <a:gd name="T11" fmla="*/ 8 h 1377"/>
                  <a:gd name="T12" fmla="*/ 3 w 1573"/>
                  <a:gd name="T13" fmla="*/ 0 h 1377"/>
                  <a:gd name="T14" fmla="*/ 44 w 1573"/>
                  <a:gd name="T15" fmla="*/ 2 h 1377"/>
                  <a:gd name="T16" fmla="*/ 45 w 1573"/>
                  <a:gd name="T17" fmla="*/ 5 h 1377"/>
                  <a:gd name="T18" fmla="*/ 43 w 1573"/>
                  <a:gd name="T19" fmla="*/ 6 h 1377"/>
                  <a:gd name="T20" fmla="*/ 37 w 1573"/>
                  <a:gd name="T21" fmla="*/ 0 h 1377"/>
                  <a:gd name="T22" fmla="*/ 40 w 1573"/>
                  <a:gd name="T23" fmla="*/ 2 h 1377"/>
                  <a:gd name="T24" fmla="*/ 36 w 1573"/>
                  <a:gd name="T25" fmla="*/ 4 h 1377"/>
                  <a:gd name="T26" fmla="*/ 39 w 1573"/>
                  <a:gd name="T27" fmla="*/ 6 h 1377"/>
                  <a:gd name="T28" fmla="*/ 43 w 1573"/>
                  <a:gd name="T29" fmla="*/ 7 h 1377"/>
                  <a:gd name="T30" fmla="*/ 43 w 1573"/>
                  <a:gd name="T31" fmla="*/ 9 h 1377"/>
                  <a:gd name="T32" fmla="*/ 41 w 1573"/>
                  <a:gd name="T33" fmla="*/ 11 h 1377"/>
                  <a:gd name="T34" fmla="*/ 37 w 1573"/>
                  <a:gd name="T35" fmla="*/ 13 h 1377"/>
                  <a:gd name="T36" fmla="*/ 34 w 1573"/>
                  <a:gd name="T37" fmla="*/ 14 h 1377"/>
                  <a:gd name="T38" fmla="*/ 33 w 1573"/>
                  <a:gd name="T39" fmla="*/ 15 h 1377"/>
                  <a:gd name="T40" fmla="*/ 31 w 1573"/>
                  <a:gd name="T41" fmla="*/ 13 h 1377"/>
                  <a:gd name="T42" fmla="*/ 31 w 1573"/>
                  <a:gd name="T43" fmla="*/ 15 h 1377"/>
                  <a:gd name="T44" fmla="*/ 30 w 1573"/>
                  <a:gd name="T45" fmla="*/ 17 h 1377"/>
                  <a:gd name="T46" fmla="*/ 28 w 1573"/>
                  <a:gd name="T47" fmla="*/ 20 h 1377"/>
                  <a:gd name="T48" fmla="*/ 27 w 1573"/>
                  <a:gd name="T49" fmla="*/ 21 h 1377"/>
                  <a:gd name="T50" fmla="*/ 25 w 1573"/>
                  <a:gd name="T51" fmla="*/ 21 h 1377"/>
                  <a:gd name="T52" fmla="*/ 25 w 1573"/>
                  <a:gd name="T53" fmla="*/ 21 h 1377"/>
                  <a:gd name="T54" fmla="*/ 24 w 1573"/>
                  <a:gd name="T55" fmla="*/ 21 h 1377"/>
                  <a:gd name="T56" fmla="*/ 23 w 1573"/>
                  <a:gd name="T57" fmla="*/ 23 h 1377"/>
                  <a:gd name="T58" fmla="*/ 21 w 1573"/>
                  <a:gd name="T59" fmla="*/ 23 h 1377"/>
                  <a:gd name="T60" fmla="*/ 20 w 1573"/>
                  <a:gd name="T61" fmla="*/ 26 h 1377"/>
                  <a:gd name="T62" fmla="*/ 20 w 1573"/>
                  <a:gd name="T63" fmla="*/ 29 h 1377"/>
                  <a:gd name="T64" fmla="*/ 19 w 1573"/>
                  <a:gd name="T65" fmla="*/ 30 h 1377"/>
                  <a:gd name="T66" fmla="*/ 18 w 1573"/>
                  <a:gd name="T67" fmla="*/ 30 h 1377"/>
                  <a:gd name="T68" fmla="*/ 18 w 1573"/>
                  <a:gd name="T69" fmla="*/ 32 h 1377"/>
                  <a:gd name="T70" fmla="*/ 16 w 1573"/>
                  <a:gd name="T71" fmla="*/ 39 h 1377"/>
                  <a:gd name="T72" fmla="*/ 14 w 1573"/>
                  <a:gd name="T73" fmla="*/ 37 h 1377"/>
                  <a:gd name="T74" fmla="*/ 13 w 1573"/>
                  <a:gd name="T75" fmla="*/ 37 h 1377"/>
                  <a:gd name="T76" fmla="*/ 10 w 1573"/>
                  <a:gd name="T77" fmla="*/ 36 h 1377"/>
                  <a:gd name="T78" fmla="*/ 9 w 1573"/>
                  <a:gd name="T79" fmla="*/ 34 h 1377"/>
                  <a:gd name="T80" fmla="*/ 8 w 1573"/>
                  <a:gd name="T81" fmla="*/ 33 h 1377"/>
                  <a:gd name="T82" fmla="*/ 6 w 1573"/>
                  <a:gd name="T83" fmla="*/ 30 h 1377"/>
                  <a:gd name="T84" fmla="*/ 6 w 1573"/>
                  <a:gd name="T85" fmla="*/ 27 h 1377"/>
                  <a:gd name="T86" fmla="*/ 7 w 1573"/>
                  <a:gd name="T87" fmla="*/ 25 h 1377"/>
                  <a:gd name="T88" fmla="*/ 5 w 1573"/>
                  <a:gd name="T89" fmla="*/ 25 h 1377"/>
                  <a:gd name="T90" fmla="*/ 5 w 1573"/>
                  <a:gd name="T91" fmla="*/ 23 h 1377"/>
                  <a:gd name="T92" fmla="*/ 4 w 1573"/>
                  <a:gd name="T93" fmla="*/ 21 h 1377"/>
                  <a:gd name="T94" fmla="*/ 4 w 1573"/>
                  <a:gd name="T95" fmla="*/ 19 h 1377"/>
                  <a:gd name="T96" fmla="*/ 3 w 1573"/>
                  <a:gd name="T97" fmla="*/ 17 h 1377"/>
                  <a:gd name="T98" fmla="*/ 6 w 1573"/>
                  <a:gd name="T99" fmla="*/ 14 h 1377"/>
                  <a:gd name="T100" fmla="*/ 4 w 1573"/>
                  <a:gd name="T101" fmla="*/ 14 h 1377"/>
                  <a:gd name="T102" fmla="*/ 6 w 1573"/>
                  <a:gd name="T103" fmla="*/ 11 h 1377"/>
                  <a:gd name="T104" fmla="*/ 6 w 1573"/>
                  <a:gd name="T105" fmla="*/ 10 h 1377"/>
                  <a:gd name="T106" fmla="*/ 7 w 1573"/>
                  <a:gd name="T107" fmla="*/ 8 h 1377"/>
                  <a:gd name="T108" fmla="*/ 4 w 1573"/>
                  <a:gd name="T109" fmla="*/ 4 h 1377"/>
                  <a:gd name="T110" fmla="*/ 6 w 1573"/>
                  <a:gd name="T111" fmla="*/ 5 h 1377"/>
                  <a:gd name="T112" fmla="*/ 6 w 1573"/>
                  <a:gd name="T113" fmla="*/ 3 h 1377"/>
                  <a:gd name="T114" fmla="*/ 4 w 1573"/>
                  <a:gd name="T115" fmla="*/ 2 h 137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73"/>
                  <a:gd name="T175" fmla="*/ 0 h 1377"/>
                  <a:gd name="T176" fmla="*/ 1573 w 1573"/>
                  <a:gd name="T177" fmla="*/ 1377 h 137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73" h="1377">
                    <a:moveTo>
                      <a:pt x="13" y="0"/>
                    </a:moveTo>
                    <a:lnTo>
                      <a:pt x="101" y="0"/>
                    </a:lnTo>
                    <a:lnTo>
                      <a:pt x="72" y="30"/>
                    </a:lnTo>
                    <a:lnTo>
                      <a:pt x="81" y="40"/>
                    </a:lnTo>
                    <a:lnTo>
                      <a:pt x="81" y="53"/>
                    </a:lnTo>
                    <a:lnTo>
                      <a:pt x="56" y="67"/>
                    </a:lnTo>
                    <a:lnTo>
                      <a:pt x="27" y="49"/>
                    </a:lnTo>
                    <a:lnTo>
                      <a:pt x="18" y="60"/>
                    </a:lnTo>
                    <a:lnTo>
                      <a:pt x="5" y="35"/>
                    </a:lnTo>
                    <a:lnTo>
                      <a:pt x="0" y="21"/>
                    </a:lnTo>
                    <a:lnTo>
                      <a:pt x="9" y="7"/>
                    </a:lnTo>
                    <a:lnTo>
                      <a:pt x="13" y="0"/>
                    </a:lnTo>
                    <a:close/>
                    <a:moveTo>
                      <a:pt x="1398" y="138"/>
                    </a:moveTo>
                    <a:lnTo>
                      <a:pt x="1401" y="168"/>
                    </a:lnTo>
                    <a:lnTo>
                      <a:pt x="1390" y="177"/>
                    </a:lnTo>
                    <a:lnTo>
                      <a:pt x="1277" y="196"/>
                    </a:lnTo>
                    <a:lnTo>
                      <a:pt x="1280" y="170"/>
                    </a:lnTo>
                    <a:lnTo>
                      <a:pt x="1319" y="140"/>
                    </a:lnTo>
                    <a:lnTo>
                      <a:pt x="1376" y="112"/>
                    </a:lnTo>
                    <a:lnTo>
                      <a:pt x="1398" y="138"/>
                    </a:lnTo>
                    <a:close/>
                    <a:moveTo>
                      <a:pt x="581" y="1353"/>
                    </a:moveTo>
                    <a:lnTo>
                      <a:pt x="544" y="1352"/>
                    </a:lnTo>
                    <a:lnTo>
                      <a:pt x="558" y="1362"/>
                    </a:lnTo>
                    <a:lnTo>
                      <a:pt x="581" y="1353"/>
                    </a:lnTo>
                    <a:close/>
                    <a:moveTo>
                      <a:pt x="544" y="1364"/>
                    </a:moveTo>
                    <a:lnTo>
                      <a:pt x="542" y="1377"/>
                    </a:lnTo>
                    <a:lnTo>
                      <a:pt x="559" y="1369"/>
                    </a:lnTo>
                    <a:lnTo>
                      <a:pt x="544" y="1364"/>
                    </a:lnTo>
                    <a:close/>
                    <a:moveTo>
                      <a:pt x="64" y="213"/>
                    </a:moveTo>
                    <a:lnTo>
                      <a:pt x="119" y="233"/>
                    </a:lnTo>
                    <a:lnTo>
                      <a:pt x="148" y="278"/>
                    </a:lnTo>
                    <a:lnTo>
                      <a:pt x="178" y="294"/>
                    </a:lnTo>
                    <a:lnTo>
                      <a:pt x="178" y="309"/>
                    </a:lnTo>
                    <a:lnTo>
                      <a:pt x="162" y="331"/>
                    </a:lnTo>
                    <a:lnTo>
                      <a:pt x="114" y="348"/>
                    </a:lnTo>
                    <a:lnTo>
                      <a:pt x="75" y="338"/>
                    </a:lnTo>
                    <a:lnTo>
                      <a:pt x="105" y="323"/>
                    </a:lnTo>
                    <a:lnTo>
                      <a:pt x="43" y="311"/>
                    </a:lnTo>
                    <a:lnTo>
                      <a:pt x="41" y="299"/>
                    </a:lnTo>
                    <a:lnTo>
                      <a:pt x="64" y="301"/>
                    </a:lnTo>
                    <a:lnTo>
                      <a:pt x="41" y="278"/>
                    </a:lnTo>
                    <a:lnTo>
                      <a:pt x="69" y="270"/>
                    </a:lnTo>
                    <a:lnTo>
                      <a:pt x="46" y="239"/>
                    </a:lnTo>
                    <a:lnTo>
                      <a:pt x="46" y="224"/>
                    </a:lnTo>
                    <a:lnTo>
                      <a:pt x="64" y="213"/>
                    </a:lnTo>
                    <a:close/>
                    <a:moveTo>
                      <a:pt x="116" y="0"/>
                    </a:moveTo>
                    <a:lnTo>
                      <a:pt x="120" y="0"/>
                    </a:lnTo>
                    <a:lnTo>
                      <a:pt x="117" y="3"/>
                    </a:lnTo>
                    <a:lnTo>
                      <a:pt x="116" y="0"/>
                    </a:lnTo>
                    <a:close/>
                    <a:moveTo>
                      <a:pt x="128" y="0"/>
                    </a:moveTo>
                    <a:lnTo>
                      <a:pt x="1531" y="0"/>
                    </a:lnTo>
                    <a:lnTo>
                      <a:pt x="1533" y="7"/>
                    </a:lnTo>
                    <a:lnTo>
                      <a:pt x="1553" y="16"/>
                    </a:lnTo>
                    <a:lnTo>
                      <a:pt x="1529" y="55"/>
                    </a:lnTo>
                    <a:lnTo>
                      <a:pt x="1529" y="80"/>
                    </a:lnTo>
                    <a:lnTo>
                      <a:pt x="1542" y="57"/>
                    </a:lnTo>
                    <a:lnTo>
                      <a:pt x="1567" y="50"/>
                    </a:lnTo>
                    <a:lnTo>
                      <a:pt x="1562" y="104"/>
                    </a:lnTo>
                    <a:lnTo>
                      <a:pt x="1551" y="111"/>
                    </a:lnTo>
                    <a:lnTo>
                      <a:pt x="1565" y="120"/>
                    </a:lnTo>
                    <a:lnTo>
                      <a:pt x="1567" y="140"/>
                    </a:lnTo>
                    <a:lnTo>
                      <a:pt x="1562" y="145"/>
                    </a:lnTo>
                    <a:lnTo>
                      <a:pt x="1567" y="176"/>
                    </a:lnTo>
                    <a:lnTo>
                      <a:pt x="1573" y="179"/>
                    </a:lnTo>
                    <a:lnTo>
                      <a:pt x="1573" y="194"/>
                    </a:lnTo>
                    <a:lnTo>
                      <a:pt x="1542" y="191"/>
                    </a:lnTo>
                    <a:lnTo>
                      <a:pt x="1534" y="146"/>
                    </a:lnTo>
                    <a:lnTo>
                      <a:pt x="1529" y="145"/>
                    </a:lnTo>
                    <a:lnTo>
                      <a:pt x="1526" y="196"/>
                    </a:lnTo>
                    <a:lnTo>
                      <a:pt x="1489" y="191"/>
                    </a:lnTo>
                    <a:lnTo>
                      <a:pt x="1460" y="155"/>
                    </a:lnTo>
                    <a:lnTo>
                      <a:pt x="1452" y="109"/>
                    </a:lnTo>
                    <a:lnTo>
                      <a:pt x="1429" y="72"/>
                    </a:lnTo>
                    <a:lnTo>
                      <a:pt x="1412" y="74"/>
                    </a:lnTo>
                    <a:lnTo>
                      <a:pt x="1353" y="32"/>
                    </a:lnTo>
                    <a:lnTo>
                      <a:pt x="1330" y="37"/>
                    </a:lnTo>
                    <a:lnTo>
                      <a:pt x="1296" y="3"/>
                    </a:lnTo>
                    <a:lnTo>
                      <a:pt x="1301" y="26"/>
                    </a:lnTo>
                    <a:lnTo>
                      <a:pt x="1287" y="30"/>
                    </a:lnTo>
                    <a:lnTo>
                      <a:pt x="1313" y="41"/>
                    </a:lnTo>
                    <a:lnTo>
                      <a:pt x="1311" y="52"/>
                    </a:lnTo>
                    <a:lnTo>
                      <a:pt x="1376" y="52"/>
                    </a:lnTo>
                    <a:lnTo>
                      <a:pt x="1389" y="67"/>
                    </a:lnTo>
                    <a:lnTo>
                      <a:pt x="1390" y="89"/>
                    </a:lnTo>
                    <a:lnTo>
                      <a:pt x="1376" y="80"/>
                    </a:lnTo>
                    <a:lnTo>
                      <a:pt x="1384" y="94"/>
                    </a:lnTo>
                    <a:lnTo>
                      <a:pt x="1341" y="126"/>
                    </a:lnTo>
                    <a:lnTo>
                      <a:pt x="1305" y="126"/>
                    </a:lnTo>
                    <a:lnTo>
                      <a:pt x="1293" y="112"/>
                    </a:lnTo>
                    <a:lnTo>
                      <a:pt x="1291" y="129"/>
                    </a:lnTo>
                    <a:lnTo>
                      <a:pt x="1267" y="126"/>
                    </a:lnTo>
                    <a:lnTo>
                      <a:pt x="1265" y="133"/>
                    </a:lnTo>
                    <a:lnTo>
                      <a:pt x="1276" y="148"/>
                    </a:lnTo>
                    <a:lnTo>
                      <a:pt x="1268" y="170"/>
                    </a:lnTo>
                    <a:lnTo>
                      <a:pt x="1234" y="194"/>
                    </a:lnTo>
                    <a:lnTo>
                      <a:pt x="1274" y="208"/>
                    </a:lnTo>
                    <a:lnTo>
                      <a:pt x="1339" y="201"/>
                    </a:lnTo>
                    <a:lnTo>
                      <a:pt x="1347" y="211"/>
                    </a:lnTo>
                    <a:lnTo>
                      <a:pt x="1250" y="252"/>
                    </a:lnTo>
                    <a:lnTo>
                      <a:pt x="1280" y="255"/>
                    </a:lnTo>
                    <a:lnTo>
                      <a:pt x="1310" y="256"/>
                    </a:lnTo>
                    <a:lnTo>
                      <a:pt x="1318" y="235"/>
                    </a:lnTo>
                    <a:lnTo>
                      <a:pt x="1353" y="233"/>
                    </a:lnTo>
                    <a:lnTo>
                      <a:pt x="1398" y="205"/>
                    </a:lnTo>
                    <a:lnTo>
                      <a:pt x="1474" y="244"/>
                    </a:lnTo>
                    <a:lnTo>
                      <a:pt x="1550" y="238"/>
                    </a:lnTo>
                    <a:lnTo>
                      <a:pt x="1537" y="265"/>
                    </a:lnTo>
                    <a:lnTo>
                      <a:pt x="1504" y="267"/>
                    </a:lnTo>
                    <a:lnTo>
                      <a:pt x="1499" y="275"/>
                    </a:lnTo>
                    <a:lnTo>
                      <a:pt x="1495" y="277"/>
                    </a:lnTo>
                    <a:lnTo>
                      <a:pt x="1469" y="294"/>
                    </a:lnTo>
                    <a:lnTo>
                      <a:pt x="1478" y="304"/>
                    </a:lnTo>
                    <a:lnTo>
                      <a:pt x="1474" y="320"/>
                    </a:lnTo>
                    <a:lnTo>
                      <a:pt x="1446" y="316"/>
                    </a:lnTo>
                    <a:lnTo>
                      <a:pt x="1457" y="335"/>
                    </a:lnTo>
                    <a:lnTo>
                      <a:pt x="1444" y="329"/>
                    </a:lnTo>
                    <a:lnTo>
                      <a:pt x="1424" y="360"/>
                    </a:lnTo>
                    <a:lnTo>
                      <a:pt x="1415" y="363"/>
                    </a:lnTo>
                    <a:lnTo>
                      <a:pt x="1415" y="377"/>
                    </a:lnTo>
                    <a:lnTo>
                      <a:pt x="1387" y="377"/>
                    </a:lnTo>
                    <a:lnTo>
                      <a:pt x="1395" y="394"/>
                    </a:lnTo>
                    <a:lnTo>
                      <a:pt x="1358" y="417"/>
                    </a:lnTo>
                    <a:lnTo>
                      <a:pt x="1356" y="428"/>
                    </a:lnTo>
                    <a:lnTo>
                      <a:pt x="1330" y="429"/>
                    </a:lnTo>
                    <a:lnTo>
                      <a:pt x="1324" y="443"/>
                    </a:lnTo>
                    <a:lnTo>
                      <a:pt x="1288" y="456"/>
                    </a:lnTo>
                    <a:lnTo>
                      <a:pt x="1279" y="445"/>
                    </a:lnTo>
                    <a:lnTo>
                      <a:pt x="1211" y="484"/>
                    </a:lnTo>
                    <a:lnTo>
                      <a:pt x="1191" y="463"/>
                    </a:lnTo>
                    <a:lnTo>
                      <a:pt x="1184" y="473"/>
                    </a:lnTo>
                    <a:lnTo>
                      <a:pt x="1187" y="485"/>
                    </a:lnTo>
                    <a:lnTo>
                      <a:pt x="1175" y="485"/>
                    </a:lnTo>
                    <a:lnTo>
                      <a:pt x="1183" y="493"/>
                    </a:lnTo>
                    <a:lnTo>
                      <a:pt x="1175" y="502"/>
                    </a:lnTo>
                    <a:lnTo>
                      <a:pt x="1169" y="485"/>
                    </a:lnTo>
                    <a:lnTo>
                      <a:pt x="1152" y="480"/>
                    </a:lnTo>
                    <a:lnTo>
                      <a:pt x="1163" y="504"/>
                    </a:lnTo>
                    <a:lnTo>
                      <a:pt x="1138" y="490"/>
                    </a:lnTo>
                    <a:lnTo>
                      <a:pt x="1133" y="499"/>
                    </a:lnTo>
                    <a:lnTo>
                      <a:pt x="1140" y="509"/>
                    </a:lnTo>
                    <a:lnTo>
                      <a:pt x="1111" y="509"/>
                    </a:lnTo>
                    <a:lnTo>
                      <a:pt x="1101" y="487"/>
                    </a:lnTo>
                    <a:lnTo>
                      <a:pt x="1109" y="484"/>
                    </a:lnTo>
                    <a:lnTo>
                      <a:pt x="1093" y="479"/>
                    </a:lnTo>
                    <a:lnTo>
                      <a:pt x="1084" y="453"/>
                    </a:lnTo>
                    <a:lnTo>
                      <a:pt x="1079" y="463"/>
                    </a:lnTo>
                    <a:lnTo>
                      <a:pt x="1078" y="445"/>
                    </a:lnTo>
                    <a:lnTo>
                      <a:pt x="1069" y="436"/>
                    </a:lnTo>
                    <a:lnTo>
                      <a:pt x="1070" y="446"/>
                    </a:lnTo>
                    <a:lnTo>
                      <a:pt x="1061" y="448"/>
                    </a:lnTo>
                    <a:lnTo>
                      <a:pt x="1079" y="485"/>
                    </a:lnTo>
                    <a:lnTo>
                      <a:pt x="1073" y="488"/>
                    </a:lnTo>
                    <a:lnTo>
                      <a:pt x="1094" y="505"/>
                    </a:lnTo>
                    <a:lnTo>
                      <a:pt x="1087" y="509"/>
                    </a:lnTo>
                    <a:lnTo>
                      <a:pt x="1084" y="529"/>
                    </a:lnTo>
                    <a:lnTo>
                      <a:pt x="1072" y="524"/>
                    </a:lnTo>
                    <a:lnTo>
                      <a:pt x="1055" y="546"/>
                    </a:lnTo>
                    <a:lnTo>
                      <a:pt x="1038" y="550"/>
                    </a:lnTo>
                    <a:lnTo>
                      <a:pt x="1038" y="566"/>
                    </a:lnTo>
                    <a:lnTo>
                      <a:pt x="1031" y="569"/>
                    </a:lnTo>
                    <a:lnTo>
                      <a:pt x="1030" y="590"/>
                    </a:lnTo>
                    <a:lnTo>
                      <a:pt x="1022" y="590"/>
                    </a:lnTo>
                    <a:lnTo>
                      <a:pt x="1027" y="604"/>
                    </a:lnTo>
                    <a:lnTo>
                      <a:pt x="1022" y="626"/>
                    </a:lnTo>
                    <a:lnTo>
                      <a:pt x="1002" y="641"/>
                    </a:lnTo>
                    <a:lnTo>
                      <a:pt x="1006" y="656"/>
                    </a:lnTo>
                    <a:lnTo>
                      <a:pt x="999" y="651"/>
                    </a:lnTo>
                    <a:lnTo>
                      <a:pt x="993" y="678"/>
                    </a:lnTo>
                    <a:lnTo>
                      <a:pt x="984" y="663"/>
                    </a:lnTo>
                    <a:lnTo>
                      <a:pt x="969" y="708"/>
                    </a:lnTo>
                    <a:lnTo>
                      <a:pt x="955" y="710"/>
                    </a:lnTo>
                    <a:lnTo>
                      <a:pt x="952" y="699"/>
                    </a:lnTo>
                    <a:lnTo>
                      <a:pt x="946" y="710"/>
                    </a:lnTo>
                    <a:lnTo>
                      <a:pt x="952" y="720"/>
                    </a:lnTo>
                    <a:lnTo>
                      <a:pt x="946" y="719"/>
                    </a:lnTo>
                    <a:lnTo>
                      <a:pt x="918" y="700"/>
                    </a:lnTo>
                    <a:lnTo>
                      <a:pt x="917" y="708"/>
                    </a:lnTo>
                    <a:lnTo>
                      <a:pt x="926" y="724"/>
                    </a:lnTo>
                    <a:lnTo>
                      <a:pt x="909" y="759"/>
                    </a:lnTo>
                    <a:lnTo>
                      <a:pt x="892" y="756"/>
                    </a:lnTo>
                    <a:lnTo>
                      <a:pt x="894" y="744"/>
                    </a:lnTo>
                    <a:lnTo>
                      <a:pt x="889" y="744"/>
                    </a:lnTo>
                    <a:lnTo>
                      <a:pt x="881" y="768"/>
                    </a:lnTo>
                    <a:lnTo>
                      <a:pt x="855" y="737"/>
                    </a:lnTo>
                    <a:lnTo>
                      <a:pt x="853" y="759"/>
                    </a:lnTo>
                    <a:lnTo>
                      <a:pt x="847" y="754"/>
                    </a:lnTo>
                    <a:lnTo>
                      <a:pt x="852" y="770"/>
                    </a:lnTo>
                    <a:lnTo>
                      <a:pt x="828" y="747"/>
                    </a:lnTo>
                    <a:lnTo>
                      <a:pt x="857" y="711"/>
                    </a:lnTo>
                    <a:lnTo>
                      <a:pt x="835" y="716"/>
                    </a:lnTo>
                    <a:lnTo>
                      <a:pt x="827" y="702"/>
                    </a:lnTo>
                    <a:lnTo>
                      <a:pt x="823" y="711"/>
                    </a:lnTo>
                    <a:lnTo>
                      <a:pt x="815" y="707"/>
                    </a:lnTo>
                    <a:lnTo>
                      <a:pt x="828" y="722"/>
                    </a:lnTo>
                    <a:lnTo>
                      <a:pt x="810" y="737"/>
                    </a:lnTo>
                    <a:lnTo>
                      <a:pt x="818" y="744"/>
                    </a:lnTo>
                    <a:lnTo>
                      <a:pt x="816" y="754"/>
                    </a:lnTo>
                    <a:lnTo>
                      <a:pt x="798" y="750"/>
                    </a:lnTo>
                    <a:lnTo>
                      <a:pt x="796" y="762"/>
                    </a:lnTo>
                    <a:lnTo>
                      <a:pt x="810" y="771"/>
                    </a:lnTo>
                    <a:lnTo>
                      <a:pt x="804" y="790"/>
                    </a:lnTo>
                    <a:lnTo>
                      <a:pt x="782" y="787"/>
                    </a:lnTo>
                    <a:lnTo>
                      <a:pt x="787" y="793"/>
                    </a:lnTo>
                    <a:lnTo>
                      <a:pt x="767" y="796"/>
                    </a:lnTo>
                    <a:lnTo>
                      <a:pt x="757" y="785"/>
                    </a:lnTo>
                    <a:lnTo>
                      <a:pt x="754" y="798"/>
                    </a:lnTo>
                    <a:lnTo>
                      <a:pt x="739" y="787"/>
                    </a:lnTo>
                    <a:lnTo>
                      <a:pt x="731" y="804"/>
                    </a:lnTo>
                    <a:lnTo>
                      <a:pt x="716" y="805"/>
                    </a:lnTo>
                    <a:lnTo>
                      <a:pt x="728" y="812"/>
                    </a:lnTo>
                    <a:lnTo>
                      <a:pt x="733" y="830"/>
                    </a:lnTo>
                    <a:lnTo>
                      <a:pt x="719" y="858"/>
                    </a:lnTo>
                    <a:lnTo>
                      <a:pt x="674" y="849"/>
                    </a:lnTo>
                    <a:lnTo>
                      <a:pt x="668" y="869"/>
                    </a:lnTo>
                    <a:lnTo>
                      <a:pt x="676" y="866"/>
                    </a:lnTo>
                    <a:lnTo>
                      <a:pt x="694" y="898"/>
                    </a:lnTo>
                    <a:lnTo>
                      <a:pt x="697" y="917"/>
                    </a:lnTo>
                    <a:lnTo>
                      <a:pt x="711" y="925"/>
                    </a:lnTo>
                    <a:lnTo>
                      <a:pt x="657" y="934"/>
                    </a:lnTo>
                    <a:lnTo>
                      <a:pt x="660" y="945"/>
                    </a:lnTo>
                    <a:lnTo>
                      <a:pt x="693" y="949"/>
                    </a:lnTo>
                    <a:lnTo>
                      <a:pt x="697" y="957"/>
                    </a:lnTo>
                    <a:lnTo>
                      <a:pt x="691" y="966"/>
                    </a:lnTo>
                    <a:lnTo>
                      <a:pt x="702" y="991"/>
                    </a:lnTo>
                    <a:lnTo>
                      <a:pt x="662" y="986"/>
                    </a:lnTo>
                    <a:lnTo>
                      <a:pt x="689" y="998"/>
                    </a:lnTo>
                    <a:lnTo>
                      <a:pt x="693" y="1013"/>
                    </a:lnTo>
                    <a:lnTo>
                      <a:pt x="685" y="1027"/>
                    </a:lnTo>
                    <a:lnTo>
                      <a:pt x="672" y="1025"/>
                    </a:lnTo>
                    <a:lnTo>
                      <a:pt x="677" y="1037"/>
                    </a:lnTo>
                    <a:lnTo>
                      <a:pt x="669" y="1037"/>
                    </a:lnTo>
                    <a:lnTo>
                      <a:pt x="671" y="1045"/>
                    </a:lnTo>
                    <a:lnTo>
                      <a:pt x="654" y="1037"/>
                    </a:lnTo>
                    <a:lnTo>
                      <a:pt x="657" y="1045"/>
                    </a:lnTo>
                    <a:lnTo>
                      <a:pt x="651" y="1049"/>
                    </a:lnTo>
                    <a:lnTo>
                      <a:pt x="652" y="1056"/>
                    </a:lnTo>
                    <a:lnTo>
                      <a:pt x="664" y="1064"/>
                    </a:lnTo>
                    <a:lnTo>
                      <a:pt x="630" y="1053"/>
                    </a:lnTo>
                    <a:lnTo>
                      <a:pt x="651" y="1070"/>
                    </a:lnTo>
                    <a:lnTo>
                      <a:pt x="659" y="1069"/>
                    </a:lnTo>
                    <a:lnTo>
                      <a:pt x="659" y="1078"/>
                    </a:lnTo>
                    <a:lnTo>
                      <a:pt x="649" y="1084"/>
                    </a:lnTo>
                    <a:lnTo>
                      <a:pt x="615" y="1087"/>
                    </a:lnTo>
                    <a:lnTo>
                      <a:pt x="598" y="1103"/>
                    </a:lnTo>
                    <a:lnTo>
                      <a:pt x="613" y="1109"/>
                    </a:lnTo>
                    <a:lnTo>
                      <a:pt x="621" y="1129"/>
                    </a:lnTo>
                    <a:lnTo>
                      <a:pt x="630" y="1189"/>
                    </a:lnTo>
                    <a:lnTo>
                      <a:pt x="603" y="1239"/>
                    </a:lnTo>
                    <a:lnTo>
                      <a:pt x="596" y="1304"/>
                    </a:lnTo>
                    <a:lnTo>
                      <a:pt x="579" y="1319"/>
                    </a:lnTo>
                    <a:lnTo>
                      <a:pt x="586" y="1347"/>
                    </a:lnTo>
                    <a:lnTo>
                      <a:pt x="542" y="1345"/>
                    </a:lnTo>
                    <a:lnTo>
                      <a:pt x="541" y="1333"/>
                    </a:lnTo>
                    <a:lnTo>
                      <a:pt x="513" y="1355"/>
                    </a:lnTo>
                    <a:lnTo>
                      <a:pt x="490" y="1341"/>
                    </a:lnTo>
                    <a:lnTo>
                      <a:pt x="501" y="1307"/>
                    </a:lnTo>
                    <a:lnTo>
                      <a:pt x="487" y="1318"/>
                    </a:lnTo>
                    <a:lnTo>
                      <a:pt x="488" y="1298"/>
                    </a:lnTo>
                    <a:lnTo>
                      <a:pt x="485" y="1298"/>
                    </a:lnTo>
                    <a:lnTo>
                      <a:pt x="473" y="1315"/>
                    </a:lnTo>
                    <a:lnTo>
                      <a:pt x="462" y="1294"/>
                    </a:lnTo>
                    <a:lnTo>
                      <a:pt x="478" y="1281"/>
                    </a:lnTo>
                    <a:lnTo>
                      <a:pt x="478" y="1268"/>
                    </a:lnTo>
                    <a:lnTo>
                      <a:pt x="445" y="1291"/>
                    </a:lnTo>
                    <a:lnTo>
                      <a:pt x="442" y="1290"/>
                    </a:lnTo>
                    <a:lnTo>
                      <a:pt x="445" y="1282"/>
                    </a:lnTo>
                    <a:lnTo>
                      <a:pt x="470" y="1267"/>
                    </a:lnTo>
                    <a:lnTo>
                      <a:pt x="451" y="1268"/>
                    </a:lnTo>
                    <a:lnTo>
                      <a:pt x="454" y="1259"/>
                    </a:lnTo>
                    <a:lnTo>
                      <a:pt x="352" y="1282"/>
                    </a:lnTo>
                    <a:lnTo>
                      <a:pt x="378" y="1260"/>
                    </a:lnTo>
                    <a:lnTo>
                      <a:pt x="349" y="1242"/>
                    </a:lnTo>
                    <a:lnTo>
                      <a:pt x="335" y="1245"/>
                    </a:lnTo>
                    <a:lnTo>
                      <a:pt x="330" y="1240"/>
                    </a:lnTo>
                    <a:lnTo>
                      <a:pt x="330" y="1228"/>
                    </a:lnTo>
                    <a:lnTo>
                      <a:pt x="312" y="1228"/>
                    </a:lnTo>
                    <a:lnTo>
                      <a:pt x="349" y="1214"/>
                    </a:lnTo>
                    <a:lnTo>
                      <a:pt x="301" y="1217"/>
                    </a:lnTo>
                    <a:lnTo>
                      <a:pt x="315" y="1201"/>
                    </a:lnTo>
                    <a:lnTo>
                      <a:pt x="295" y="1177"/>
                    </a:lnTo>
                    <a:lnTo>
                      <a:pt x="313" y="1159"/>
                    </a:lnTo>
                    <a:lnTo>
                      <a:pt x="283" y="1169"/>
                    </a:lnTo>
                    <a:lnTo>
                      <a:pt x="279" y="1160"/>
                    </a:lnTo>
                    <a:lnTo>
                      <a:pt x="284" y="1155"/>
                    </a:lnTo>
                    <a:lnTo>
                      <a:pt x="281" y="1151"/>
                    </a:lnTo>
                    <a:lnTo>
                      <a:pt x="290" y="1146"/>
                    </a:lnTo>
                    <a:lnTo>
                      <a:pt x="273" y="1142"/>
                    </a:lnTo>
                    <a:lnTo>
                      <a:pt x="276" y="1127"/>
                    </a:lnTo>
                    <a:lnTo>
                      <a:pt x="258" y="1117"/>
                    </a:lnTo>
                    <a:lnTo>
                      <a:pt x="263" y="1089"/>
                    </a:lnTo>
                    <a:lnTo>
                      <a:pt x="255" y="1098"/>
                    </a:lnTo>
                    <a:lnTo>
                      <a:pt x="247" y="1073"/>
                    </a:lnTo>
                    <a:lnTo>
                      <a:pt x="233" y="1070"/>
                    </a:lnTo>
                    <a:lnTo>
                      <a:pt x="217" y="1042"/>
                    </a:lnTo>
                    <a:lnTo>
                      <a:pt x="213" y="1025"/>
                    </a:lnTo>
                    <a:lnTo>
                      <a:pt x="199" y="1007"/>
                    </a:lnTo>
                    <a:lnTo>
                      <a:pt x="207" y="993"/>
                    </a:lnTo>
                    <a:lnTo>
                      <a:pt x="199" y="996"/>
                    </a:lnTo>
                    <a:lnTo>
                      <a:pt x="200" y="974"/>
                    </a:lnTo>
                    <a:lnTo>
                      <a:pt x="196" y="957"/>
                    </a:lnTo>
                    <a:lnTo>
                      <a:pt x="221" y="942"/>
                    </a:lnTo>
                    <a:lnTo>
                      <a:pt x="224" y="929"/>
                    </a:lnTo>
                    <a:lnTo>
                      <a:pt x="258" y="917"/>
                    </a:lnTo>
                    <a:lnTo>
                      <a:pt x="230" y="908"/>
                    </a:lnTo>
                    <a:lnTo>
                      <a:pt x="239" y="894"/>
                    </a:lnTo>
                    <a:lnTo>
                      <a:pt x="264" y="900"/>
                    </a:lnTo>
                    <a:lnTo>
                      <a:pt x="259" y="886"/>
                    </a:lnTo>
                    <a:lnTo>
                      <a:pt x="233" y="880"/>
                    </a:lnTo>
                    <a:lnTo>
                      <a:pt x="227" y="894"/>
                    </a:lnTo>
                    <a:lnTo>
                      <a:pt x="210" y="895"/>
                    </a:lnTo>
                    <a:lnTo>
                      <a:pt x="188" y="939"/>
                    </a:lnTo>
                    <a:lnTo>
                      <a:pt x="171" y="942"/>
                    </a:lnTo>
                    <a:lnTo>
                      <a:pt x="170" y="898"/>
                    </a:lnTo>
                    <a:lnTo>
                      <a:pt x="182" y="880"/>
                    </a:lnTo>
                    <a:lnTo>
                      <a:pt x="171" y="881"/>
                    </a:lnTo>
                    <a:lnTo>
                      <a:pt x="168" y="860"/>
                    </a:lnTo>
                    <a:lnTo>
                      <a:pt x="159" y="855"/>
                    </a:lnTo>
                    <a:lnTo>
                      <a:pt x="165" y="839"/>
                    </a:lnTo>
                    <a:lnTo>
                      <a:pt x="162" y="827"/>
                    </a:lnTo>
                    <a:lnTo>
                      <a:pt x="154" y="839"/>
                    </a:lnTo>
                    <a:lnTo>
                      <a:pt x="151" y="827"/>
                    </a:lnTo>
                    <a:lnTo>
                      <a:pt x="165" y="813"/>
                    </a:lnTo>
                    <a:lnTo>
                      <a:pt x="142" y="805"/>
                    </a:lnTo>
                    <a:lnTo>
                      <a:pt x="140" y="779"/>
                    </a:lnTo>
                    <a:lnTo>
                      <a:pt x="122" y="788"/>
                    </a:lnTo>
                    <a:lnTo>
                      <a:pt x="136" y="761"/>
                    </a:lnTo>
                    <a:lnTo>
                      <a:pt x="122" y="768"/>
                    </a:lnTo>
                    <a:lnTo>
                      <a:pt x="111" y="747"/>
                    </a:lnTo>
                    <a:lnTo>
                      <a:pt x="131" y="728"/>
                    </a:lnTo>
                    <a:lnTo>
                      <a:pt x="105" y="728"/>
                    </a:lnTo>
                    <a:lnTo>
                      <a:pt x="114" y="717"/>
                    </a:lnTo>
                    <a:lnTo>
                      <a:pt x="102" y="710"/>
                    </a:lnTo>
                    <a:lnTo>
                      <a:pt x="105" y="688"/>
                    </a:lnTo>
                    <a:lnTo>
                      <a:pt x="120" y="691"/>
                    </a:lnTo>
                    <a:lnTo>
                      <a:pt x="108" y="678"/>
                    </a:lnTo>
                    <a:lnTo>
                      <a:pt x="125" y="663"/>
                    </a:lnTo>
                    <a:lnTo>
                      <a:pt x="128" y="646"/>
                    </a:lnTo>
                    <a:lnTo>
                      <a:pt x="100" y="648"/>
                    </a:lnTo>
                    <a:lnTo>
                      <a:pt x="102" y="635"/>
                    </a:lnTo>
                    <a:lnTo>
                      <a:pt x="86" y="624"/>
                    </a:lnTo>
                    <a:lnTo>
                      <a:pt x="86" y="604"/>
                    </a:lnTo>
                    <a:lnTo>
                      <a:pt x="97" y="592"/>
                    </a:lnTo>
                    <a:lnTo>
                      <a:pt x="94" y="583"/>
                    </a:lnTo>
                    <a:lnTo>
                      <a:pt x="112" y="570"/>
                    </a:lnTo>
                    <a:lnTo>
                      <a:pt x="98" y="566"/>
                    </a:lnTo>
                    <a:lnTo>
                      <a:pt x="106" y="555"/>
                    </a:lnTo>
                    <a:lnTo>
                      <a:pt x="103" y="529"/>
                    </a:lnTo>
                    <a:lnTo>
                      <a:pt x="128" y="519"/>
                    </a:lnTo>
                    <a:lnTo>
                      <a:pt x="108" y="501"/>
                    </a:lnTo>
                    <a:lnTo>
                      <a:pt x="222" y="502"/>
                    </a:lnTo>
                    <a:lnTo>
                      <a:pt x="196" y="480"/>
                    </a:lnTo>
                    <a:lnTo>
                      <a:pt x="208" y="471"/>
                    </a:lnTo>
                    <a:lnTo>
                      <a:pt x="210" y="460"/>
                    </a:lnTo>
                    <a:lnTo>
                      <a:pt x="195" y="458"/>
                    </a:lnTo>
                    <a:lnTo>
                      <a:pt x="202" y="473"/>
                    </a:lnTo>
                    <a:lnTo>
                      <a:pt x="157" y="487"/>
                    </a:lnTo>
                    <a:lnTo>
                      <a:pt x="136" y="485"/>
                    </a:lnTo>
                    <a:lnTo>
                      <a:pt x="132" y="467"/>
                    </a:lnTo>
                    <a:lnTo>
                      <a:pt x="149" y="445"/>
                    </a:lnTo>
                    <a:lnTo>
                      <a:pt x="212" y="442"/>
                    </a:lnTo>
                    <a:lnTo>
                      <a:pt x="222" y="419"/>
                    </a:lnTo>
                    <a:lnTo>
                      <a:pt x="207" y="416"/>
                    </a:lnTo>
                    <a:lnTo>
                      <a:pt x="217" y="406"/>
                    </a:lnTo>
                    <a:lnTo>
                      <a:pt x="212" y="399"/>
                    </a:lnTo>
                    <a:lnTo>
                      <a:pt x="213" y="374"/>
                    </a:lnTo>
                    <a:lnTo>
                      <a:pt x="247" y="380"/>
                    </a:lnTo>
                    <a:lnTo>
                      <a:pt x="239" y="372"/>
                    </a:lnTo>
                    <a:lnTo>
                      <a:pt x="255" y="361"/>
                    </a:lnTo>
                    <a:lnTo>
                      <a:pt x="247" y="348"/>
                    </a:lnTo>
                    <a:lnTo>
                      <a:pt x="232" y="360"/>
                    </a:lnTo>
                    <a:lnTo>
                      <a:pt x="221" y="349"/>
                    </a:lnTo>
                    <a:lnTo>
                      <a:pt x="222" y="329"/>
                    </a:lnTo>
                    <a:lnTo>
                      <a:pt x="232" y="324"/>
                    </a:lnTo>
                    <a:lnTo>
                      <a:pt x="227" y="307"/>
                    </a:lnTo>
                    <a:lnTo>
                      <a:pt x="239" y="301"/>
                    </a:lnTo>
                    <a:lnTo>
                      <a:pt x="236" y="287"/>
                    </a:lnTo>
                    <a:lnTo>
                      <a:pt x="250" y="282"/>
                    </a:lnTo>
                    <a:lnTo>
                      <a:pt x="246" y="269"/>
                    </a:lnTo>
                    <a:lnTo>
                      <a:pt x="247" y="255"/>
                    </a:lnTo>
                    <a:lnTo>
                      <a:pt x="156" y="247"/>
                    </a:lnTo>
                    <a:lnTo>
                      <a:pt x="136" y="222"/>
                    </a:lnTo>
                    <a:lnTo>
                      <a:pt x="85" y="204"/>
                    </a:lnTo>
                    <a:lnTo>
                      <a:pt x="58" y="163"/>
                    </a:lnTo>
                    <a:lnTo>
                      <a:pt x="83" y="146"/>
                    </a:lnTo>
                    <a:lnTo>
                      <a:pt x="136" y="154"/>
                    </a:lnTo>
                    <a:lnTo>
                      <a:pt x="188" y="197"/>
                    </a:lnTo>
                    <a:lnTo>
                      <a:pt x="236" y="211"/>
                    </a:lnTo>
                    <a:lnTo>
                      <a:pt x="233" y="193"/>
                    </a:lnTo>
                    <a:lnTo>
                      <a:pt x="217" y="199"/>
                    </a:lnTo>
                    <a:lnTo>
                      <a:pt x="207" y="176"/>
                    </a:lnTo>
                    <a:lnTo>
                      <a:pt x="222" y="182"/>
                    </a:lnTo>
                    <a:lnTo>
                      <a:pt x="219" y="174"/>
                    </a:lnTo>
                    <a:lnTo>
                      <a:pt x="229" y="165"/>
                    </a:lnTo>
                    <a:lnTo>
                      <a:pt x="233" y="163"/>
                    </a:lnTo>
                    <a:lnTo>
                      <a:pt x="229" y="150"/>
                    </a:lnTo>
                    <a:lnTo>
                      <a:pt x="178" y="111"/>
                    </a:lnTo>
                    <a:lnTo>
                      <a:pt x="202" y="121"/>
                    </a:lnTo>
                    <a:lnTo>
                      <a:pt x="204" y="116"/>
                    </a:lnTo>
                    <a:lnTo>
                      <a:pt x="199" y="109"/>
                    </a:lnTo>
                    <a:lnTo>
                      <a:pt x="202" y="97"/>
                    </a:lnTo>
                    <a:lnTo>
                      <a:pt x="165" y="103"/>
                    </a:lnTo>
                    <a:lnTo>
                      <a:pt x="188" y="72"/>
                    </a:lnTo>
                    <a:lnTo>
                      <a:pt x="149" y="95"/>
                    </a:lnTo>
                    <a:lnTo>
                      <a:pt x="161" y="66"/>
                    </a:lnTo>
                    <a:lnTo>
                      <a:pt x="178" y="55"/>
                    </a:lnTo>
                    <a:lnTo>
                      <a:pt x="128" y="61"/>
                    </a:lnTo>
                    <a:lnTo>
                      <a:pt x="179" y="23"/>
                    </a:lnTo>
                    <a:lnTo>
                      <a:pt x="122" y="18"/>
                    </a:lnTo>
                    <a:lnTo>
                      <a:pt x="128"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2" name="Freeform 228"/>
              <p:cNvSpPr>
                <a:spLocks noChangeAspect="1" noEditPoints="1"/>
              </p:cNvSpPr>
              <p:nvPr/>
            </p:nvSpPr>
            <p:spPr bwMode="gray">
              <a:xfrm>
                <a:off x="2518510" y="2276998"/>
                <a:ext cx="170911" cy="122711"/>
              </a:xfrm>
              <a:custGeom>
                <a:avLst/>
                <a:gdLst>
                  <a:gd name="T0" fmla="*/ 2 w 343"/>
                  <a:gd name="T1" fmla="*/ 3 h 293"/>
                  <a:gd name="T2" fmla="*/ 1 w 343"/>
                  <a:gd name="T3" fmla="*/ 4 h 293"/>
                  <a:gd name="T4" fmla="*/ 1 w 343"/>
                  <a:gd name="T5" fmla="*/ 2 h 293"/>
                  <a:gd name="T6" fmla="*/ 1 w 343"/>
                  <a:gd name="T7" fmla="*/ 2 h 293"/>
                  <a:gd name="T8" fmla="*/ 9 w 343"/>
                  <a:gd name="T9" fmla="*/ 7 h 293"/>
                  <a:gd name="T10" fmla="*/ 10 w 343"/>
                  <a:gd name="T11" fmla="*/ 7 h 293"/>
                  <a:gd name="T12" fmla="*/ 9 w 343"/>
                  <a:gd name="T13" fmla="*/ 7 h 293"/>
                  <a:gd name="T14" fmla="*/ 8 w 343"/>
                  <a:gd name="T15" fmla="*/ 6 h 293"/>
                  <a:gd name="T16" fmla="*/ 9 w 343"/>
                  <a:gd name="T17" fmla="*/ 6 h 293"/>
                  <a:gd name="T18" fmla="*/ 8 w 343"/>
                  <a:gd name="T19" fmla="*/ 8 h 293"/>
                  <a:gd name="T20" fmla="*/ 7 w 343"/>
                  <a:gd name="T21" fmla="*/ 8 h 293"/>
                  <a:gd name="T22" fmla="*/ 8 w 343"/>
                  <a:gd name="T23" fmla="*/ 8 h 293"/>
                  <a:gd name="T24" fmla="*/ 6 w 343"/>
                  <a:gd name="T25" fmla="*/ 4 h 293"/>
                  <a:gd name="T26" fmla="*/ 6 w 343"/>
                  <a:gd name="T27" fmla="*/ 4 h 293"/>
                  <a:gd name="T28" fmla="*/ 5 w 343"/>
                  <a:gd name="T29" fmla="*/ 5 h 293"/>
                  <a:gd name="T30" fmla="*/ 5 w 343"/>
                  <a:gd name="T31" fmla="*/ 6 h 293"/>
                  <a:gd name="T32" fmla="*/ 7 w 343"/>
                  <a:gd name="T33" fmla="*/ 6 h 293"/>
                  <a:gd name="T34" fmla="*/ 7 w 343"/>
                  <a:gd name="T35" fmla="*/ 6 h 293"/>
                  <a:gd name="T36" fmla="*/ 6 w 343"/>
                  <a:gd name="T37" fmla="*/ 7 h 293"/>
                  <a:gd name="T38" fmla="*/ 7 w 343"/>
                  <a:gd name="T39" fmla="*/ 6 h 293"/>
                  <a:gd name="T40" fmla="*/ 5 w 343"/>
                  <a:gd name="T41" fmla="*/ 4 h 293"/>
                  <a:gd name="T42" fmla="*/ 5 w 343"/>
                  <a:gd name="T43" fmla="*/ 4 h 293"/>
                  <a:gd name="T44" fmla="*/ 4 w 343"/>
                  <a:gd name="T45" fmla="*/ 3 h 293"/>
                  <a:gd name="T46" fmla="*/ 2 w 343"/>
                  <a:gd name="T47" fmla="*/ 4 h 293"/>
                  <a:gd name="T48" fmla="*/ 2 w 343"/>
                  <a:gd name="T49" fmla="*/ 4 h 293"/>
                  <a:gd name="T50" fmla="*/ 2 w 343"/>
                  <a:gd name="T51" fmla="*/ 4 h 293"/>
                  <a:gd name="T52" fmla="*/ 2 w 343"/>
                  <a:gd name="T53" fmla="*/ 4 h 293"/>
                  <a:gd name="T54" fmla="*/ 2 w 343"/>
                  <a:gd name="T55" fmla="*/ 4 h 293"/>
                  <a:gd name="T56" fmla="*/ 4 w 343"/>
                  <a:gd name="T57" fmla="*/ 3 h 293"/>
                  <a:gd name="T58" fmla="*/ 4 w 343"/>
                  <a:gd name="T59" fmla="*/ 2 h 293"/>
                  <a:gd name="T60" fmla="*/ 2 w 343"/>
                  <a:gd name="T61" fmla="*/ 2 h 293"/>
                  <a:gd name="T62" fmla="*/ 2 w 343"/>
                  <a:gd name="T63" fmla="*/ 3 h 293"/>
                  <a:gd name="T64" fmla="*/ 2 w 343"/>
                  <a:gd name="T65" fmla="*/ 1 h 293"/>
                  <a:gd name="T66" fmla="*/ 2 w 343"/>
                  <a:gd name="T67" fmla="*/ 1 h 293"/>
                  <a:gd name="T68" fmla="*/ 2 w 343"/>
                  <a:gd name="T69" fmla="*/ 0 h 293"/>
                  <a:gd name="T70" fmla="*/ 1 w 343"/>
                  <a:gd name="T71" fmla="*/ 0 h 293"/>
                  <a:gd name="T72" fmla="*/ 1 w 343"/>
                  <a:gd name="T73" fmla="*/ 0 h 293"/>
                  <a:gd name="T74" fmla="*/ 0 w 343"/>
                  <a:gd name="T75" fmla="*/ 0 h 293"/>
                  <a:gd name="T76" fmla="*/ 1 w 343"/>
                  <a:gd name="T77" fmla="*/ 0 h 29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43"/>
                  <a:gd name="T118" fmla="*/ 0 h 293"/>
                  <a:gd name="T119" fmla="*/ 343 w 343"/>
                  <a:gd name="T120" fmla="*/ 293 h 29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43" h="293">
                    <a:moveTo>
                      <a:pt x="41" y="88"/>
                    </a:moveTo>
                    <a:lnTo>
                      <a:pt x="52" y="105"/>
                    </a:lnTo>
                    <a:lnTo>
                      <a:pt x="47" y="124"/>
                    </a:lnTo>
                    <a:lnTo>
                      <a:pt x="43" y="124"/>
                    </a:lnTo>
                    <a:lnTo>
                      <a:pt x="27" y="105"/>
                    </a:lnTo>
                    <a:lnTo>
                      <a:pt x="32" y="83"/>
                    </a:lnTo>
                    <a:lnTo>
                      <a:pt x="39" y="81"/>
                    </a:lnTo>
                    <a:lnTo>
                      <a:pt x="41" y="88"/>
                    </a:lnTo>
                    <a:close/>
                    <a:moveTo>
                      <a:pt x="313" y="243"/>
                    </a:moveTo>
                    <a:lnTo>
                      <a:pt x="318" y="240"/>
                    </a:lnTo>
                    <a:lnTo>
                      <a:pt x="343" y="256"/>
                    </a:lnTo>
                    <a:lnTo>
                      <a:pt x="320" y="245"/>
                    </a:lnTo>
                    <a:lnTo>
                      <a:pt x="304" y="252"/>
                    </a:lnTo>
                    <a:lnTo>
                      <a:pt x="313" y="243"/>
                    </a:lnTo>
                    <a:close/>
                    <a:moveTo>
                      <a:pt x="288" y="225"/>
                    </a:moveTo>
                    <a:lnTo>
                      <a:pt x="284" y="220"/>
                    </a:lnTo>
                    <a:lnTo>
                      <a:pt x="270" y="223"/>
                    </a:lnTo>
                    <a:lnTo>
                      <a:pt x="288" y="225"/>
                    </a:lnTo>
                    <a:close/>
                    <a:moveTo>
                      <a:pt x="275" y="271"/>
                    </a:moveTo>
                    <a:lnTo>
                      <a:pt x="273" y="286"/>
                    </a:lnTo>
                    <a:lnTo>
                      <a:pt x="246" y="293"/>
                    </a:lnTo>
                    <a:lnTo>
                      <a:pt x="247" y="282"/>
                    </a:lnTo>
                    <a:lnTo>
                      <a:pt x="262" y="281"/>
                    </a:lnTo>
                    <a:lnTo>
                      <a:pt x="275" y="271"/>
                    </a:lnTo>
                    <a:close/>
                    <a:moveTo>
                      <a:pt x="207" y="134"/>
                    </a:moveTo>
                    <a:lnTo>
                      <a:pt x="204" y="143"/>
                    </a:lnTo>
                    <a:lnTo>
                      <a:pt x="208" y="143"/>
                    </a:lnTo>
                    <a:lnTo>
                      <a:pt x="212" y="134"/>
                    </a:lnTo>
                    <a:lnTo>
                      <a:pt x="207" y="134"/>
                    </a:lnTo>
                    <a:close/>
                    <a:moveTo>
                      <a:pt x="171" y="163"/>
                    </a:moveTo>
                    <a:lnTo>
                      <a:pt x="188" y="197"/>
                    </a:lnTo>
                    <a:lnTo>
                      <a:pt x="178" y="186"/>
                    </a:lnTo>
                    <a:lnTo>
                      <a:pt x="171" y="163"/>
                    </a:lnTo>
                    <a:close/>
                    <a:moveTo>
                      <a:pt x="227" y="210"/>
                    </a:moveTo>
                    <a:lnTo>
                      <a:pt x="212" y="202"/>
                    </a:lnTo>
                    <a:lnTo>
                      <a:pt x="232" y="208"/>
                    </a:lnTo>
                    <a:lnTo>
                      <a:pt x="233" y="215"/>
                    </a:lnTo>
                    <a:lnTo>
                      <a:pt x="219" y="231"/>
                    </a:lnTo>
                    <a:lnTo>
                      <a:pt x="217" y="225"/>
                    </a:lnTo>
                    <a:lnTo>
                      <a:pt x="227" y="214"/>
                    </a:lnTo>
                    <a:lnTo>
                      <a:pt x="227" y="210"/>
                    </a:lnTo>
                    <a:close/>
                    <a:moveTo>
                      <a:pt x="165" y="126"/>
                    </a:moveTo>
                    <a:lnTo>
                      <a:pt x="170" y="134"/>
                    </a:lnTo>
                    <a:lnTo>
                      <a:pt x="159" y="134"/>
                    </a:lnTo>
                    <a:lnTo>
                      <a:pt x="163" y="127"/>
                    </a:lnTo>
                    <a:lnTo>
                      <a:pt x="148" y="103"/>
                    </a:lnTo>
                    <a:lnTo>
                      <a:pt x="165" y="126"/>
                    </a:lnTo>
                    <a:close/>
                    <a:moveTo>
                      <a:pt x="54" y="143"/>
                    </a:moveTo>
                    <a:lnTo>
                      <a:pt x="61" y="132"/>
                    </a:lnTo>
                    <a:lnTo>
                      <a:pt x="63" y="152"/>
                    </a:lnTo>
                    <a:lnTo>
                      <a:pt x="56" y="151"/>
                    </a:lnTo>
                    <a:lnTo>
                      <a:pt x="54" y="143"/>
                    </a:lnTo>
                    <a:close/>
                    <a:moveTo>
                      <a:pt x="56" y="127"/>
                    </a:moveTo>
                    <a:lnTo>
                      <a:pt x="51" y="138"/>
                    </a:lnTo>
                    <a:lnTo>
                      <a:pt x="60" y="129"/>
                    </a:lnTo>
                    <a:lnTo>
                      <a:pt x="56" y="127"/>
                    </a:lnTo>
                    <a:close/>
                    <a:moveTo>
                      <a:pt x="128" y="81"/>
                    </a:moveTo>
                    <a:lnTo>
                      <a:pt x="129" y="107"/>
                    </a:lnTo>
                    <a:lnTo>
                      <a:pt x="122" y="96"/>
                    </a:lnTo>
                    <a:lnTo>
                      <a:pt x="128" y="81"/>
                    </a:lnTo>
                    <a:close/>
                    <a:moveTo>
                      <a:pt x="75" y="90"/>
                    </a:moveTo>
                    <a:lnTo>
                      <a:pt x="78" y="87"/>
                    </a:lnTo>
                    <a:lnTo>
                      <a:pt x="72" y="87"/>
                    </a:lnTo>
                    <a:lnTo>
                      <a:pt x="66" y="90"/>
                    </a:lnTo>
                    <a:lnTo>
                      <a:pt x="75" y="90"/>
                    </a:lnTo>
                    <a:close/>
                    <a:moveTo>
                      <a:pt x="86" y="24"/>
                    </a:moveTo>
                    <a:lnTo>
                      <a:pt x="81" y="45"/>
                    </a:lnTo>
                    <a:lnTo>
                      <a:pt x="75" y="37"/>
                    </a:lnTo>
                    <a:lnTo>
                      <a:pt x="78" y="25"/>
                    </a:lnTo>
                    <a:lnTo>
                      <a:pt x="83" y="11"/>
                    </a:lnTo>
                    <a:lnTo>
                      <a:pt x="86" y="24"/>
                    </a:lnTo>
                    <a:close/>
                    <a:moveTo>
                      <a:pt x="43" y="0"/>
                    </a:moveTo>
                    <a:lnTo>
                      <a:pt x="49" y="11"/>
                    </a:lnTo>
                    <a:lnTo>
                      <a:pt x="41" y="5"/>
                    </a:lnTo>
                    <a:lnTo>
                      <a:pt x="13" y="11"/>
                    </a:lnTo>
                    <a:lnTo>
                      <a:pt x="4" y="11"/>
                    </a:lnTo>
                    <a:lnTo>
                      <a:pt x="0" y="5"/>
                    </a:lnTo>
                    <a:lnTo>
                      <a:pt x="43" y="0"/>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3" name="Freeform 229"/>
              <p:cNvSpPr>
                <a:spLocks noChangeAspect="1" noEditPoints="1"/>
              </p:cNvSpPr>
              <p:nvPr/>
            </p:nvSpPr>
            <p:spPr bwMode="gray">
              <a:xfrm>
                <a:off x="2384684" y="2354715"/>
                <a:ext cx="243468" cy="68173"/>
              </a:xfrm>
              <a:custGeom>
                <a:avLst/>
                <a:gdLst>
                  <a:gd name="T0" fmla="*/ 10 w 492"/>
                  <a:gd name="T1" fmla="*/ 2 h 166"/>
                  <a:gd name="T2" fmla="*/ 11 w 492"/>
                  <a:gd name="T3" fmla="*/ 2 h 166"/>
                  <a:gd name="T4" fmla="*/ 12 w 492"/>
                  <a:gd name="T5" fmla="*/ 3 h 166"/>
                  <a:gd name="T6" fmla="*/ 12 w 492"/>
                  <a:gd name="T7" fmla="*/ 3 h 166"/>
                  <a:gd name="T8" fmla="*/ 12 w 492"/>
                  <a:gd name="T9" fmla="*/ 3 h 166"/>
                  <a:gd name="T10" fmla="*/ 13 w 492"/>
                  <a:gd name="T11" fmla="*/ 3 h 166"/>
                  <a:gd name="T12" fmla="*/ 14 w 492"/>
                  <a:gd name="T13" fmla="*/ 4 h 166"/>
                  <a:gd name="T14" fmla="*/ 14 w 492"/>
                  <a:gd name="T15" fmla="*/ 4 h 166"/>
                  <a:gd name="T16" fmla="*/ 14 w 492"/>
                  <a:gd name="T17" fmla="*/ 4 h 166"/>
                  <a:gd name="T18" fmla="*/ 13 w 492"/>
                  <a:gd name="T19" fmla="*/ 5 h 166"/>
                  <a:gd name="T20" fmla="*/ 11 w 492"/>
                  <a:gd name="T21" fmla="*/ 4 h 166"/>
                  <a:gd name="T22" fmla="*/ 10 w 492"/>
                  <a:gd name="T23" fmla="*/ 5 h 166"/>
                  <a:gd name="T24" fmla="*/ 10 w 492"/>
                  <a:gd name="T25" fmla="*/ 4 h 166"/>
                  <a:gd name="T26" fmla="*/ 10 w 492"/>
                  <a:gd name="T27" fmla="*/ 4 h 166"/>
                  <a:gd name="T28" fmla="*/ 10 w 492"/>
                  <a:gd name="T29" fmla="*/ 4 h 166"/>
                  <a:gd name="T30" fmla="*/ 9 w 492"/>
                  <a:gd name="T31" fmla="*/ 3 h 166"/>
                  <a:gd name="T32" fmla="*/ 9 w 492"/>
                  <a:gd name="T33" fmla="*/ 3 h 166"/>
                  <a:gd name="T34" fmla="*/ 8 w 492"/>
                  <a:gd name="T35" fmla="*/ 2 h 166"/>
                  <a:gd name="T36" fmla="*/ 7 w 492"/>
                  <a:gd name="T37" fmla="*/ 2 h 166"/>
                  <a:gd name="T38" fmla="*/ 6 w 492"/>
                  <a:gd name="T39" fmla="*/ 2 h 166"/>
                  <a:gd name="T40" fmla="*/ 4 w 492"/>
                  <a:gd name="T41" fmla="*/ 2 h 166"/>
                  <a:gd name="T42" fmla="*/ 4 w 492"/>
                  <a:gd name="T43" fmla="*/ 1 h 166"/>
                  <a:gd name="T44" fmla="*/ 4 w 492"/>
                  <a:gd name="T45" fmla="*/ 1 h 166"/>
                  <a:gd name="T46" fmla="*/ 4 w 492"/>
                  <a:gd name="T47" fmla="*/ 1 h 166"/>
                  <a:gd name="T48" fmla="*/ 3 w 492"/>
                  <a:gd name="T49" fmla="*/ 1 h 166"/>
                  <a:gd name="T50" fmla="*/ 2 w 492"/>
                  <a:gd name="T51" fmla="*/ 1 h 166"/>
                  <a:gd name="T52" fmla="*/ 2 w 492"/>
                  <a:gd name="T53" fmla="*/ 2 h 166"/>
                  <a:gd name="T54" fmla="*/ 1 w 492"/>
                  <a:gd name="T55" fmla="*/ 2 h 166"/>
                  <a:gd name="T56" fmla="*/ 0 w 492"/>
                  <a:gd name="T57" fmla="*/ 2 h 166"/>
                  <a:gd name="T58" fmla="*/ 1 w 492"/>
                  <a:gd name="T59" fmla="*/ 2 h 166"/>
                  <a:gd name="T60" fmla="*/ 1 w 492"/>
                  <a:gd name="T61" fmla="*/ 1 h 166"/>
                  <a:gd name="T62" fmla="*/ 2 w 492"/>
                  <a:gd name="T63" fmla="*/ 1 h 166"/>
                  <a:gd name="T64" fmla="*/ 3 w 492"/>
                  <a:gd name="T65" fmla="*/ 0 h 166"/>
                  <a:gd name="T66" fmla="*/ 4 w 492"/>
                  <a:gd name="T67" fmla="*/ 0 h 166"/>
                  <a:gd name="T68" fmla="*/ 6 w 492"/>
                  <a:gd name="T69" fmla="*/ 0 h 166"/>
                  <a:gd name="T70" fmla="*/ 7 w 492"/>
                  <a:gd name="T71" fmla="*/ 1 h 166"/>
                  <a:gd name="T72" fmla="*/ 8 w 492"/>
                  <a:gd name="T73" fmla="*/ 1 h 166"/>
                  <a:gd name="T74" fmla="*/ 8 w 492"/>
                  <a:gd name="T75" fmla="*/ 1 h 166"/>
                  <a:gd name="T76" fmla="*/ 9 w 492"/>
                  <a:gd name="T77" fmla="*/ 2 h 166"/>
                  <a:gd name="T78" fmla="*/ 9 w 492"/>
                  <a:gd name="T79" fmla="*/ 2 h 166"/>
                  <a:gd name="T80" fmla="*/ 10 w 492"/>
                  <a:gd name="T81" fmla="*/ 2 h 166"/>
                  <a:gd name="T82" fmla="*/ 3 w 492"/>
                  <a:gd name="T83" fmla="*/ 2 h 166"/>
                  <a:gd name="T84" fmla="*/ 3 w 492"/>
                  <a:gd name="T85" fmla="*/ 2 h 166"/>
                  <a:gd name="T86" fmla="*/ 2 w 492"/>
                  <a:gd name="T87" fmla="*/ 2 h 166"/>
                  <a:gd name="T88" fmla="*/ 2 w 492"/>
                  <a:gd name="T89" fmla="*/ 2 h 166"/>
                  <a:gd name="T90" fmla="*/ 2 w 492"/>
                  <a:gd name="T91" fmla="*/ 2 h 166"/>
                  <a:gd name="T92" fmla="*/ 2 w 492"/>
                  <a:gd name="T93" fmla="*/ 2 h 166"/>
                  <a:gd name="T94" fmla="*/ 3 w 492"/>
                  <a:gd name="T95" fmla="*/ 2 h 166"/>
                  <a:gd name="T96" fmla="*/ 9 w 492"/>
                  <a:gd name="T97" fmla="*/ 1 h 166"/>
                  <a:gd name="T98" fmla="*/ 10 w 492"/>
                  <a:gd name="T99" fmla="*/ 2 h 166"/>
                  <a:gd name="T100" fmla="*/ 10 w 492"/>
                  <a:gd name="T101" fmla="*/ 2 h 166"/>
                  <a:gd name="T102" fmla="*/ 10 w 492"/>
                  <a:gd name="T103" fmla="*/ 2 h 166"/>
                  <a:gd name="T104" fmla="*/ 9 w 492"/>
                  <a:gd name="T105" fmla="*/ 1 h 166"/>
                  <a:gd name="T106" fmla="*/ 8 w 492"/>
                  <a:gd name="T107" fmla="*/ 1 h 166"/>
                  <a:gd name="T108" fmla="*/ 8 w 492"/>
                  <a:gd name="T109" fmla="*/ 1 h 166"/>
                  <a:gd name="T110" fmla="*/ 9 w 492"/>
                  <a:gd name="T111" fmla="*/ 1 h 166"/>
                  <a:gd name="T112" fmla="*/ 9 w 492"/>
                  <a:gd name="T113" fmla="*/ 1 h 1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2"/>
                  <a:gd name="T172" fmla="*/ 0 h 166"/>
                  <a:gd name="T173" fmla="*/ 492 w 492"/>
                  <a:gd name="T174" fmla="*/ 166 h 1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2" h="166">
                    <a:moveTo>
                      <a:pt x="353" y="74"/>
                    </a:moveTo>
                    <a:lnTo>
                      <a:pt x="376" y="93"/>
                    </a:lnTo>
                    <a:lnTo>
                      <a:pt x="404" y="102"/>
                    </a:lnTo>
                    <a:lnTo>
                      <a:pt x="422" y="102"/>
                    </a:lnTo>
                    <a:lnTo>
                      <a:pt x="422" y="120"/>
                    </a:lnTo>
                    <a:lnTo>
                      <a:pt x="460" y="122"/>
                    </a:lnTo>
                    <a:lnTo>
                      <a:pt x="480" y="139"/>
                    </a:lnTo>
                    <a:lnTo>
                      <a:pt x="492" y="142"/>
                    </a:lnTo>
                    <a:lnTo>
                      <a:pt x="492" y="147"/>
                    </a:lnTo>
                    <a:lnTo>
                      <a:pt x="441" y="164"/>
                    </a:lnTo>
                    <a:lnTo>
                      <a:pt x="371" y="159"/>
                    </a:lnTo>
                    <a:lnTo>
                      <a:pt x="334" y="166"/>
                    </a:lnTo>
                    <a:lnTo>
                      <a:pt x="329" y="161"/>
                    </a:lnTo>
                    <a:lnTo>
                      <a:pt x="359" y="141"/>
                    </a:lnTo>
                    <a:lnTo>
                      <a:pt x="361" y="132"/>
                    </a:lnTo>
                    <a:lnTo>
                      <a:pt x="316" y="124"/>
                    </a:lnTo>
                    <a:lnTo>
                      <a:pt x="297" y="107"/>
                    </a:lnTo>
                    <a:lnTo>
                      <a:pt x="285" y="82"/>
                    </a:lnTo>
                    <a:lnTo>
                      <a:pt x="231" y="76"/>
                    </a:lnTo>
                    <a:lnTo>
                      <a:pt x="198" y="57"/>
                    </a:lnTo>
                    <a:lnTo>
                      <a:pt x="133" y="51"/>
                    </a:lnTo>
                    <a:lnTo>
                      <a:pt x="127" y="40"/>
                    </a:lnTo>
                    <a:lnTo>
                      <a:pt x="146" y="34"/>
                    </a:lnTo>
                    <a:lnTo>
                      <a:pt x="136" y="28"/>
                    </a:lnTo>
                    <a:lnTo>
                      <a:pt x="97" y="25"/>
                    </a:lnTo>
                    <a:lnTo>
                      <a:pt x="76" y="43"/>
                    </a:lnTo>
                    <a:lnTo>
                      <a:pt x="48" y="51"/>
                    </a:lnTo>
                    <a:lnTo>
                      <a:pt x="19" y="71"/>
                    </a:lnTo>
                    <a:lnTo>
                      <a:pt x="0" y="66"/>
                    </a:lnTo>
                    <a:lnTo>
                      <a:pt x="19" y="57"/>
                    </a:lnTo>
                    <a:lnTo>
                      <a:pt x="25" y="34"/>
                    </a:lnTo>
                    <a:lnTo>
                      <a:pt x="50" y="20"/>
                    </a:lnTo>
                    <a:lnTo>
                      <a:pt x="110" y="2"/>
                    </a:lnTo>
                    <a:lnTo>
                      <a:pt x="147" y="0"/>
                    </a:lnTo>
                    <a:lnTo>
                      <a:pt x="219" y="10"/>
                    </a:lnTo>
                    <a:lnTo>
                      <a:pt x="249" y="36"/>
                    </a:lnTo>
                    <a:lnTo>
                      <a:pt x="288" y="40"/>
                    </a:lnTo>
                    <a:lnTo>
                      <a:pt x="288" y="45"/>
                    </a:lnTo>
                    <a:lnTo>
                      <a:pt x="308" y="52"/>
                    </a:lnTo>
                    <a:lnTo>
                      <a:pt x="319" y="62"/>
                    </a:lnTo>
                    <a:lnTo>
                      <a:pt x="353" y="74"/>
                    </a:lnTo>
                    <a:close/>
                    <a:moveTo>
                      <a:pt x="97" y="64"/>
                    </a:moveTo>
                    <a:lnTo>
                      <a:pt x="102" y="82"/>
                    </a:lnTo>
                    <a:lnTo>
                      <a:pt x="80" y="85"/>
                    </a:lnTo>
                    <a:lnTo>
                      <a:pt x="79" y="77"/>
                    </a:lnTo>
                    <a:lnTo>
                      <a:pt x="85" y="81"/>
                    </a:lnTo>
                    <a:lnTo>
                      <a:pt x="85" y="66"/>
                    </a:lnTo>
                    <a:lnTo>
                      <a:pt x="97" y="64"/>
                    </a:lnTo>
                    <a:close/>
                    <a:moveTo>
                      <a:pt x="317" y="43"/>
                    </a:moveTo>
                    <a:lnTo>
                      <a:pt x="331" y="54"/>
                    </a:lnTo>
                    <a:lnTo>
                      <a:pt x="333" y="60"/>
                    </a:lnTo>
                    <a:lnTo>
                      <a:pt x="325" y="60"/>
                    </a:lnTo>
                    <a:lnTo>
                      <a:pt x="305" y="42"/>
                    </a:lnTo>
                    <a:lnTo>
                      <a:pt x="291" y="39"/>
                    </a:lnTo>
                    <a:lnTo>
                      <a:pt x="286" y="32"/>
                    </a:lnTo>
                    <a:lnTo>
                      <a:pt x="299" y="32"/>
                    </a:lnTo>
                    <a:lnTo>
                      <a:pt x="317" y="4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4" name="Freeform 230"/>
              <p:cNvSpPr>
                <a:spLocks noChangeAspect="1" noEditPoints="1"/>
              </p:cNvSpPr>
              <p:nvPr/>
            </p:nvSpPr>
            <p:spPr bwMode="gray">
              <a:xfrm>
                <a:off x="2623315" y="2416070"/>
                <a:ext cx="62883" cy="43630"/>
              </a:xfrm>
              <a:custGeom>
                <a:avLst/>
                <a:gdLst>
                  <a:gd name="T0" fmla="*/ 3 w 128"/>
                  <a:gd name="T1" fmla="*/ 3 h 102"/>
                  <a:gd name="T2" fmla="*/ 3 w 128"/>
                  <a:gd name="T3" fmla="*/ 3 h 102"/>
                  <a:gd name="T4" fmla="*/ 3 w 128"/>
                  <a:gd name="T5" fmla="*/ 3 h 102"/>
                  <a:gd name="T6" fmla="*/ 4 w 128"/>
                  <a:gd name="T7" fmla="*/ 2 h 102"/>
                  <a:gd name="T8" fmla="*/ 4 w 128"/>
                  <a:gd name="T9" fmla="*/ 1 h 102"/>
                  <a:gd name="T10" fmla="*/ 3 w 128"/>
                  <a:gd name="T11" fmla="*/ 1 h 102"/>
                  <a:gd name="T12" fmla="*/ 3 w 128"/>
                  <a:gd name="T13" fmla="*/ 1 h 102"/>
                  <a:gd name="T14" fmla="*/ 2 w 128"/>
                  <a:gd name="T15" fmla="*/ 0 h 102"/>
                  <a:gd name="T16" fmla="*/ 1 w 128"/>
                  <a:gd name="T17" fmla="*/ 1 h 102"/>
                  <a:gd name="T18" fmla="*/ 2 w 128"/>
                  <a:gd name="T19" fmla="*/ 1 h 102"/>
                  <a:gd name="T20" fmla="*/ 2 w 128"/>
                  <a:gd name="T21" fmla="*/ 1 h 102"/>
                  <a:gd name="T22" fmla="*/ 2 w 128"/>
                  <a:gd name="T23" fmla="*/ 2 h 102"/>
                  <a:gd name="T24" fmla="*/ 3 w 128"/>
                  <a:gd name="T25" fmla="*/ 2 h 102"/>
                  <a:gd name="T26" fmla="*/ 3 w 128"/>
                  <a:gd name="T27" fmla="*/ 3 h 102"/>
                  <a:gd name="T28" fmla="*/ 2 w 128"/>
                  <a:gd name="T29" fmla="*/ 3 h 102"/>
                  <a:gd name="T30" fmla="*/ 0 w 128"/>
                  <a:gd name="T31" fmla="*/ 3 h 102"/>
                  <a:gd name="T32" fmla="*/ 0 w 128"/>
                  <a:gd name="T33" fmla="*/ 3 h 102"/>
                  <a:gd name="T34" fmla="*/ 1 w 128"/>
                  <a:gd name="T35" fmla="*/ 3 h 102"/>
                  <a:gd name="T36" fmla="*/ 1 w 128"/>
                  <a:gd name="T37" fmla="*/ 3 h 102"/>
                  <a:gd name="T38" fmla="*/ 2 w 128"/>
                  <a:gd name="T39" fmla="*/ 3 h 102"/>
                  <a:gd name="T40" fmla="*/ 3 w 128"/>
                  <a:gd name="T41" fmla="*/ 3 h 102"/>
                  <a:gd name="T42" fmla="*/ 3 w 128"/>
                  <a:gd name="T43" fmla="*/ 3 h 102"/>
                  <a:gd name="T44" fmla="*/ 2 w 128"/>
                  <a:gd name="T45" fmla="*/ 0 h 102"/>
                  <a:gd name="T46" fmla="*/ 2 w 128"/>
                  <a:gd name="T47" fmla="*/ 0 h 102"/>
                  <a:gd name="T48" fmla="*/ 2 w 128"/>
                  <a:gd name="T49" fmla="*/ 0 h 102"/>
                  <a:gd name="T50" fmla="*/ 2 w 128"/>
                  <a:gd name="T51" fmla="*/ 0 h 102"/>
                  <a:gd name="T52" fmla="*/ 2 w 128"/>
                  <a:gd name="T53" fmla="*/ 2 h 102"/>
                  <a:gd name="T54" fmla="*/ 2 w 128"/>
                  <a:gd name="T55" fmla="*/ 2 h 102"/>
                  <a:gd name="T56" fmla="*/ 2 w 128"/>
                  <a:gd name="T57" fmla="*/ 2 h 102"/>
                  <a:gd name="T58" fmla="*/ 2 w 128"/>
                  <a:gd name="T59" fmla="*/ 2 h 102"/>
                  <a:gd name="T60" fmla="*/ 2 w 128"/>
                  <a:gd name="T61" fmla="*/ 2 h 102"/>
                  <a:gd name="T62" fmla="*/ 2 w 128"/>
                  <a:gd name="T63" fmla="*/ 2 h 10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8"/>
                  <a:gd name="T97" fmla="*/ 0 h 102"/>
                  <a:gd name="T98" fmla="*/ 128 w 128"/>
                  <a:gd name="T99" fmla="*/ 102 h 10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8" h="102">
                    <a:moveTo>
                      <a:pt x="122" y="102"/>
                    </a:moveTo>
                    <a:lnTo>
                      <a:pt x="123" y="88"/>
                    </a:lnTo>
                    <a:lnTo>
                      <a:pt x="118" y="75"/>
                    </a:lnTo>
                    <a:lnTo>
                      <a:pt x="125" y="67"/>
                    </a:lnTo>
                    <a:lnTo>
                      <a:pt x="128" y="46"/>
                    </a:lnTo>
                    <a:lnTo>
                      <a:pt x="120" y="16"/>
                    </a:lnTo>
                    <a:lnTo>
                      <a:pt x="95" y="19"/>
                    </a:lnTo>
                    <a:lnTo>
                      <a:pt x="66" y="9"/>
                    </a:lnTo>
                    <a:lnTo>
                      <a:pt x="44" y="19"/>
                    </a:lnTo>
                    <a:lnTo>
                      <a:pt x="49" y="26"/>
                    </a:lnTo>
                    <a:lnTo>
                      <a:pt x="72" y="29"/>
                    </a:lnTo>
                    <a:lnTo>
                      <a:pt x="76" y="58"/>
                    </a:lnTo>
                    <a:lnTo>
                      <a:pt x="92" y="70"/>
                    </a:lnTo>
                    <a:lnTo>
                      <a:pt x="91" y="76"/>
                    </a:lnTo>
                    <a:lnTo>
                      <a:pt x="55" y="80"/>
                    </a:lnTo>
                    <a:lnTo>
                      <a:pt x="1" y="75"/>
                    </a:lnTo>
                    <a:lnTo>
                      <a:pt x="0" y="82"/>
                    </a:lnTo>
                    <a:lnTo>
                      <a:pt x="26" y="101"/>
                    </a:lnTo>
                    <a:lnTo>
                      <a:pt x="37" y="92"/>
                    </a:lnTo>
                    <a:lnTo>
                      <a:pt x="74" y="99"/>
                    </a:lnTo>
                    <a:lnTo>
                      <a:pt x="101" y="93"/>
                    </a:lnTo>
                    <a:lnTo>
                      <a:pt x="122" y="102"/>
                    </a:lnTo>
                    <a:close/>
                    <a:moveTo>
                      <a:pt x="72" y="0"/>
                    </a:moveTo>
                    <a:lnTo>
                      <a:pt x="78" y="8"/>
                    </a:lnTo>
                    <a:lnTo>
                      <a:pt x="69" y="6"/>
                    </a:lnTo>
                    <a:lnTo>
                      <a:pt x="72" y="0"/>
                    </a:lnTo>
                    <a:close/>
                    <a:moveTo>
                      <a:pt x="63" y="58"/>
                    </a:moveTo>
                    <a:lnTo>
                      <a:pt x="69" y="62"/>
                    </a:lnTo>
                    <a:lnTo>
                      <a:pt x="71" y="68"/>
                    </a:lnTo>
                    <a:lnTo>
                      <a:pt x="54" y="65"/>
                    </a:lnTo>
                    <a:lnTo>
                      <a:pt x="50" y="58"/>
                    </a:lnTo>
                    <a:lnTo>
                      <a:pt x="63" y="5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5" name="Freeform 231"/>
              <p:cNvSpPr>
                <a:spLocks noChangeAspect="1" noEditPoints="1"/>
              </p:cNvSpPr>
              <p:nvPr/>
            </p:nvSpPr>
            <p:spPr bwMode="gray">
              <a:xfrm>
                <a:off x="2886130" y="2471972"/>
                <a:ext cx="45146" cy="72263"/>
              </a:xfrm>
              <a:custGeom>
                <a:avLst/>
                <a:gdLst>
                  <a:gd name="T0" fmla="*/ 2 w 92"/>
                  <a:gd name="T1" fmla="*/ 4 h 178"/>
                  <a:gd name="T2" fmla="*/ 2 w 92"/>
                  <a:gd name="T3" fmla="*/ 5 h 178"/>
                  <a:gd name="T4" fmla="*/ 2 w 92"/>
                  <a:gd name="T5" fmla="*/ 5 h 178"/>
                  <a:gd name="T6" fmla="*/ 2 w 92"/>
                  <a:gd name="T7" fmla="*/ 4 h 178"/>
                  <a:gd name="T8" fmla="*/ 0 w 92"/>
                  <a:gd name="T9" fmla="*/ 0 h 178"/>
                  <a:gd name="T10" fmla="*/ 0 w 92"/>
                  <a:gd name="T11" fmla="*/ 0 h 178"/>
                  <a:gd name="T12" fmla="*/ 0 w 92"/>
                  <a:gd name="T13" fmla="*/ 0 h 178"/>
                  <a:gd name="T14" fmla="*/ 0 w 92"/>
                  <a:gd name="T15" fmla="*/ 0 h 178"/>
                  <a:gd name="T16" fmla="*/ 2 w 92"/>
                  <a:gd name="T17" fmla="*/ 0 h 178"/>
                  <a:gd name="T18" fmla="*/ 2 w 92"/>
                  <a:gd name="T19" fmla="*/ 1 h 178"/>
                  <a:gd name="T20" fmla="*/ 2 w 92"/>
                  <a:gd name="T21" fmla="*/ 0 h 178"/>
                  <a:gd name="T22" fmla="*/ 2 w 92"/>
                  <a:gd name="T23" fmla="*/ 0 h 178"/>
                  <a:gd name="T24" fmla="*/ 2 w 92"/>
                  <a:gd name="T25" fmla="*/ 1 h 178"/>
                  <a:gd name="T26" fmla="*/ 2 w 92"/>
                  <a:gd name="T27" fmla="*/ 1 h 178"/>
                  <a:gd name="T28" fmla="*/ 2 w 92"/>
                  <a:gd name="T29" fmla="*/ 1 h 178"/>
                  <a:gd name="T30" fmla="*/ 2 w 92"/>
                  <a:gd name="T31" fmla="*/ 2 h 178"/>
                  <a:gd name="T32" fmla="*/ 2 w 92"/>
                  <a:gd name="T33" fmla="*/ 2 h 178"/>
                  <a:gd name="T34" fmla="*/ 2 w 92"/>
                  <a:gd name="T35" fmla="*/ 1 h 178"/>
                  <a:gd name="T36" fmla="*/ 2 w 92"/>
                  <a:gd name="T37" fmla="*/ 1 h 178"/>
                  <a:gd name="T38" fmla="*/ 2 w 92"/>
                  <a:gd name="T39" fmla="*/ 1 h 178"/>
                  <a:gd name="T40" fmla="*/ 2 w 92"/>
                  <a:gd name="T41" fmla="*/ 2 h 178"/>
                  <a:gd name="T42" fmla="*/ 2 w 92"/>
                  <a:gd name="T43" fmla="*/ 3 h 178"/>
                  <a:gd name="T44" fmla="*/ 2 w 92"/>
                  <a:gd name="T45" fmla="*/ 3 h 178"/>
                  <a:gd name="T46" fmla="*/ 2 w 92"/>
                  <a:gd name="T47" fmla="*/ 2 h 178"/>
                  <a:gd name="T48" fmla="*/ 2 w 92"/>
                  <a:gd name="T49" fmla="*/ 2 h 178"/>
                  <a:gd name="T50" fmla="*/ 2 w 92"/>
                  <a:gd name="T51" fmla="*/ 3 h 178"/>
                  <a:gd name="T52" fmla="*/ 2 w 92"/>
                  <a:gd name="T53" fmla="*/ 3 h 178"/>
                  <a:gd name="T54" fmla="*/ 3 w 92"/>
                  <a:gd name="T55" fmla="*/ 4 h 178"/>
                  <a:gd name="T56" fmla="*/ 2 w 92"/>
                  <a:gd name="T57" fmla="*/ 4 h 178"/>
                  <a:gd name="T58" fmla="*/ 2 w 92"/>
                  <a:gd name="T59" fmla="*/ 3 h 17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92"/>
                  <a:gd name="T91" fmla="*/ 0 h 178"/>
                  <a:gd name="T92" fmla="*/ 92 w 92"/>
                  <a:gd name="T93" fmla="*/ 178 h 17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92" h="178">
                    <a:moveTo>
                      <a:pt x="89" y="164"/>
                    </a:moveTo>
                    <a:lnTo>
                      <a:pt x="86" y="177"/>
                    </a:lnTo>
                    <a:lnTo>
                      <a:pt x="89" y="178"/>
                    </a:lnTo>
                    <a:lnTo>
                      <a:pt x="89" y="164"/>
                    </a:lnTo>
                    <a:close/>
                    <a:moveTo>
                      <a:pt x="4" y="0"/>
                    </a:moveTo>
                    <a:lnTo>
                      <a:pt x="0" y="0"/>
                    </a:lnTo>
                    <a:lnTo>
                      <a:pt x="3" y="8"/>
                    </a:lnTo>
                    <a:lnTo>
                      <a:pt x="4" y="0"/>
                    </a:lnTo>
                    <a:close/>
                    <a:moveTo>
                      <a:pt x="49" y="14"/>
                    </a:moveTo>
                    <a:lnTo>
                      <a:pt x="49" y="23"/>
                    </a:lnTo>
                    <a:lnTo>
                      <a:pt x="54" y="17"/>
                    </a:lnTo>
                    <a:lnTo>
                      <a:pt x="49" y="14"/>
                    </a:lnTo>
                    <a:close/>
                    <a:moveTo>
                      <a:pt x="67" y="45"/>
                    </a:moveTo>
                    <a:lnTo>
                      <a:pt x="60" y="53"/>
                    </a:lnTo>
                    <a:lnTo>
                      <a:pt x="52" y="51"/>
                    </a:lnTo>
                    <a:lnTo>
                      <a:pt x="51" y="68"/>
                    </a:lnTo>
                    <a:lnTo>
                      <a:pt x="57" y="68"/>
                    </a:lnTo>
                    <a:lnTo>
                      <a:pt x="63" y="60"/>
                    </a:lnTo>
                    <a:lnTo>
                      <a:pt x="74" y="57"/>
                    </a:lnTo>
                    <a:lnTo>
                      <a:pt x="67" y="45"/>
                    </a:lnTo>
                    <a:close/>
                    <a:moveTo>
                      <a:pt x="72" y="87"/>
                    </a:moveTo>
                    <a:lnTo>
                      <a:pt x="69" y="101"/>
                    </a:lnTo>
                    <a:lnTo>
                      <a:pt x="75" y="105"/>
                    </a:lnTo>
                    <a:lnTo>
                      <a:pt x="75" y="90"/>
                    </a:lnTo>
                    <a:lnTo>
                      <a:pt x="72" y="87"/>
                    </a:lnTo>
                    <a:close/>
                    <a:moveTo>
                      <a:pt x="77" y="121"/>
                    </a:moveTo>
                    <a:lnTo>
                      <a:pt x="86" y="128"/>
                    </a:lnTo>
                    <a:lnTo>
                      <a:pt x="92" y="143"/>
                    </a:lnTo>
                    <a:lnTo>
                      <a:pt x="84" y="141"/>
                    </a:lnTo>
                    <a:lnTo>
                      <a:pt x="77" y="12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6" name="Freeform 232"/>
              <p:cNvSpPr>
                <a:spLocks noChangeAspect="1" noEditPoints="1"/>
              </p:cNvSpPr>
              <p:nvPr/>
            </p:nvSpPr>
            <p:spPr bwMode="gray">
              <a:xfrm>
                <a:off x="2428218" y="2624678"/>
                <a:ext cx="130602" cy="47721"/>
              </a:xfrm>
              <a:custGeom>
                <a:avLst/>
                <a:gdLst>
                  <a:gd name="T0" fmla="*/ 7 w 267"/>
                  <a:gd name="T1" fmla="*/ 3 h 111"/>
                  <a:gd name="T2" fmla="*/ 7 w 267"/>
                  <a:gd name="T3" fmla="*/ 3 h 111"/>
                  <a:gd name="T4" fmla="*/ 7 w 267"/>
                  <a:gd name="T5" fmla="*/ 3 h 111"/>
                  <a:gd name="T6" fmla="*/ 8 w 267"/>
                  <a:gd name="T7" fmla="*/ 2 h 111"/>
                  <a:gd name="T8" fmla="*/ 7 w 267"/>
                  <a:gd name="T9" fmla="*/ 2 h 111"/>
                  <a:gd name="T10" fmla="*/ 7 w 267"/>
                  <a:gd name="T11" fmla="*/ 2 h 111"/>
                  <a:gd name="T12" fmla="*/ 6 w 267"/>
                  <a:gd name="T13" fmla="*/ 1 h 111"/>
                  <a:gd name="T14" fmla="*/ 5 w 267"/>
                  <a:gd name="T15" fmla="*/ 0 h 111"/>
                  <a:gd name="T16" fmla="*/ 4 w 267"/>
                  <a:gd name="T17" fmla="*/ 0 h 111"/>
                  <a:gd name="T18" fmla="*/ 4 w 267"/>
                  <a:gd name="T19" fmla="*/ 1 h 111"/>
                  <a:gd name="T20" fmla="*/ 4 w 267"/>
                  <a:gd name="T21" fmla="*/ 1 h 111"/>
                  <a:gd name="T22" fmla="*/ 4 w 267"/>
                  <a:gd name="T23" fmla="*/ 1 h 111"/>
                  <a:gd name="T24" fmla="*/ 4 w 267"/>
                  <a:gd name="T25" fmla="*/ 1 h 111"/>
                  <a:gd name="T26" fmla="*/ 2 w 267"/>
                  <a:gd name="T27" fmla="*/ 1 h 111"/>
                  <a:gd name="T28" fmla="*/ 2 w 267"/>
                  <a:gd name="T29" fmla="*/ 1 h 111"/>
                  <a:gd name="T30" fmla="*/ 1 w 267"/>
                  <a:gd name="T31" fmla="*/ 1 h 111"/>
                  <a:gd name="T32" fmla="*/ 1 w 267"/>
                  <a:gd name="T33" fmla="*/ 0 h 111"/>
                  <a:gd name="T34" fmla="*/ 1 w 267"/>
                  <a:gd name="T35" fmla="*/ 0 h 111"/>
                  <a:gd name="T36" fmla="*/ 0 w 267"/>
                  <a:gd name="T37" fmla="*/ 0 h 111"/>
                  <a:gd name="T38" fmla="*/ 0 w 267"/>
                  <a:gd name="T39" fmla="*/ 0 h 111"/>
                  <a:gd name="T40" fmla="*/ 0 w 267"/>
                  <a:gd name="T41" fmla="*/ 1 h 111"/>
                  <a:gd name="T42" fmla="*/ 0 w 267"/>
                  <a:gd name="T43" fmla="*/ 1 h 111"/>
                  <a:gd name="T44" fmla="*/ 0 w 267"/>
                  <a:gd name="T45" fmla="*/ 2 h 111"/>
                  <a:gd name="T46" fmla="*/ 0 w 267"/>
                  <a:gd name="T47" fmla="*/ 2 h 111"/>
                  <a:gd name="T48" fmla="*/ 0 w 267"/>
                  <a:gd name="T49" fmla="*/ 2 h 111"/>
                  <a:gd name="T50" fmla="*/ 0 w 267"/>
                  <a:gd name="T51" fmla="*/ 2 h 111"/>
                  <a:gd name="T52" fmla="*/ 2 w 267"/>
                  <a:gd name="T53" fmla="*/ 2 h 111"/>
                  <a:gd name="T54" fmla="*/ 2 w 267"/>
                  <a:gd name="T55" fmla="*/ 3 h 111"/>
                  <a:gd name="T56" fmla="*/ 2 w 267"/>
                  <a:gd name="T57" fmla="*/ 3 h 111"/>
                  <a:gd name="T58" fmla="*/ 3 w 267"/>
                  <a:gd name="T59" fmla="*/ 3 h 111"/>
                  <a:gd name="T60" fmla="*/ 3 w 267"/>
                  <a:gd name="T61" fmla="*/ 3 h 111"/>
                  <a:gd name="T62" fmla="*/ 4 w 267"/>
                  <a:gd name="T63" fmla="*/ 3 h 111"/>
                  <a:gd name="T64" fmla="*/ 3 w 267"/>
                  <a:gd name="T65" fmla="*/ 3 h 111"/>
                  <a:gd name="T66" fmla="*/ 3 w 267"/>
                  <a:gd name="T67" fmla="*/ 2 h 111"/>
                  <a:gd name="T68" fmla="*/ 4 w 267"/>
                  <a:gd name="T69" fmla="*/ 2 h 111"/>
                  <a:gd name="T70" fmla="*/ 5 w 267"/>
                  <a:gd name="T71" fmla="*/ 1 h 111"/>
                  <a:gd name="T72" fmla="*/ 5 w 267"/>
                  <a:gd name="T73" fmla="*/ 1 h 111"/>
                  <a:gd name="T74" fmla="*/ 6 w 267"/>
                  <a:gd name="T75" fmla="*/ 1 h 111"/>
                  <a:gd name="T76" fmla="*/ 6 w 267"/>
                  <a:gd name="T77" fmla="*/ 2 h 111"/>
                  <a:gd name="T78" fmla="*/ 6 w 267"/>
                  <a:gd name="T79" fmla="*/ 2 h 111"/>
                  <a:gd name="T80" fmla="*/ 6 w 267"/>
                  <a:gd name="T81" fmla="*/ 2 h 111"/>
                  <a:gd name="T82" fmla="*/ 6 w 267"/>
                  <a:gd name="T83" fmla="*/ 2 h 111"/>
                  <a:gd name="T84" fmla="*/ 6 w 267"/>
                  <a:gd name="T85" fmla="*/ 3 h 111"/>
                  <a:gd name="T86" fmla="*/ 6 w 267"/>
                  <a:gd name="T87" fmla="*/ 3 h 111"/>
                  <a:gd name="T88" fmla="*/ 7 w 267"/>
                  <a:gd name="T89" fmla="*/ 3 h 111"/>
                  <a:gd name="T90" fmla="*/ 2 w 267"/>
                  <a:gd name="T91" fmla="*/ 3 h 111"/>
                  <a:gd name="T92" fmla="*/ 2 w 267"/>
                  <a:gd name="T93" fmla="*/ 3 h 111"/>
                  <a:gd name="T94" fmla="*/ 2 w 267"/>
                  <a:gd name="T95" fmla="*/ 3 h 111"/>
                  <a:gd name="T96" fmla="*/ 2 w 267"/>
                  <a:gd name="T97" fmla="*/ 3 h 111"/>
                  <a:gd name="T98" fmla="*/ 2 w 267"/>
                  <a:gd name="T99" fmla="*/ 3 h 1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7"/>
                  <a:gd name="T151" fmla="*/ 0 h 111"/>
                  <a:gd name="T152" fmla="*/ 267 w 267"/>
                  <a:gd name="T153" fmla="*/ 111 h 1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7" h="111">
                    <a:moveTo>
                      <a:pt x="235" y="107"/>
                    </a:moveTo>
                    <a:lnTo>
                      <a:pt x="244" y="91"/>
                    </a:lnTo>
                    <a:lnTo>
                      <a:pt x="252" y="93"/>
                    </a:lnTo>
                    <a:lnTo>
                      <a:pt x="267" y="74"/>
                    </a:lnTo>
                    <a:lnTo>
                      <a:pt x="255" y="54"/>
                    </a:lnTo>
                    <a:lnTo>
                      <a:pt x="258" y="46"/>
                    </a:lnTo>
                    <a:lnTo>
                      <a:pt x="225" y="15"/>
                    </a:lnTo>
                    <a:lnTo>
                      <a:pt x="176" y="0"/>
                    </a:lnTo>
                    <a:lnTo>
                      <a:pt x="153" y="1"/>
                    </a:lnTo>
                    <a:lnTo>
                      <a:pt x="149" y="22"/>
                    </a:lnTo>
                    <a:lnTo>
                      <a:pt x="141" y="25"/>
                    </a:lnTo>
                    <a:lnTo>
                      <a:pt x="139" y="17"/>
                    </a:lnTo>
                    <a:lnTo>
                      <a:pt x="132" y="17"/>
                    </a:lnTo>
                    <a:lnTo>
                      <a:pt x="85" y="37"/>
                    </a:lnTo>
                    <a:lnTo>
                      <a:pt x="60" y="29"/>
                    </a:lnTo>
                    <a:lnTo>
                      <a:pt x="40" y="29"/>
                    </a:lnTo>
                    <a:lnTo>
                      <a:pt x="32" y="6"/>
                    </a:lnTo>
                    <a:lnTo>
                      <a:pt x="20" y="0"/>
                    </a:lnTo>
                    <a:lnTo>
                      <a:pt x="12" y="0"/>
                    </a:lnTo>
                    <a:lnTo>
                      <a:pt x="6" y="6"/>
                    </a:lnTo>
                    <a:lnTo>
                      <a:pt x="5" y="18"/>
                    </a:lnTo>
                    <a:lnTo>
                      <a:pt x="14" y="25"/>
                    </a:lnTo>
                    <a:lnTo>
                      <a:pt x="6" y="51"/>
                    </a:lnTo>
                    <a:lnTo>
                      <a:pt x="0" y="59"/>
                    </a:lnTo>
                    <a:lnTo>
                      <a:pt x="5" y="68"/>
                    </a:lnTo>
                    <a:lnTo>
                      <a:pt x="12" y="59"/>
                    </a:lnTo>
                    <a:lnTo>
                      <a:pt x="57" y="68"/>
                    </a:lnTo>
                    <a:lnTo>
                      <a:pt x="77" y="93"/>
                    </a:lnTo>
                    <a:lnTo>
                      <a:pt x="93" y="86"/>
                    </a:lnTo>
                    <a:lnTo>
                      <a:pt x="100" y="111"/>
                    </a:lnTo>
                    <a:lnTo>
                      <a:pt x="115" y="111"/>
                    </a:lnTo>
                    <a:lnTo>
                      <a:pt x="134" y="98"/>
                    </a:lnTo>
                    <a:lnTo>
                      <a:pt x="119" y="77"/>
                    </a:lnTo>
                    <a:lnTo>
                      <a:pt x="119" y="68"/>
                    </a:lnTo>
                    <a:lnTo>
                      <a:pt x="142" y="56"/>
                    </a:lnTo>
                    <a:lnTo>
                      <a:pt x="161" y="34"/>
                    </a:lnTo>
                    <a:lnTo>
                      <a:pt x="174" y="29"/>
                    </a:lnTo>
                    <a:lnTo>
                      <a:pt x="203" y="43"/>
                    </a:lnTo>
                    <a:lnTo>
                      <a:pt x="212" y="54"/>
                    </a:lnTo>
                    <a:lnTo>
                      <a:pt x="225" y="52"/>
                    </a:lnTo>
                    <a:lnTo>
                      <a:pt x="230" y="56"/>
                    </a:lnTo>
                    <a:lnTo>
                      <a:pt x="218" y="66"/>
                    </a:lnTo>
                    <a:lnTo>
                      <a:pt x="216" y="77"/>
                    </a:lnTo>
                    <a:lnTo>
                      <a:pt x="221" y="93"/>
                    </a:lnTo>
                    <a:lnTo>
                      <a:pt x="235" y="107"/>
                    </a:lnTo>
                    <a:close/>
                    <a:moveTo>
                      <a:pt x="57" y="88"/>
                    </a:moveTo>
                    <a:lnTo>
                      <a:pt x="52" y="100"/>
                    </a:lnTo>
                    <a:lnTo>
                      <a:pt x="59" y="107"/>
                    </a:lnTo>
                    <a:lnTo>
                      <a:pt x="60" y="90"/>
                    </a:lnTo>
                    <a:lnTo>
                      <a:pt x="57" y="8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7" name="Freeform 233"/>
              <p:cNvSpPr>
                <a:spLocks noChangeAspect="1" noEditPoints="1"/>
              </p:cNvSpPr>
              <p:nvPr/>
            </p:nvSpPr>
            <p:spPr bwMode="gray">
              <a:xfrm>
                <a:off x="1626871" y="2147470"/>
                <a:ext cx="715892" cy="380403"/>
              </a:xfrm>
              <a:custGeom>
                <a:avLst/>
                <a:gdLst>
                  <a:gd name="T0" fmla="*/ 7 w 1450"/>
                  <a:gd name="T1" fmla="*/ 2 h 908"/>
                  <a:gd name="T2" fmla="*/ 8 w 1450"/>
                  <a:gd name="T3" fmla="*/ 6 h 908"/>
                  <a:gd name="T4" fmla="*/ 10 w 1450"/>
                  <a:gd name="T5" fmla="*/ 8 h 908"/>
                  <a:gd name="T6" fmla="*/ 12 w 1450"/>
                  <a:gd name="T7" fmla="*/ 10 h 908"/>
                  <a:gd name="T8" fmla="*/ 13 w 1450"/>
                  <a:gd name="T9" fmla="*/ 11 h 908"/>
                  <a:gd name="T10" fmla="*/ 15 w 1450"/>
                  <a:gd name="T11" fmla="*/ 14 h 908"/>
                  <a:gd name="T12" fmla="*/ 17 w 1450"/>
                  <a:gd name="T13" fmla="*/ 17 h 908"/>
                  <a:gd name="T14" fmla="*/ 17 w 1450"/>
                  <a:gd name="T15" fmla="*/ 19 h 908"/>
                  <a:gd name="T16" fmla="*/ 21 w 1450"/>
                  <a:gd name="T17" fmla="*/ 22 h 908"/>
                  <a:gd name="T18" fmla="*/ 27 w 1450"/>
                  <a:gd name="T19" fmla="*/ 24 h 908"/>
                  <a:gd name="T20" fmla="*/ 31 w 1450"/>
                  <a:gd name="T21" fmla="*/ 24 h 908"/>
                  <a:gd name="T22" fmla="*/ 35 w 1450"/>
                  <a:gd name="T23" fmla="*/ 26 h 908"/>
                  <a:gd name="T24" fmla="*/ 35 w 1450"/>
                  <a:gd name="T25" fmla="*/ 22 h 908"/>
                  <a:gd name="T26" fmla="*/ 39 w 1450"/>
                  <a:gd name="T27" fmla="*/ 22 h 908"/>
                  <a:gd name="T28" fmla="*/ 40 w 1450"/>
                  <a:gd name="T29" fmla="*/ 21 h 908"/>
                  <a:gd name="T30" fmla="*/ 40 w 1450"/>
                  <a:gd name="T31" fmla="*/ 20 h 908"/>
                  <a:gd name="T32" fmla="*/ 41 w 1450"/>
                  <a:gd name="T33" fmla="*/ 18 h 908"/>
                  <a:gd name="T34" fmla="*/ 40 w 1450"/>
                  <a:gd name="T35" fmla="*/ 17 h 908"/>
                  <a:gd name="T36" fmla="*/ 37 w 1450"/>
                  <a:gd name="T37" fmla="*/ 19 h 908"/>
                  <a:gd name="T38" fmla="*/ 35 w 1450"/>
                  <a:gd name="T39" fmla="*/ 21 h 908"/>
                  <a:gd name="T40" fmla="*/ 32 w 1450"/>
                  <a:gd name="T41" fmla="*/ 21 h 908"/>
                  <a:gd name="T42" fmla="*/ 30 w 1450"/>
                  <a:gd name="T43" fmla="*/ 20 h 908"/>
                  <a:gd name="T44" fmla="*/ 28 w 1450"/>
                  <a:gd name="T45" fmla="*/ 17 h 908"/>
                  <a:gd name="T46" fmla="*/ 27 w 1450"/>
                  <a:gd name="T47" fmla="*/ 14 h 908"/>
                  <a:gd name="T48" fmla="*/ 28 w 1450"/>
                  <a:gd name="T49" fmla="*/ 11 h 908"/>
                  <a:gd name="T50" fmla="*/ 28 w 1450"/>
                  <a:gd name="T51" fmla="*/ 10 h 908"/>
                  <a:gd name="T52" fmla="*/ 25 w 1450"/>
                  <a:gd name="T53" fmla="*/ 9 h 908"/>
                  <a:gd name="T54" fmla="*/ 23 w 1450"/>
                  <a:gd name="T55" fmla="*/ 6 h 908"/>
                  <a:gd name="T56" fmla="*/ 20 w 1450"/>
                  <a:gd name="T57" fmla="*/ 6 h 908"/>
                  <a:gd name="T58" fmla="*/ 17 w 1450"/>
                  <a:gd name="T59" fmla="*/ 3 h 908"/>
                  <a:gd name="T60" fmla="*/ 14 w 1450"/>
                  <a:gd name="T61" fmla="*/ 1 h 908"/>
                  <a:gd name="T62" fmla="*/ 8 w 1450"/>
                  <a:gd name="T63" fmla="*/ 1 h 908"/>
                  <a:gd name="T64" fmla="*/ 3 w 1450"/>
                  <a:gd name="T65" fmla="*/ 0 h 908"/>
                  <a:gd name="T66" fmla="*/ 3 w 1450"/>
                  <a:gd name="T67" fmla="*/ 4 h 908"/>
                  <a:gd name="T68" fmla="*/ 6 w 1450"/>
                  <a:gd name="T69" fmla="*/ 6 h 908"/>
                  <a:gd name="T70" fmla="*/ 5 w 1450"/>
                  <a:gd name="T71" fmla="*/ 8 h 908"/>
                  <a:gd name="T72" fmla="*/ 5 w 1450"/>
                  <a:gd name="T73" fmla="*/ 8 h 908"/>
                  <a:gd name="T74" fmla="*/ 7 w 1450"/>
                  <a:gd name="T75" fmla="*/ 9 h 908"/>
                  <a:gd name="T76" fmla="*/ 8 w 1450"/>
                  <a:gd name="T77" fmla="*/ 12 h 908"/>
                  <a:gd name="T78" fmla="*/ 9 w 1450"/>
                  <a:gd name="T79" fmla="*/ 12 h 908"/>
                  <a:gd name="T80" fmla="*/ 12 w 1450"/>
                  <a:gd name="T81" fmla="*/ 14 h 908"/>
                  <a:gd name="T82" fmla="*/ 10 w 1450"/>
                  <a:gd name="T83" fmla="*/ 13 h 908"/>
                  <a:gd name="T84" fmla="*/ 10 w 1450"/>
                  <a:gd name="T85" fmla="*/ 11 h 908"/>
                  <a:gd name="T86" fmla="*/ 9 w 1450"/>
                  <a:gd name="T87" fmla="*/ 10 h 908"/>
                  <a:gd name="T88" fmla="*/ 7 w 1450"/>
                  <a:gd name="T89" fmla="*/ 7 h 908"/>
                  <a:gd name="T90" fmla="*/ 6 w 1450"/>
                  <a:gd name="T91" fmla="*/ 5 h 908"/>
                  <a:gd name="T92" fmla="*/ 5 w 1450"/>
                  <a:gd name="T93" fmla="*/ 2 h 908"/>
                  <a:gd name="T94" fmla="*/ 42 w 1450"/>
                  <a:gd name="T95" fmla="*/ 18 h 908"/>
                  <a:gd name="T96" fmla="*/ 8 w 1450"/>
                  <a:gd name="T97" fmla="*/ 6 h 908"/>
                  <a:gd name="T98" fmla="*/ 7 w 1450"/>
                  <a:gd name="T99" fmla="*/ 6 h 908"/>
                  <a:gd name="T100" fmla="*/ 4 w 1450"/>
                  <a:gd name="T101" fmla="*/ 7 h 908"/>
                  <a:gd name="T102" fmla="*/ 28 w 1450"/>
                  <a:gd name="T103" fmla="*/ 11 h 9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0"/>
                  <a:gd name="T157" fmla="*/ 0 h 908"/>
                  <a:gd name="T158" fmla="*/ 1450 w 1450"/>
                  <a:gd name="T159" fmla="*/ 908 h 9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0" h="908">
                    <a:moveTo>
                      <a:pt x="159" y="45"/>
                    </a:moveTo>
                    <a:lnTo>
                      <a:pt x="190" y="63"/>
                    </a:lnTo>
                    <a:lnTo>
                      <a:pt x="207" y="63"/>
                    </a:lnTo>
                    <a:lnTo>
                      <a:pt x="214" y="74"/>
                    </a:lnTo>
                    <a:lnTo>
                      <a:pt x="238" y="82"/>
                    </a:lnTo>
                    <a:lnTo>
                      <a:pt x="243" y="110"/>
                    </a:lnTo>
                    <a:lnTo>
                      <a:pt x="258" y="148"/>
                    </a:lnTo>
                    <a:lnTo>
                      <a:pt x="268" y="156"/>
                    </a:lnTo>
                    <a:lnTo>
                      <a:pt x="274" y="177"/>
                    </a:lnTo>
                    <a:lnTo>
                      <a:pt x="280" y="184"/>
                    </a:lnTo>
                    <a:lnTo>
                      <a:pt x="297" y="214"/>
                    </a:lnTo>
                    <a:lnTo>
                      <a:pt x="334" y="249"/>
                    </a:lnTo>
                    <a:lnTo>
                      <a:pt x="356" y="257"/>
                    </a:lnTo>
                    <a:lnTo>
                      <a:pt x="354" y="272"/>
                    </a:lnTo>
                    <a:lnTo>
                      <a:pt x="361" y="285"/>
                    </a:lnTo>
                    <a:lnTo>
                      <a:pt x="382" y="299"/>
                    </a:lnTo>
                    <a:lnTo>
                      <a:pt x="395" y="317"/>
                    </a:lnTo>
                    <a:lnTo>
                      <a:pt x="407" y="317"/>
                    </a:lnTo>
                    <a:lnTo>
                      <a:pt x="422" y="333"/>
                    </a:lnTo>
                    <a:lnTo>
                      <a:pt x="412" y="356"/>
                    </a:lnTo>
                    <a:lnTo>
                      <a:pt x="418" y="373"/>
                    </a:lnTo>
                    <a:lnTo>
                      <a:pt x="433" y="368"/>
                    </a:lnTo>
                    <a:lnTo>
                      <a:pt x="433" y="382"/>
                    </a:lnTo>
                    <a:lnTo>
                      <a:pt x="455" y="392"/>
                    </a:lnTo>
                    <a:lnTo>
                      <a:pt x="463" y="390"/>
                    </a:lnTo>
                    <a:lnTo>
                      <a:pt x="480" y="405"/>
                    </a:lnTo>
                    <a:lnTo>
                      <a:pt x="481" y="426"/>
                    </a:lnTo>
                    <a:lnTo>
                      <a:pt x="526" y="460"/>
                    </a:lnTo>
                    <a:lnTo>
                      <a:pt x="531" y="473"/>
                    </a:lnTo>
                    <a:lnTo>
                      <a:pt x="537" y="477"/>
                    </a:lnTo>
                    <a:lnTo>
                      <a:pt x="551" y="498"/>
                    </a:lnTo>
                    <a:lnTo>
                      <a:pt x="583" y="526"/>
                    </a:lnTo>
                    <a:lnTo>
                      <a:pt x="590" y="558"/>
                    </a:lnTo>
                    <a:lnTo>
                      <a:pt x="597" y="565"/>
                    </a:lnTo>
                    <a:lnTo>
                      <a:pt x="607" y="590"/>
                    </a:lnTo>
                    <a:lnTo>
                      <a:pt x="605" y="602"/>
                    </a:lnTo>
                    <a:lnTo>
                      <a:pt x="597" y="612"/>
                    </a:lnTo>
                    <a:lnTo>
                      <a:pt x="603" y="624"/>
                    </a:lnTo>
                    <a:lnTo>
                      <a:pt x="586" y="634"/>
                    </a:lnTo>
                    <a:lnTo>
                      <a:pt x="597" y="661"/>
                    </a:lnTo>
                    <a:lnTo>
                      <a:pt x="627" y="688"/>
                    </a:lnTo>
                    <a:lnTo>
                      <a:pt x="647" y="693"/>
                    </a:lnTo>
                    <a:lnTo>
                      <a:pt x="668" y="709"/>
                    </a:lnTo>
                    <a:lnTo>
                      <a:pt x="688" y="734"/>
                    </a:lnTo>
                    <a:lnTo>
                      <a:pt x="739" y="749"/>
                    </a:lnTo>
                    <a:lnTo>
                      <a:pt x="756" y="751"/>
                    </a:lnTo>
                    <a:lnTo>
                      <a:pt x="803" y="786"/>
                    </a:lnTo>
                    <a:lnTo>
                      <a:pt x="894" y="819"/>
                    </a:lnTo>
                    <a:lnTo>
                      <a:pt x="902" y="817"/>
                    </a:lnTo>
                    <a:lnTo>
                      <a:pt x="930" y="837"/>
                    </a:lnTo>
                    <a:lnTo>
                      <a:pt x="958" y="848"/>
                    </a:lnTo>
                    <a:lnTo>
                      <a:pt x="981" y="849"/>
                    </a:lnTo>
                    <a:lnTo>
                      <a:pt x="1004" y="859"/>
                    </a:lnTo>
                    <a:lnTo>
                      <a:pt x="1021" y="859"/>
                    </a:lnTo>
                    <a:lnTo>
                      <a:pt x="1071" y="832"/>
                    </a:lnTo>
                    <a:lnTo>
                      <a:pt x="1100" y="835"/>
                    </a:lnTo>
                    <a:lnTo>
                      <a:pt x="1139" y="852"/>
                    </a:lnTo>
                    <a:lnTo>
                      <a:pt x="1199" y="908"/>
                    </a:lnTo>
                    <a:lnTo>
                      <a:pt x="1205" y="890"/>
                    </a:lnTo>
                    <a:lnTo>
                      <a:pt x="1203" y="883"/>
                    </a:lnTo>
                    <a:lnTo>
                      <a:pt x="1232" y="835"/>
                    </a:lnTo>
                    <a:lnTo>
                      <a:pt x="1278" y="834"/>
                    </a:lnTo>
                    <a:lnTo>
                      <a:pt x="1279" y="822"/>
                    </a:lnTo>
                    <a:lnTo>
                      <a:pt x="1265" y="803"/>
                    </a:lnTo>
                    <a:lnTo>
                      <a:pt x="1230" y="775"/>
                    </a:lnTo>
                    <a:lnTo>
                      <a:pt x="1259" y="775"/>
                    </a:lnTo>
                    <a:lnTo>
                      <a:pt x="1259" y="751"/>
                    </a:lnTo>
                    <a:lnTo>
                      <a:pt x="1303" y="751"/>
                    </a:lnTo>
                    <a:lnTo>
                      <a:pt x="1338" y="751"/>
                    </a:lnTo>
                    <a:lnTo>
                      <a:pt x="1354" y="749"/>
                    </a:lnTo>
                    <a:lnTo>
                      <a:pt x="1367" y="726"/>
                    </a:lnTo>
                    <a:lnTo>
                      <a:pt x="1375" y="724"/>
                    </a:lnTo>
                    <a:lnTo>
                      <a:pt x="1386" y="705"/>
                    </a:lnTo>
                    <a:lnTo>
                      <a:pt x="1391" y="707"/>
                    </a:lnTo>
                    <a:lnTo>
                      <a:pt x="1389" y="721"/>
                    </a:lnTo>
                    <a:lnTo>
                      <a:pt x="1396" y="724"/>
                    </a:lnTo>
                    <a:lnTo>
                      <a:pt x="1396" y="744"/>
                    </a:lnTo>
                    <a:lnTo>
                      <a:pt x="1400" y="741"/>
                    </a:lnTo>
                    <a:lnTo>
                      <a:pt x="1414" y="684"/>
                    </a:lnTo>
                    <a:lnTo>
                      <a:pt x="1408" y="676"/>
                    </a:lnTo>
                    <a:lnTo>
                      <a:pt x="1414" y="671"/>
                    </a:lnTo>
                    <a:lnTo>
                      <a:pt x="1414" y="667"/>
                    </a:lnTo>
                    <a:lnTo>
                      <a:pt x="1408" y="662"/>
                    </a:lnTo>
                    <a:lnTo>
                      <a:pt x="1426" y="624"/>
                    </a:lnTo>
                    <a:lnTo>
                      <a:pt x="1443" y="607"/>
                    </a:lnTo>
                    <a:lnTo>
                      <a:pt x="1447" y="590"/>
                    </a:lnTo>
                    <a:lnTo>
                      <a:pt x="1440" y="573"/>
                    </a:lnTo>
                    <a:lnTo>
                      <a:pt x="1414" y="569"/>
                    </a:lnTo>
                    <a:lnTo>
                      <a:pt x="1403" y="580"/>
                    </a:lnTo>
                    <a:lnTo>
                      <a:pt x="1403" y="569"/>
                    </a:lnTo>
                    <a:lnTo>
                      <a:pt x="1389" y="566"/>
                    </a:lnTo>
                    <a:lnTo>
                      <a:pt x="1352" y="578"/>
                    </a:lnTo>
                    <a:lnTo>
                      <a:pt x="1312" y="582"/>
                    </a:lnTo>
                    <a:lnTo>
                      <a:pt x="1284" y="594"/>
                    </a:lnTo>
                    <a:lnTo>
                      <a:pt x="1276" y="644"/>
                    </a:lnTo>
                    <a:lnTo>
                      <a:pt x="1262" y="681"/>
                    </a:lnTo>
                    <a:lnTo>
                      <a:pt x="1241" y="696"/>
                    </a:lnTo>
                    <a:lnTo>
                      <a:pt x="1242" y="712"/>
                    </a:lnTo>
                    <a:lnTo>
                      <a:pt x="1227" y="721"/>
                    </a:lnTo>
                    <a:lnTo>
                      <a:pt x="1215" y="721"/>
                    </a:lnTo>
                    <a:lnTo>
                      <a:pt x="1211" y="712"/>
                    </a:lnTo>
                    <a:lnTo>
                      <a:pt x="1190" y="710"/>
                    </a:lnTo>
                    <a:lnTo>
                      <a:pt x="1186" y="712"/>
                    </a:lnTo>
                    <a:lnTo>
                      <a:pt x="1165" y="721"/>
                    </a:lnTo>
                    <a:lnTo>
                      <a:pt x="1125" y="726"/>
                    </a:lnTo>
                    <a:lnTo>
                      <a:pt x="1106" y="735"/>
                    </a:lnTo>
                    <a:lnTo>
                      <a:pt x="1094" y="735"/>
                    </a:lnTo>
                    <a:lnTo>
                      <a:pt x="1071" y="713"/>
                    </a:lnTo>
                    <a:lnTo>
                      <a:pt x="1057" y="713"/>
                    </a:lnTo>
                    <a:lnTo>
                      <a:pt x="1037" y="704"/>
                    </a:lnTo>
                    <a:lnTo>
                      <a:pt x="1018" y="687"/>
                    </a:lnTo>
                    <a:lnTo>
                      <a:pt x="1004" y="650"/>
                    </a:lnTo>
                    <a:lnTo>
                      <a:pt x="981" y="622"/>
                    </a:lnTo>
                    <a:lnTo>
                      <a:pt x="969" y="602"/>
                    </a:lnTo>
                    <a:lnTo>
                      <a:pt x="966" y="594"/>
                    </a:lnTo>
                    <a:lnTo>
                      <a:pt x="971" y="583"/>
                    </a:lnTo>
                    <a:lnTo>
                      <a:pt x="969" y="574"/>
                    </a:lnTo>
                    <a:lnTo>
                      <a:pt x="954" y="558"/>
                    </a:lnTo>
                    <a:lnTo>
                      <a:pt x="947" y="541"/>
                    </a:lnTo>
                    <a:lnTo>
                      <a:pt x="950" y="481"/>
                    </a:lnTo>
                    <a:lnTo>
                      <a:pt x="942" y="418"/>
                    </a:lnTo>
                    <a:lnTo>
                      <a:pt x="953" y="402"/>
                    </a:lnTo>
                    <a:lnTo>
                      <a:pt x="954" y="385"/>
                    </a:lnTo>
                    <a:lnTo>
                      <a:pt x="969" y="384"/>
                    </a:lnTo>
                    <a:lnTo>
                      <a:pt x="975" y="376"/>
                    </a:lnTo>
                    <a:lnTo>
                      <a:pt x="978" y="363"/>
                    </a:lnTo>
                    <a:lnTo>
                      <a:pt x="969" y="371"/>
                    </a:lnTo>
                    <a:lnTo>
                      <a:pt x="975" y="356"/>
                    </a:lnTo>
                    <a:lnTo>
                      <a:pt x="976" y="354"/>
                    </a:lnTo>
                    <a:lnTo>
                      <a:pt x="961" y="356"/>
                    </a:lnTo>
                    <a:lnTo>
                      <a:pt x="945" y="348"/>
                    </a:lnTo>
                    <a:lnTo>
                      <a:pt x="922" y="346"/>
                    </a:lnTo>
                    <a:lnTo>
                      <a:pt x="899" y="337"/>
                    </a:lnTo>
                    <a:lnTo>
                      <a:pt x="885" y="329"/>
                    </a:lnTo>
                    <a:lnTo>
                      <a:pt x="869" y="308"/>
                    </a:lnTo>
                    <a:lnTo>
                      <a:pt x="857" y="266"/>
                    </a:lnTo>
                    <a:lnTo>
                      <a:pt x="842" y="257"/>
                    </a:lnTo>
                    <a:lnTo>
                      <a:pt x="835" y="241"/>
                    </a:lnTo>
                    <a:lnTo>
                      <a:pt x="822" y="228"/>
                    </a:lnTo>
                    <a:lnTo>
                      <a:pt x="805" y="189"/>
                    </a:lnTo>
                    <a:lnTo>
                      <a:pt x="778" y="160"/>
                    </a:lnTo>
                    <a:lnTo>
                      <a:pt x="769" y="152"/>
                    </a:lnTo>
                    <a:lnTo>
                      <a:pt x="724" y="150"/>
                    </a:lnTo>
                    <a:lnTo>
                      <a:pt x="713" y="155"/>
                    </a:lnTo>
                    <a:lnTo>
                      <a:pt x="692" y="198"/>
                    </a:lnTo>
                    <a:lnTo>
                      <a:pt x="673" y="192"/>
                    </a:lnTo>
                    <a:lnTo>
                      <a:pt x="636" y="167"/>
                    </a:lnTo>
                    <a:lnTo>
                      <a:pt x="624" y="150"/>
                    </a:lnTo>
                    <a:lnTo>
                      <a:pt x="611" y="108"/>
                    </a:lnTo>
                    <a:lnTo>
                      <a:pt x="586" y="93"/>
                    </a:lnTo>
                    <a:lnTo>
                      <a:pt x="563" y="67"/>
                    </a:lnTo>
                    <a:lnTo>
                      <a:pt x="552" y="62"/>
                    </a:lnTo>
                    <a:lnTo>
                      <a:pt x="548" y="51"/>
                    </a:lnTo>
                    <a:lnTo>
                      <a:pt x="534" y="45"/>
                    </a:lnTo>
                    <a:lnTo>
                      <a:pt x="498" y="45"/>
                    </a:lnTo>
                    <a:lnTo>
                      <a:pt x="459" y="45"/>
                    </a:lnTo>
                    <a:lnTo>
                      <a:pt x="458" y="70"/>
                    </a:lnTo>
                    <a:lnTo>
                      <a:pt x="382" y="70"/>
                    </a:lnTo>
                    <a:lnTo>
                      <a:pt x="334" y="70"/>
                    </a:lnTo>
                    <a:lnTo>
                      <a:pt x="268" y="45"/>
                    </a:lnTo>
                    <a:lnTo>
                      <a:pt x="202" y="21"/>
                    </a:lnTo>
                    <a:lnTo>
                      <a:pt x="158" y="4"/>
                    </a:lnTo>
                    <a:lnTo>
                      <a:pt x="158" y="0"/>
                    </a:lnTo>
                    <a:lnTo>
                      <a:pt x="126" y="3"/>
                    </a:lnTo>
                    <a:lnTo>
                      <a:pt x="92" y="6"/>
                    </a:lnTo>
                    <a:lnTo>
                      <a:pt x="53" y="8"/>
                    </a:lnTo>
                    <a:lnTo>
                      <a:pt x="79" y="46"/>
                    </a:lnTo>
                    <a:lnTo>
                      <a:pt x="79" y="60"/>
                    </a:lnTo>
                    <a:lnTo>
                      <a:pt x="102" y="99"/>
                    </a:lnTo>
                    <a:lnTo>
                      <a:pt x="109" y="124"/>
                    </a:lnTo>
                    <a:lnTo>
                      <a:pt x="114" y="122"/>
                    </a:lnTo>
                    <a:lnTo>
                      <a:pt x="122" y="156"/>
                    </a:lnTo>
                    <a:lnTo>
                      <a:pt x="148" y="175"/>
                    </a:lnTo>
                    <a:lnTo>
                      <a:pt x="155" y="175"/>
                    </a:lnTo>
                    <a:lnTo>
                      <a:pt x="197" y="224"/>
                    </a:lnTo>
                    <a:lnTo>
                      <a:pt x="198" y="248"/>
                    </a:lnTo>
                    <a:lnTo>
                      <a:pt x="192" y="252"/>
                    </a:lnTo>
                    <a:lnTo>
                      <a:pt x="193" y="260"/>
                    </a:lnTo>
                    <a:lnTo>
                      <a:pt x="187" y="257"/>
                    </a:lnTo>
                    <a:lnTo>
                      <a:pt x="173" y="261"/>
                    </a:lnTo>
                    <a:lnTo>
                      <a:pt x="155" y="260"/>
                    </a:lnTo>
                    <a:lnTo>
                      <a:pt x="155" y="265"/>
                    </a:lnTo>
                    <a:lnTo>
                      <a:pt x="159" y="265"/>
                    </a:lnTo>
                    <a:lnTo>
                      <a:pt x="176" y="275"/>
                    </a:lnTo>
                    <a:lnTo>
                      <a:pt x="181" y="289"/>
                    </a:lnTo>
                    <a:lnTo>
                      <a:pt x="197" y="294"/>
                    </a:lnTo>
                    <a:lnTo>
                      <a:pt x="221" y="312"/>
                    </a:lnTo>
                    <a:lnTo>
                      <a:pt x="231" y="314"/>
                    </a:lnTo>
                    <a:lnTo>
                      <a:pt x="241" y="303"/>
                    </a:lnTo>
                    <a:lnTo>
                      <a:pt x="244" y="319"/>
                    </a:lnTo>
                    <a:lnTo>
                      <a:pt x="254" y="333"/>
                    </a:lnTo>
                    <a:lnTo>
                      <a:pt x="275" y="342"/>
                    </a:lnTo>
                    <a:lnTo>
                      <a:pt x="286" y="365"/>
                    </a:lnTo>
                    <a:lnTo>
                      <a:pt x="288" y="390"/>
                    </a:lnTo>
                    <a:lnTo>
                      <a:pt x="282" y="416"/>
                    </a:lnTo>
                    <a:lnTo>
                      <a:pt x="286" y="410"/>
                    </a:lnTo>
                    <a:lnTo>
                      <a:pt x="288" y="416"/>
                    </a:lnTo>
                    <a:lnTo>
                      <a:pt x="299" y="418"/>
                    </a:lnTo>
                    <a:lnTo>
                      <a:pt x="302" y="426"/>
                    </a:lnTo>
                    <a:lnTo>
                      <a:pt x="311" y="427"/>
                    </a:lnTo>
                    <a:lnTo>
                      <a:pt x="319" y="439"/>
                    </a:lnTo>
                    <a:lnTo>
                      <a:pt x="363" y="472"/>
                    </a:lnTo>
                    <a:lnTo>
                      <a:pt x="373" y="481"/>
                    </a:lnTo>
                    <a:lnTo>
                      <a:pt x="385" y="509"/>
                    </a:lnTo>
                    <a:lnTo>
                      <a:pt x="405" y="495"/>
                    </a:lnTo>
                    <a:lnTo>
                      <a:pt x="410" y="483"/>
                    </a:lnTo>
                    <a:lnTo>
                      <a:pt x="407" y="477"/>
                    </a:lnTo>
                    <a:lnTo>
                      <a:pt x="393" y="455"/>
                    </a:lnTo>
                    <a:lnTo>
                      <a:pt x="375" y="439"/>
                    </a:lnTo>
                    <a:lnTo>
                      <a:pt x="367" y="446"/>
                    </a:lnTo>
                    <a:lnTo>
                      <a:pt x="358" y="439"/>
                    </a:lnTo>
                    <a:lnTo>
                      <a:pt x="351" y="424"/>
                    </a:lnTo>
                    <a:lnTo>
                      <a:pt x="351" y="410"/>
                    </a:lnTo>
                    <a:lnTo>
                      <a:pt x="341" y="393"/>
                    </a:lnTo>
                    <a:lnTo>
                      <a:pt x="341" y="379"/>
                    </a:lnTo>
                    <a:lnTo>
                      <a:pt x="325" y="363"/>
                    </a:lnTo>
                    <a:lnTo>
                      <a:pt x="322" y="339"/>
                    </a:lnTo>
                    <a:lnTo>
                      <a:pt x="312" y="317"/>
                    </a:lnTo>
                    <a:lnTo>
                      <a:pt x="300" y="311"/>
                    </a:lnTo>
                    <a:lnTo>
                      <a:pt x="305" y="325"/>
                    </a:lnTo>
                    <a:lnTo>
                      <a:pt x="299" y="319"/>
                    </a:lnTo>
                    <a:lnTo>
                      <a:pt x="294" y="300"/>
                    </a:lnTo>
                    <a:lnTo>
                      <a:pt x="283" y="292"/>
                    </a:lnTo>
                    <a:lnTo>
                      <a:pt x="278" y="275"/>
                    </a:lnTo>
                    <a:lnTo>
                      <a:pt x="261" y="258"/>
                    </a:lnTo>
                    <a:lnTo>
                      <a:pt x="254" y="229"/>
                    </a:lnTo>
                    <a:lnTo>
                      <a:pt x="246" y="224"/>
                    </a:lnTo>
                    <a:lnTo>
                      <a:pt x="238" y="206"/>
                    </a:lnTo>
                    <a:lnTo>
                      <a:pt x="226" y="203"/>
                    </a:lnTo>
                    <a:lnTo>
                      <a:pt x="217" y="182"/>
                    </a:lnTo>
                    <a:lnTo>
                      <a:pt x="192" y="158"/>
                    </a:lnTo>
                    <a:lnTo>
                      <a:pt x="185" y="158"/>
                    </a:lnTo>
                    <a:lnTo>
                      <a:pt x="173" y="136"/>
                    </a:lnTo>
                    <a:lnTo>
                      <a:pt x="168" y="96"/>
                    </a:lnTo>
                    <a:lnTo>
                      <a:pt x="163" y="84"/>
                    </a:lnTo>
                    <a:lnTo>
                      <a:pt x="159" y="45"/>
                    </a:lnTo>
                    <a:close/>
                    <a:moveTo>
                      <a:pt x="1450" y="619"/>
                    </a:moveTo>
                    <a:lnTo>
                      <a:pt x="1443" y="620"/>
                    </a:lnTo>
                    <a:lnTo>
                      <a:pt x="1439" y="633"/>
                    </a:lnTo>
                    <a:lnTo>
                      <a:pt x="1450" y="619"/>
                    </a:lnTo>
                    <a:close/>
                    <a:moveTo>
                      <a:pt x="269" y="195"/>
                    </a:moveTo>
                    <a:lnTo>
                      <a:pt x="271" y="187"/>
                    </a:lnTo>
                    <a:lnTo>
                      <a:pt x="277" y="189"/>
                    </a:lnTo>
                    <a:lnTo>
                      <a:pt x="280" y="209"/>
                    </a:lnTo>
                    <a:lnTo>
                      <a:pt x="269" y="207"/>
                    </a:lnTo>
                    <a:lnTo>
                      <a:pt x="269" y="195"/>
                    </a:lnTo>
                    <a:close/>
                    <a:moveTo>
                      <a:pt x="241" y="198"/>
                    </a:moveTo>
                    <a:lnTo>
                      <a:pt x="238" y="198"/>
                    </a:lnTo>
                    <a:lnTo>
                      <a:pt x="221" y="170"/>
                    </a:lnTo>
                    <a:lnTo>
                      <a:pt x="241" y="198"/>
                    </a:lnTo>
                    <a:close/>
                    <a:moveTo>
                      <a:pt x="0" y="198"/>
                    </a:moveTo>
                    <a:lnTo>
                      <a:pt x="2" y="190"/>
                    </a:lnTo>
                    <a:lnTo>
                      <a:pt x="3" y="206"/>
                    </a:lnTo>
                    <a:lnTo>
                      <a:pt x="0" y="198"/>
                    </a:lnTo>
                    <a:close/>
                    <a:moveTo>
                      <a:pt x="144" y="248"/>
                    </a:moveTo>
                    <a:lnTo>
                      <a:pt x="139" y="243"/>
                    </a:lnTo>
                    <a:lnTo>
                      <a:pt x="146" y="231"/>
                    </a:lnTo>
                    <a:lnTo>
                      <a:pt x="144" y="248"/>
                    </a:lnTo>
                    <a:close/>
                    <a:moveTo>
                      <a:pt x="964" y="387"/>
                    </a:moveTo>
                    <a:lnTo>
                      <a:pt x="967" y="396"/>
                    </a:lnTo>
                    <a:lnTo>
                      <a:pt x="962" y="401"/>
                    </a:lnTo>
                    <a:lnTo>
                      <a:pt x="961" y="393"/>
                    </a:lnTo>
                    <a:lnTo>
                      <a:pt x="964" y="38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8" name="Freeform 234"/>
              <p:cNvSpPr>
                <a:spLocks noChangeAspect="1"/>
              </p:cNvSpPr>
              <p:nvPr/>
            </p:nvSpPr>
            <p:spPr bwMode="gray">
              <a:xfrm>
                <a:off x="2478202" y="2785565"/>
                <a:ext cx="127378" cy="119984"/>
              </a:xfrm>
              <a:custGeom>
                <a:avLst/>
                <a:gdLst>
                  <a:gd name="T0" fmla="*/ 7 w 260"/>
                  <a:gd name="T1" fmla="*/ 2 h 289"/>
                  <a:gd name="T2" fmla="*/ 6 w 260"/>
                  <a:gd name="T3" fmla="*/ 1 h 289"/>
                  <a:gd name="T4" fmla="*/ 6 w 260"/>
                  <a:gd name="T5" fmla="*/ 2 h 289"/>
                  <a:gd name="T6" fmla="*/ 5 w 260"/>
                  <a:gd name="T7" fmla="*/ 2 h 289"/>
                  <a:gd name="T8" fmla="*/ 4 w 260"/>
                  <a:gd name="T9" fmla="*/ 1 h 289"/>
                  <a:gd name="T10" fmla="*/ 4 w 260"/>
                  <a:gd name="T11" fmla="*/ 1 h 289"/>
                  <a:gd name="T12" fmla="*/ 3 w 260"/>
                  <a:gd name="T13" fmla="*/ 1 h 289"/>
                  <a:gd name="T14" fmla="*/ 2 w 260"/>
                  <a:gd name="T15" fmla="*/ 0 h 289"/>
                  <a:gd name="T16" fmla="*/ 2 w 260"/>
                  <a:gd name="T17" fmla="*/ 1 h 289"/>
                  <a:gd name="T18" fmla="*/ 1 w 260"/>
                  <a:gd name="T19" fmla="*/ 1 h 289"/>
                  <a:gd name="T20" fmla="*/ 1 w 260"/>
                  <a:gd name="T21" fmla="*/ 1 h 289"/>
                  <a:gd name="T22" fmla="*/ 1 w 260"/>
                  <a:gd name="T23" fmla="*/ 2 h 289"/>
                  <a:gd name="T24" fmla="*/ 1 w 260"/>
                  <a:gd name="T25" fmla="*/ 2 h 289"/>
                  <a:gd name="T26" fmla="*/ 1 w 260"/>
                  <a:gd name="T27" fmla="*/ 3 h 289"/>
                  <a:gd name="T28" fmla="*/ 0 w 260"/>
                  <a:gd name="T29" fmla="*/ 3 h 289"/>
                  <a:gd name="T30" fmla="*/ 0 w 260"/>
                  <a:gd name="T31" fmla="*/ 5 h 289"/>
                  <a:gd name="T32" fmla="*/ 1 w 260"/>
                  <a:gd name="T33" fmla="*/ 5 h 289"/>
                  <a:gd name="T34" fmla="*/ 1 w 260"/>
                  <a:gd name="T35" fmla="*/ 5 h 289"/>
                  <a:gd name="T36" fmla="*/ 1 w 260"/>
                  <a:gd name="T37" fmla="*/ 5 h 289"/>
                  <a:gd name="T38" fmla="*/ 1 w 260"/>
                  <a:gd name="T39" fmla="*/ 6 h 289"/>
                  <a:gd name="T40" fmla="*/ 1 w 260"/>
                  <a:gd name="T41" fmla="*/ 6 h 289"/>
                  <a:gd name="T42" fmla="*/ 1 w 260"/>
                  <a:gd name="T43" fmla="*/ 7 h 289"/>
                  <a:gd name="T44" fmla="*/ 0 w 260"/>
                  <a:gd name="T45" fmla="*/ 7 h 289"/>
                  <a:gd name="T46" fmla="*/ 1 w 260"/>
                  <a:gd name="T47" fmla="*/ 8 h 289"/>
                  <a:gd name="T48" fmla="*/ 1 w 260"/>
                  <a:gd name="T49" fmla="*/ 8 h 289"/>
                  <a:gd name="T50" fmla="*/ 1 w 260"/>
                  <a:gd name="T51" fmla="*/ 8 h 289"/>
                  <a:gd name="T52" fmla="*/ 2 w 260"/>
                  <a:gd name="T53" fmla="*/ 8 h 289"/>
                  <a:gd name="T54" fmla="*/ 2 w 260"/>
                  <a:gd name="T55" fmla="*/ 8 h 289"/>
                  <a:gd name="T56" fmla="*/ 2 w 260"/>
                  <a:gd name="T57" fmla="*/ 8 h 289"/>
                  <a:gd name="T58" fmla="*/ 3 w 260"/>
                  <a:gd name="T59" fmla="*/ 8 h 289"/>
                  <a:gd name="T60" fmla="*/ 3 w 260"/>
                  <a:gd name="T61" fmla="*/ 7 h 289"/>
                  <a:gd name="T62" fmla="*/ 3 w 260"/>
                  <a:gd name="T63" fmla="*/ 6 h 289"/>
                  <a:gd name="T64" fmla="*/ 3 w 260"/>
                  <a:gd name="T65" fmla="*/ 6 h 289"/>
                  <a:gd name="T66" fmla="*/ 4 w 260"/>
                  <a:gd name="T67" fmla="*/ 6 h 289"/>
                  <a:gd name="T68" fmla="*/ 5 w 260"/>
                  <a:gd name="T69" fmla="*/ 5 h 289"/>
                  <a:gd name="T70" fmla="*/ 7 w 260"/>
                  <a:gd name="T71" fmla="*/ 4 h 289"/>
                  <a:gd name="T72" fmla="*/ 7 w 260"/>
                  <a:gd name="T73" fmla="*/ 3 h 289"/>
                  <a:gd name="T74" fmla="*/ 7 w 260"/>
                  <a:gd name="T75" fmla="*/ 3 h 289"/>
                  <a:gd name="T76" fmla="*/ 7 w 260"/>
                  <a:gd name="T77" fmla="*/ 2 h 289"/>
                  <a:gd name="T78" fmla="*/ 7 w 260"/>
                  <a:gd name="T79" fmla="*/ 2 h 289"/>
                  <a:gd name="T80" fmla="*/ 7 w 260"/>
                  <a:gd name="T81" fmla="*/ 2 h 28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0"/>
                  <a:gd name="T124" fmla="*/ 0 h 289"/>
                  <a:gd name="T125" fmla="*/ 260 w 260"/>
                  <a:gd name="T126" fmla="*/ 289 h 28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0" h="289">
                    <a:moveTo>
                      <a:pt x="254" y="66"/>
                    </a:moveTo>
                    <a:lnTo>
                      <a:pt x="220" y="46"/>
                    </a:lnTo>
                    <a:lnTo>
                      <a:pt x="209" y="52"/>
                    </a:lnTo>
                    <a:lnTo>
                      <a:pt x="164" y="52"/>
                    </a:lnTo>
                    <a:lnTo>
                      <a:pt x="156" y="37"/>
                    </a:lnTo>
                    <a:lnTo>
                      <a:pt x="147" y="29"/>
                    </a:lnTo>
                    <a:lnTo>
                      <a:pt x="119" y="15"/>
                    </a:lnTo>
                    <a:lnTo>
                      <a:pt x="89" y="0"/>
                    </a:lnTo>
                    <a:lnTo>
                      <a:pt x="56" y="23"/>
                    </a:lnTo>
                    <a:lnTo>
                      <a:pt x="37" y="23"/>
                    </a:lnTo>
                    <a:lnTo>
                      <a:pt x="34" y="29"/>
                    </a:lnTo>
                    <a:lnTo>
                      <a:pt x="35" y="55"/>
                    </a:lnTo>
                    <a:lnTo>
                      <a:pt x="22" y="76"/>
                    </a:lnTo>
                    <a:lnTo>
                      <a:pt x="18" y="94"/>
                    </a:lnTo>
                    <a:lnTo>
                      <a:pt x="0" y="110"/>
                    </a:lnTo>
                    <a:lnTo>
                      <a:pt x="0" y="167"/>
                    </a:lnTo>
                    <a:lnTo>
                      <a:pt x="23" y="182"/>
                    </a:lnTo>
                    <a:lnTo>
                      <a:pt x="42" y="162"/>
                    </a:lnTo>
                    <a:lnTo>
                      <a:pt x="47" y="181"/>
                    </a:lnTo>
                    <a:lnTo>
                      <a:pt x="42" y="204"/>
                    </a:lnTo>
                    <a:lnTo>
                      <a:pt x="20" y="219"/>
                    </a:lnTo>
                    <a:lnTo>
                      <a:pt x="25" y="240"/>
                    </a:lnTo>
                    <a:lnTo>
                      <a:pt x="9" y="250"/>
                    </a:lnTo>
                    <a:lnTo>
                      <a:pt x="15" y="270"/>
                    </a:lnTo>
                    <a:lnTo>
                      <a:pt x="34" y="266"/>
                    </a:lnTo>
                    <a:lnTo>
                      <a:pt x="40" y="270"/>
                    </a:lnTo>
                    <a:lnTo>
                      <a:pt x="54" y="270"/>
                    </a:lnTo>
                    <a:lnTo>
                      <a:pt x="64" y="289"/>
                    </a:lnTo>
                    <a:lnTo>
                      <a:pt x="79" y="287"/>
                    </a:lnTo>
                    <a:lnTo>
                      <a:pt x="94" y="275"/>
                    </a:lnTo>
                    <a:lnTo>
                      <a:pt x="99" y="242"/>
                    </a:lnTo>
                    <a:lnTo>
                      <a:pt x="111" y="224"/>
                    </a:lnTo>
                    <a:lnTo>
                      <a:pt x="122" y="225"/>
                    </a:lnTo>
                    <a:lnTo>
                      <a:pt x="128" y="207"/>
                    </a:lnTo>
                    <a:lnTo>
                      <a:pt x="193" y="181"/>
                    </a:lnTo>
                    <a:lnTo>
                      <a:pt x="233" y="140"/>
                    </a:lnTo>
                    <a:lnTo>
                      <a:pt x="252" y="106"/>
                    </a:lnTo>
                    <a:lnTo>
                      <a:pt x="260" y="106"/>
                    </a:lnTo>
                    <a:lnTo>
                      <a:pt x="241" y="74"/>
                    </a:lnTo>
                    <a:lnTo>
                      <a:pt x="243" y="68"/>
                    </a:lnTo>
                    <a:lnTo>
                      <a:pt x="254" y="6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69" name="Freeform 235"/>
              <p:cNvSpPr>
                <a:spLocks noChangeAspect="1"/>
              </p:cNvSpPr>
              <p:nvPr/>
            </p:nvSpPr>
            <p:spPr bwMode="gray">
              <a:xfrm>
                <a:off x="2518510" y="2571503"/>
                <a:ext cx="277327" cy="319047"/>
              </a:xfrm>
              <a:custGeom>
                <a:avLst/>
                <a:gdLst>
                  <a:gd name="T0" fmla="*/ 12 w 559"/>
                  <a:gd name="T1" fmla="*/ 21 h 763"/>
                  <a:gd name="T2" fmla="*/ 12 w 559"/>
                  <a:gd name="T3" fmla="*/ 22 h 763"/>
                  <a:gd name="T4" fmla="*/ 11 w 559"/>
                  <a:gd name="T5" fmla="*/ 21 h 763"/>
                  <a:gd name="T6" fmla="*/ 12 w 559"/>
                  <a:gd name="T7" fmla="*/ 20 h 763"/>
                  <a:gd name="T8" fmla="*/ 10 w 559"/>
                  <a:gd name="T9" fmla="*/ 20 h 763"/>
                  <a:gd name="T10" fmla="*/ 9 w 559"/>
                  <a:gd name="T11" fmla="*/ 20 h 763"/>
                  <a:gd name="T12" fmla="*/ 8 w 559"/>
                  <a:gd name="T13" fmla="*/ 19 h 763"/>
                  <a:gd name="T14" fmla="*/ 7 w 559"/>
                  <a:gd name="T15" fmla="*/ 19 h 763"/>
                  <a:gd name="T16" fmla="*/ 6 w 559"/>
                  <a:gd name="T17" fmla="*/ 18 h 763"/>
                  <a:gd name="T18" fmla="*/ 6 w 559"/>
                  <a:gd name="T19" fmla="*/ 17 h 763"/>
                  <a:gd name="T20" fmla="*/ 4 w 559"/>
                  <a:gd name="T21" fmla="*/ 16 h 763"/>
                  <a:gd name="T22" fmla="*/ 2 w 559"/>
                  <a:gd name="T23" fmla="*/ 16 h 763"/>
                  <a:gd name="T24" fmla="*/ 2 w 559"/>
                  <a:gd name="T25" fmla="*/ 16 h 763"/>
                  <a:gd name="T26" fmla="*/ 0 w 559"/>
                  <a:gd name="T27" fmla="*/ 15 h 763"/>
                  <a:gd name="T28" fmla="*/ 0 w 559"/>
                  <a:gd name="T29" fmla="*/ 14 h 763"/>
                  <a:gd name="T30" fmla="*/ 1 w 559"/>
                  <a:gd name="T31" fmla="*/ 13 h 763"/>
                  <a:gd name="T32" fmla="*/ 2 w 559"/>
                  <a:gd name="T33" fmla="*/ 12 h 763"/>
                  <a:gd name="T34" fmla="*/ 3 w 559"/>
                  <a:gd name="T35" fmla="*/ 11 h 763"/>
                  <a:gd name="T36" fmla="*/ 2 w 559"/>
                  <a:gd name="T37" fmla="*/ 11 h 763"/>
                  <a:gd name="T38" fmla="*/ 2 w 559"/>
                  <a:gd name="T39" fmla="*/ 9 h 763"/>
                  <a:gd name="T40" fmla="*/ 2 w 559"/>
                  <a:gd name="T41" fmla="*/ 8 h 763"/>
                  <a:gd name="T42" fmla="*/ 2 w 559"/>
                  <a:gd name="T43" fmla="*/ 7 h 763"/>
                  <a:gd name="T44" fmla="*/ 2 w 559"/>
                  <a:gd name="T45" fmla="*/ 6 h 763"/>
                  <a:gd name="T46" fmla="*/ 2 w 559"/>
                  <a:gd name="T47" fmla="*/ 5 h 763"/>
                  <a:gd name="T48" fmla="*/ 3 w 559"/>
                  <a:gd name="T49" fmla="*/ 6 h 763"/>
                  <a:gd name="T50" fmla="*/ 3 w 559"/>
                  <a:gd name="T51" fmla="*/ 5 h 763"/>
                  <a:gd name="T52" fmla="*/ 4 w 559"/>
                  <a:gd name="T53" fmla="*/ 4 h 763"/>
                  <a:gd name="T54" fmla="*/ 5 w 559"/>
                  <a:gd name="T55" fmla="*/ 2 h 763"/>
                  <a:gd name="T56" fmla="*/ 6 w 559"/>
                  <a:gd name="T57" fmla="*/ 2 h 763"/>
                  <a:gd name="T58" fmla="*/ 6 w 559"/>
                  <a:gd name="T59" fmla="*/ 2 h 763"/>
                  <a:gd name="T60" fmla="*/ 8 w 559"/>
                  <a:gd name="T61" fmla="*/ 1 h 763"/>
                  <a:gd name="T62" fmla="*/ 9 w 559"/>
                  <a:gd name="T63" fmla="*/ 0 h 763"/>
                  <a:gd name="T64" fmla="*/ 10 w 559"/>
                  <a:gd name="T65" fmla="*/ 0 h 763"/>
                  <a:gd name="T66" fmla="*/ 10 w 559"/>
                  <a:gd name="T67" fmla="*/ 0 h 763"/>
                  <a:gd name="T68" fmla="*/ 10 w 559"/>
                  <a:gd name="T69" fmla="*/ 1 h 763"/>
                  <a:gd name="T70" fmla="*/ 9 w 559"/>
                  <a:gd name="T71" fmla="*/ 2 h 763"/>
                  <a:gd name="T72" fmla="*/ 8 w 559"/>
                  <a:gd name="T73" fmla="*/ 4 h 763"/>
                  <a:gd name="T74" fmla="*/ 8 w 559"/>
                  <a:gd name="T75" fmla="*/ 4 h 763"/>
                  <a:gd name="T76" fmla="*/ 9 w 559"/>
                  <a:gd name="T77" fmla="*/ 6 h 763"/>
                  <a:gd name="T78" fmla="*/ 10 w 559"/>
                  <a:gd name="T79" fmla="*/ 7 h 763"/>
                  <a:gd name="T80" fmla="*/ 11 w 559"/>
                  <a:gd name="T81" fmla="*/ 7 h 763"/>
                  <a:gd name="T82" fmla="*/ 13 w 559"/>
                  <a:gd name="T83" fmla="*/ 9 h 763"/>
                  <a:gd name="T84" fmla="*/ 14 w 559"/>
                  <a:gd name="T85" fmla="*/ 9 h 763"/>
                  <a:gd name="T86" fmla="*/ 15 w 559"/>
                  <a:gd name="T87" fmla="*/ 8 h 763"/>
                  <a:gd name="T88" fmla="*/ 15 w 559"/>
                  <a:gd name="T89" fmla="*/ 10 h 763"/>
                  <a:gd name="T90" fmla="*/ 15 w 559"/>
                  <a:gd name="T91" fmla="*/ 11 h 763"/>
                  <a:gd name="T92" fmla="*/ 16 w 559"/>
                  <a:gd name="T93" fmla="*/ 12 h 763"/>
                  <a:gd name="T94" fmla="*/ 16 w 559"/>
                  <a:gd name="T95" fmla="*/ 13 h 763"/>
                  <a:gd name="T96" fmla="*/ 16 w 559"/>
                  <a:gd name="T97" fmla="*/ 15 h 763"/>
                  <a:gd name="T98" fmla="*/ 15 w 559"/>
                  <a:gd name="T99" fmla="*/ 14 h 763"/>
                  <a:gd name="T100" fmla="*/ 14 w 559"/>
                  <a:gd name="T101" fmla="*/ 14 h 763"/>
                  <a:gd name="T102" fmla="*/ 12 w 559"/>
                  <a:gd name="T103" fmla="*/ 14 h 763"/>
                  <a:gd name="T104" fmla="*/ 13 w 559"/>
                  <a:gd name="T105" fmla="*/ 15 h 763"/>
                  <a:gd name="T106" fmla="*/ 13 w 559"/>
                  <a:gd name="T107" fmla="*/ 16 h 763"/>
                  <a:gd name="T108" fmla="*/ 12 w 559"/>
                  <a:gd name="T109" fmla="*/ 16 h 763"/>
                  <a:gd name="T110" fmla="*/ 13 w 559"/>
                  <a:gd name="T111" fmla="*/ 17 h 763"/>
                  <a:gd name="T112" fmla="*/ 13 w 559"/>
                  <a:gd name="T113" fmla="*/ 19 h 7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59"/>
                  <a:gd name="T172" fmla="*/ 0 h 763"/>
                  <a:gd name="T173" fmla="*/ 559 w 559"/>
                  <a:gd name="T174" fmla="*/ 763 h 76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59" h="763">
                    <a:moveTo>
                      <a:pt x="434" y="668"/>
                    </a:moveTo>
                    <a:lnTo>
                      <a:pt x="425" y="713"/>
                    </a:lnTo>
                    <a:lnTo>
                      <a:pt x="415" y="763"/>
                    </a:lnTo>
                    <a:lnTo>
                      <a:pt x="398" y="749"/>
                    </a:lnTo>
                    <a:lnTo>
                      <a:pt x="386" y="746"/>
                    </a:lnTo>
                    <a:lnTo>
                      <a:pt x="386" y="738"/>
                    </a:lnTo>
                    <a:lnTo>
                      <a:pt x="410" y="705"/>
                    </a:lnTo>
                    <a:lnTo>
                      <a:pt x="402" y="692"/>
                    </a:lnTo>
                    <a:lnTo>
                      <a:pt x="368" y="676"/>
                    </a:lnTo>
                    <a:lnTo>
                      <a:pt x="352" y="684"/>
                    </a:lnTo>
                    <a:lnTo>
                      <a:pt x="327" y="676"/>
                    </a:lnTo>
                    <a:lnTo>
                      <a:pt x="307" y="688"/>
                    </a:lnTo>
                    <a:lnTo>
                      <a:pt x="275" y="684"/>
                    </a:lnTo>
                    <a:lnTo>
                      <a:pt x="266" y="675"/>
                    </a:lnTo>
                    <a:lnTo>
                      <a:pt x="266" y="658"/>
                    </a:lnTo>
                    <a:lnTo>
                      <a:pt x="253" y="655"/>
                    </a:lnTo>
                    <a:lnTo>
                      <a:pt x="244" y="628"/>
                    </a:lnTo>
                    <a:lnTo>
                      <a:pt x="225" y="622"/>
                    </a:lnTo>
                    <a:lnTo>
                      <a:pt x="210" y="597"/>
                    </a:lnTo>
                    <a:lnTo>
                      <a:pt x="193" y="583"/>
                    </a:lnTo>
                    <a:lnTo>
                      <a:pt x="170" y="577"/>
                    </a:lnTo>
                    <a:lnTo>
                      <a:pt x="136" y="557"/>
                    </a:lnTo>
                    <a:lnTo>
                      <a:pt x="125" y="563"/>
                    </a:lnTo>
                    <a:lnTo>
                      <a:pt x="80" y="563"/>
                    </a:lnTo>
                    <a:lnTo>
                      <a:pt x="72" y="548"/>
                    </a:lnTo>
                    <a:lnTo>
                      <a:pt x="63" y="540"/>
                    </a:lnTo>
                    <a:lnTo>
                      <a:pt x="35" y="526"/>
                    </a:lnTo>
                    <a:lnTo>
                      <a:pt x="5" y="511"/>
                    </a:lnTo>
                    <a:lnTo>
                      <a:pt x="0" y="498"/>
                    </a:lnTo>
                    <a:lnTo>
                      <a:pt x="7" y="490"/>
                    </a:lnTo>
                    <a:lnTo>
                      <a:pt x="17" y="489"/>
                    </a:lnTo>
                    <a:lnTo>
                      <a:pt x="22" y="458"/>
                    </a:lnTo>
                    <a:lnTo>
                      <a:pt x="61" y="447"/>
                    </a:lnTo>
                    <a:lnTo>
                      <a:pt x="68" y="424"/>
                    </a:lnTo>
                    <a:lnTo>
                      <a:pt x="94" y="396"/>
                    </a:lnTo>
                    <a:lnTo>
                      <a:pt x="94" y="390"/>
                    </a:lnTo>
                    <a:lnTo>
                      <a:pt x="83" y="396"/>
                    </a:lnTo>
                    <a:lnTo>
                      <a:pt x="71" y="393"/>
                    </a:lnTo>
                    <a:lnTo>
                      <a:pt x="77" y="367"/>
                    </a:lnTo>
                    <a:lnTo>
                      <a:pt x="69" y="323"/>
                    </a:lnTo>
                    <a:lnTo>
                      <a:pt x="75" y="311"/>
                    </a:lnTo>
                    <a:lnTo>
                      <a:pt x="72" y="275"/>
                    </a:lnTo>
                    <a:lnTo>
                      <a:pt x="60" y="260"/>
                    </a:lnTo>
                    <a:lnTo>
                      <a:pt x="49" y="237"/>
                    </a:lnTo>
                    <a:lnTo>
                      <a:pt x="58" y="221"/>
                    </a:lnTo>
                    <a:lnTo>
                      <a:pt x="66" y="223"/>
                    </a:lnTo>
                    <a:lnTo>
                      <a:pt x="81" y="204"/>
                    </a:lnTo>
                    <a:lnTo>
                      <a:pt x="69" y="184"/>
                    </a:lnTo>
                    <a:lnTo>
                      <a:pt x="72" y="176"/>
                    </a:lnTo>
                    <a:lnTo>
                      <a:pt x="100" y="204"/>
                    </a:lnTo>
                    <a:lnTo>
                      <a:pt x="98" y="176"/>
                    </a:lnTo>
                    <a:lnTo>
                      <a:pt x="120" y="161"/>
                    </a:lnTo>
                    <a:lnTo>
                      <a:pt x="134" y="142"/>
                    </a:lnTo>
                    <a:lnTo>
                      <a:pt x="153" y="133"/>
                    </a:lnTo>
                    <a:lnTo>
                      <a:pt x="156" y="89"/>
                    </a:lnTo>
                    <a:lnTo>
                      <a:pt x="183" y="65"/>
                    </a:lnTo>
                    <a:lnTo>
                      <a:pt x="196" y="68"/>
                    </a:lnTo>
                    <a:lnTo>
                      <a:pt x="204" y="65"/>
                    </a:lnTo>
                    <a:lnTo>
                      <a:pt x="208" y="76"/>
                    </a:lnTo>
                    <a:lnTo>
                      <a:pt x="222" y="52"/>
                    </a:lnTo>
                    <a:lnTo>
                      <a:pt x="244" y="54"/>
                    </a:lnTo>
                    <a:lnTo>
                      <a:pt x="264" y="47"/>
                    </a:lnTo>
                    <a:lnTo>
                      <a:pt x="309" y="28"/>
                    </a:lnTo>
                    <a:lnTo>
                      <a:pt x="320" y="9"/>
                    </a:lnTo>
                    <a:lnTo>
                      <a:pt x="330" y="9"/>
                    </a:lnTo>
                    <a:lnTo>
                      <a:pt x="330" y="3"/>
                    </a:lnTo>
                    <a:lnTo>
                      <a:pt x="340" y="0"/>
                    </a:lnTo>
                    <a:lnTo>
                      <a:pt x="361" y="9"/>
                    </a:lnTo>
                    <a:lnTo>
                      <a:pt x="361" y="17"/>
                    </a:lnTo>
                    <a:lnTo>
                      <a:pt x="352" y="26"/>
                    </a:lnTo>
                    <a:lnTo>
                      <a:pt x="327" y="34"/>
                    </a:lnTo>
                    <a:lnTo>
                      <a:pt x="295" y="71"/>
                    </a:lnTo>
                    <a:lnTo>
                      <a:pt x="284" y="89"/>
                    </a:lnTo>
                    <a:lnTo>
                      <a:pt x="275" y="128"/>
                    </a:lnTo>
                    <a:lnTo>
                      <a:pt x="261" y="150"/>
                    </a:lnTo>
                    <a:lnTo>
                      <a:pt x="283" y="152"/>
                    </a:lnTo>
                    <a:lnTo>
                      <a:pt x="288" y="172"/>
                    </a:lnTo>
                    <a:lnTo>
                      <a:pt x="303" y="195"/>
                    </a:lnTo>
                    <a:lnTo>
                      <a:pt x="307" y="232"/>
                    </a:lnTo>
                    <a:lnTo>
                      <a:pt x="324" y="243"/>
                    </a:lnTo>
                    <a:lnTo>
                      <a:pt x="351" y="250"/>
                    </a:lnTo>
                    <a:lnTo>
                      <a:pt x="388" y="245"/>
                    </a:lnTo>
                    <a:lnTo>
                      <a:pt x="411" y="254"/>
                    </a:lnTo>
                    <a:lnTo>
                      <a:pt x="444" y="292"/>
                    </a:lnTo>
                    <a:lnTo>
                      <a:pt x="464" y="289"/>
                    </a:lnTo>
                    <a:lnTo>
                      <a:pt x="491" y="294"/>
                    </a:lnTo>
                    <a:lnTo>
                      <a:pt x="516" y="286"/>
                    </a:lnTo>
                    <a:lnTo>
                      <a:pt x="530" y="288"/>
                    </a:lnTo>
                    <a:lnTo>
                      <a:pt x="533" y="299"/>
                    </a:lnTo>
                    <a:lnTo>
                      <a:pt x="518" y="328"/>
                    </a:lnTo>
                    <a:lnTo>
                      <a:pt x="513" y="362"/>
                    </a:lnTo>
                    <a:lnTo>
                      <a:pt x="518" y="388"/>
                    </a:lnTo>
                    <a:lnTo>
                      <a:pt x="533" y="401"/>
                    </a:lnTo>
                    <a:lnTo>
                      <a:pt x="541" y="419"/>
                    </a:lnTo>
                    <a:lnTo>
                      <a:pt x="518" y="444"/>
                    </a:lnTo>
                    <a:lnTo>
                      <a:pt x="539" y="465"/>
                    </a:lnTo>
                    <a:lnTo>
                      <a:pt x="559" y="512"/>
                    </a:lnTo>
                    <a:lnTo>
                      <a:pt x="549" y="520"/>
                    </a:lnTo>
                    <a:lnTo>
                      <a:pt x="544" y="494"/>
                    </a:lnTo>
                    <a:lnTo>
                      <a:pt x="532" y="480"/>
                    </a:lnTo>
                    <a:lnTo>
                      <a:pt x="508" y="489"/>
                    </a:lnTo>
                    <a:lnTo>
                      <a:pt x="496" y="481"/>
                    </a:lnTo>
                    <a:lnTo>
                      <a:pt x="490" y="494"/>
                    </a:lnTo>
                    <a:lnTo>
                      <a:pt x="422" y="494"/>
                    </a:lnTo>
                    <a:lnTo>
                      <a:pt x="422" y="523"/>
                    </a:lnTo>
                    <a:lnTo>
                      <a:pt x="428" y="526"/>
                    </a:lnTo>
                    <a:lnTo>
                      <a:pt x="445" y="524"/>
                    </a:lnTo>
                    <a:lnTo>
                      <a:pt x="454" y="545"/>
                    </a:lnTo>
                    <a:lnTo>
                      <a:pt x="436" y="543"/>
                    </a:lnTo>
                    <a:lnTo>
                      <a:pt x="411" y="549"/>
                    </a:lnTo>
                    <a:lnTo>
                      <a:pt x="411" y="580"/>
                    </a:lnTo>
                    <a:lnTo>
                      <a:pt x="432" y="599"/>
                    </a:lnTo>
                    <a:lnTo>
                      <a:pt x="440" y="630"/>
                    </a:lnTo>
                    <a:lnTo>
                      <a:pt x="434" y="66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0" name="Freeform 236"/>
              <p:cNvSpPr>
                <a:spLocks noChangeAspect="1"/>
              </p:cNvSpPr>
              <p:nvPr/>
            </p:nvSpPr>
            <p:spPr bwMode="gray">
              <a:xfrm>
                <a:off x="2466914" y="2811470"/>
                <a:ext cx="285390" cy="353134"/>
              </a:xfrm>
              <a:custGeom>
                <a:avLst/>
                <a:gdLst>
                  <a:gd name="T0" fmla="*/ 15 w 575"/>
                  <a:gd name="T1" fmla="*/ 24 h 843"/>
                  <a:gd name="T2" fmla="*/ 16 w 575"/>
                  <a:gd name="T3" fmla="*/ 24 h 843"/>
                  <a:gd name="T4" fmla="*/ 16 w 575"/>
                  <a:gd name="T5" fmla="*/ 22 h 843"/>
                  <a:gd name="T6" fmla="*/ 16 w 575"/>
                  <a:gd name="T7" fmla="*/ 21 h 843"/>
                  <a:gd name="T8" fmla="*/ 16 w 575"/>
                  <a:gd name="T9" fmla="*/ 20 h 843"/>
                  <a:gd name="T10" fmla="*/ 16 w 575"/>
                  <a:gd name="T11" fmla="*/ 19 h 843"/>
                  <a:gd name="T12" fmla="*/ 17 w 575"/>
                  <a:gd name="T13" fmla="*/ 16 h 843"/>
                  <a:gd name="T14" fmla="*/ 15 w 575"/>
                  <a:gd name="T15" fmla="*/ 15 h 843"/>
                  <a:gd name="T16" fmla="*/ 14 w 575"/>
                  <a:gd name="T17" fmla="*/ 12 h 843"/>
                  <a:gd name="T18" fmla="*/ 13 w 575"/>
                  <a:gd name="T19" fmla="*/ 13 h 843"/>
                  <a:gd name="T20" fmla="*/ 12 w 575"/>
                  <a:gd name="T21" fmla="*/ 13 h 843"/>
                  <a:gd name="T22" fmla="*/ 11 w 575"/>
                  <a:gd name="T23" fmla="*/ 12 h 843"/>
                  <a:gd name="T24" fmla="*/ 10 w 575"/>
                  <a:gd name="T25" fmla="*/ 10 h 843"/>
                  <a:gd name="T26" fmla="*/ 11 w 575"/>
                  <a:gd name="T27" fmla="*/ 9 h 843"/>
                  <a:gd name="T28" fmla="*/ 12 w 575"/>
                  <a:gd name="T29" fmla="*/ 7 h 843"/>
                  <a:gd name="T30" fmla="*/ 14 w 575"/>
                  <a:gd name="T31" fmla="*/ 6 h 843"/>
                  <a:gd name="T32" fmla="*/ 15 w 575"/>
                  <a:gd name="T33" fmla="*/ 6 h 843"/>
                  <a:gd name="T34" fmla="*/ 14 w 575"/>
                  <a:gd name="T35" fmla="*/ 5 h 843"/>
                  <a:gd name="T36" fmla="*/ 15 w 575"/>
                  <a:gd name="T37" fmla="*/ 4 h 843"/>
                  <a:gd name="T38" fmla="*/ 14 w 575"/>
                  <a:gd name="T39" fmla="*/ 3 h 843"/>
                  <a:gd name="T40" fmla="*/ 13 w 575"/>
                  <a:gd name="T41" fmla="*/ 3 h 843"/>
                  <a:gd name="T42" fmla="*/ 11 w 575"/>
                  <a:gd name="T43" fmla="*/ 3 h 843"/>
                  <a:gd name="T44" fmla="*/ 11 w 575"/>
                  <a:gd name="T45" fmla="*/ 2 h 843"/>
                  <a:gd name="T46" fmla="*/ 10 w 575"/>
                  <a:gd name="T47" fmla="*/ 2 h 843"/>
                  <a:gd name="T48" fmla="*/ 9 w 575"/>
                  <a:gd name="T49" fmla="*/ 1 h 843"/>
                  <a:gd name="T50" fmla="*/ 8 w 575"/>
                  <a:gd name="T51" fmla="*/ 0 h 843"/>
                  <a:gd name="T52" fmla="*/ 8 w 575"/>
                  <a:gd name="T53" fmla="*/ 0 h 843"/>
                  <a:gd name="T54" fmla="*/ 8 w 575"/>
                  <a:gd name="T55" fmla="*/ 1 h 843"/>
                  <a:gd name="T56" fmla="*/ 6 w 575"/>
                  <a:gd name="T57" fmla="*/ 3 h 843"/>
                  <a:gd name="T58" fmla="*/ 4 w 575"/>
                  <a:gd name="T59" fmla="*/ 5 h 843"/>
                  <a:gd name="T60" fmla="*/ 3 w 575"/>
                  <a:gd name="T61" fmla="*/ 5 h 843"/>
                  <a:gd name="T62" fmla="*/ 3 w 575"/>
                  <a:gd name="T63" fmla="*/ 6 h 843"/>
                  <a:gd name="T64" fmla="*/ 2 w 575"/>
                  <a:gd name="T65" fmla="*/ 6 h 843"/>
                  <a:gd name="T66" fmla="*/ 2 w 575"/>
                  <a:gd name="T67" fmla="*/ 6 h 843"/>
                  <a:gd name="T68" fmla="*/ 1 w 575"/>
                  <a:gd name="T69" fmla="*/ 6 h 843"/>
                  <a:gd name="T70" fmla="*/ 1 w 575"/>
                  <a:gd name="T71" fmla="*/ 4 h 843"/>
                  <a:gd name="T72" fmla="*/ 0 w 575"/>
                  <a:gd name="T73" fmla="*/ 7 h 843"/>
                  <a:gd name="T74" fmla="*/ 0 w 575"/>
                  <a:gd name="T75" fmla="*/ 8 h 843"/>
                  <a:gd name="T76" fmla="*/ 2 w 575"/>
                  <a:gd name="T77" fmla="*/ 9 h 843"/>
                  <a:gd name="T78" fmla="*/ 3 w 575"/>
                  <a:gd name="T79" fmla="*/ 11 h 843"/>
                  <a:gd name="T80" fmla="*/ 5 w 575"/>
                  <a:gd name="T81" fmla="*/ 14 h 843"/>
                  <a:gd name="T82" fmla="*/ 5 w 575"/>
                  <a:gd name="T83" fmla="*/ 16 h 843"/>
                  <a:gd name="T84" fmla="*/ 6 w 575"/>
                  <a:gd name="T85" fmla="*/ 18 h 843"/>
                  <a:gd name="T86" fmla="*/ 6 w 575"/>
                  <a:gd name="T87" fmla="*/ 19 h 843"/>
                  <a:gd name="T88" fmla="*/ 8 w 575"/>
                  <a:gd name="T89" fmla="*/ 21 h 843"/>
                  <a:gd name="T90" fmla="*/ 12 w 575"/>
                  <a:gd name="T91" fmla="*/ 22 h 843"/>
                  <a:gd name="T92" fmla="*/ 14 w 575"/>
                  <a:gd name="T93" fmla="*/ 24 h 84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75"/>
                  <a:gd name="T142" fmla="*/ 0 h 843"/>
                  <a:gd name="T143" fmla="*/ 575 w 575"/>
                  <a:gd name="T144" fmla="*/ 843 h 84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75" h="843">
                    <a:moveTo>
                      <a:pt x="493" y="843"/>
                    </a:moveTo>
                    <a:lnTo>
                      <a:pt x="504" y="834"/>
                    </a:lnTo>
                    <a:lnTo>
                      <a:pt x="524" y="833"/>
                    </a:lnTo>
                    <a:lnTo>
                      <a:pt x="538" y="811"/>
                    </a:lnTo>
                    <a:lnTo>
                      <a:pt x="532" y="800"/>
                    </a:lnTo>
                    <a:lnTo>
                      <a:pt x="563" y="760"/>
                    </a:lnTo>
                    <a:lnTo>
                      <a:pt x="561" y="749"/>
                    </a:lnTo>
                    <a:lnTo>
                      <a:pt x="546" y="732"/>
                    </a:lnTo>
                    <a:lnTo>
                      <a:pt x="546" y="714"/>
                    </a:lnTo>
                    <a:lnTo>
                      <a:pt x="557" y="698"/>
                    </a:lnTo>
                    <a:lnTo>
                      <a:pt x="548" y="675"/>
                    </a:lnTo>
                    <a:lnTo>
                      <a:pt x="563" y="664"/>
                    </a:lnTo>
                    <a:lnTo>
                      <a:pt x="563" y="587"/>
                    </a:lnTo>
                    <a:lnTo>
                      <a:pt x="575" y="567"/>
                    </a:lnTo>
                    <a:lnTo>
                      <a:pt x="532" y="497"/>
                    </a:lnTo>
                    <a:lnTo>
                      <a:pt x="506" y="503"/>
                    </a:lnTo>
                    <a:lnTo>
                      <a:pt x="495" y="497"/>
                    </a:lnTo>
                    <a:lnTo>
                      <a:pt x="495" y="421"/>
                    </a:lnTo>
                    <a:lnTo>
                      <a:pt x="465" y="444"/>
                    </a:lnTo>
                    <a:lnTo>
                      <a:pt x="442" y="453"/>
                    </a:lnTo>
                    <a:lnTo>
                      <a:pt x="421" y="449"/>
                    </a:lnTo>
                    <a:lnTo>
                      <a:pt x="408" y="430"/>
                    </a:lnTo>
                    <a:lnTo>
                      <a:pt x="380" y="426"/>
                    </a:lnTo>
                    <a:lnTo>
                      <a:pt x="385" y="407"/>
                    </a:lnTo>
                    <a:lnTo>
                      <a:pt x="354" y="376"/>
                    </a:lnTo>
                    <a:lnTo>
                      <a:pt x="343" y="342"/>
                    </a:lnTo>
                    <a:lnTo>
                      <a:pt x="359" y="303"/>
                    </a:lnTo>
                    <a:lnTo>
                      <a:pt x="377" y="296"/>
                    </a:lnTo>
                    <a:lnTo>
                      <a:pt x="379" y="266"/>
                    </a:lnTo>
                    <a:lnTo>
                      <a:pt x="404" y="228"/>
                    </a:lnTo>
                    <a:lnTo>
                      <a:pt x="442" y="206"/>
                    </a:lnTo>
                    <a:lnTo>
                      <a:pt x="497" y="189"/>
                    </a:lnTo>
                    <a:lnTo>
                      <a:pt x="514" y="191"/>
                    </a:lnTo>
                    <a:lnTo>
                      <a:pt x="519" y="186"/>
                    </a:lnTo>
                    <a:lnTo>
                      <a:pt x="502" y="172"/>
                    </a:lnTo>
                    <a:lnTo>
                      <a:pt x="490" y="169"/>
                    </a:lnTo>
                    <a:lnTo>
                      <a:pt x="490" y="161"/>
                    </a:lnTo>
                    <a:lnTo>
                      <a:pt x="514" y="128"/>
                    </a:lnTo>
                    <a:lnTo>
                      <a:pt x="506" y="115"/>
                    </a:lnTo>
                    <a:lnTo>
                      <a:pt x="472" y="99"/>
                    </a:lnTo>
                    <a:lnTo>
                      <a:pt x="456" y="107"/>
                    </a:lnTo>
                    <a:lnTo>
                      <a:pt x="431" y="99"/>
                    </a:lnTo>
                    <a:lnTo>
                      <a:pt x="411" y="111"/>
                    </a:lnTo>
                    <a:lnTo>
                      <a:pt x="379" y="107"/>
                    </a:lnTo>
                    <a:lnTo>
                      <a:pt x="370" y="98"/>
                    </a:lnTo>
                    <a:lnTo>
                      <a:pt x="370" y="81"/>
                    </a:lnTo>
                    <a:lnTo>
                      <a:pt x="357" y="78"/>
                    </a:lnTo>
                    <a:lnTo>
                      <a:pt x="348" y="51"/>
                    </a:lnTo>
                    <a:lnTo>
                      <a:pt x="329" y="45"/>
                    </a:lnTo>
                    <a:lnTo>
                      <a:pt x="314" y="20"/>
                    </a:lnTo>
                    <a:lnTo>
                      <a:pt x="297" y="6"/>
                    </a:lnTo>
                    <a:lnTo>
                      <a:pt x="274" y="0"/>
                    </a:lnTo>
                    <a:lnTo>
                      <a:pt x="263" y="2"/>
                    </a:lnTo>
                    <a:lnTo>
                      <a:pt x="261" y="8"/>
                    </a:lnTo>
                    <a:lnTo>
                      <a:pt x="280" y="40"/>
                    </a:lnTo>
                    <a:lnTo>
                      <a:pt x="272" y="40"/>
                    </a:lnTo>
                    <a:lnTo>
                      <a:pt x="253" y="74"/>
                    </a:lnTo>
                    <a:lnTo>
                      <a:pt x="213" y="115"/>
                    </a:lnTo>
                    <a:lnTo>
                      <a:pt x="148" y="141"/>
                    </a:lnTo>
                    <a:lnTo>
                      <a:pt x="142" y="159"/>
                    </a:lnTo>
                    <a:lnTo>
                      <a:pt x="131" y="158"/>
                    </a:lnTo>
                    <a:lnTo>
                      <a:pt x="119" y="176"/>
                    </a:lnTo>
                    <a:lnTo>
                      <a:pt x="114" y="209"/>
                    </a:lnTo>
                    <a:lnTo>
                      <a:pt x="99" y="221"/>
                    </a:lnTo>
                    <a:lnTo>
                      <a:pt x="84" y="223"/>
                    </a:lnTo>
                    <a:lnTo>
                      <a:pt x="74" y="204"/>
                    </a:lnTo>
                    <a:lnTo>
                      <a:pt x="60" y="204"/>
                    </a:lnTo>
                    <a:lnTo>
                      <a:pt x="54" y="200"/>
                    </a:lnTo>
                    <a:lnTo>
                      <a:pt x="35" y="204"/>
                    </a:lnTo>
                    <a:lnTo>
                      <a:pt x="29" y="184"/>
                    </a:lnTo>
                    <a:lnTo>
                      <a:pt x="45" y="174"/>
                    </a:lnTo>
                    <a:lnTo>
                      <a:pt x="40" y="153"/>
                    </a:lnTo>
                    <a:lnTo>
                      <a:pt x="0" y="196"/>
                    </a:lnTo>
                    <a:lnTo>
                      <a:pt x="6" y="237"/>
                    </a:lnTo>
                    <a:lnTo>
                      <a:pt x="18" y="251"/>
                    </a:lnTo>
                    <a:lnTo>
                      <a:pt x="8" y="266"/>
                    </a:lnTo>
                    <a:lnTo>
                      <a:pt x="59" y="308"/>
                    </a:lnTo>
                    <a:lnTo>
                      <a:pt x="72" y="323"/>
                    </a:lnTo>
                    <a:lnTo>
                      <a:pt x="84" y="353"/>
                    </a:lnTo>
                    <a:lnTo>
                      <a:pt x="109" y="379"/>
                    </a:lnTo>
                    <a:lnTo>
                      <a:pt x="142" y="460"/>
                    </a:lnTo>
                    <a:lnTo>
                      <a:pt x="156" y="484"/>
                    </a:lnTo>
                    <a:lnTo>
                      <a:pt x="165" y="523"/>
                    </a:lnTo>
                    <a:lnTo>
                      <a:pt x="181" y="537"/>
                    </a:lnTo>
                    <a:lnTo>
                      <a:pt x="213" y="596"/>
                    </a:lnTo>
                    <a:lnTo>
                      <a:pt x="224" y="610"/>
                    </a:lnTo>
                    <a:lnTo>
                      <a:pt x="229" y="631"/>
                    </a:lnTo>
                    <a:lnTo>
                      <a:pt x="223" y="641"/>
                    </a:lnTo>
                    <a:lnTo>
                      <a:pt x="226" y="655"/>
                    </a:lnTo>
                    <a:lnTo>
                      <a:pt x="278" y="706"/>
                    </a:lnTo>
                    <a:lnTo>
                      <a:pt x="343" y="746"/>
                    </a:lnTo>
                    <a:lnTo>
                      <a:pt x="411" y="775"/>
                    </a:lnTo>
                    <a:lnTo>
                      <a:pt x="439" y="795"/>
                    </a:lnTo>
                    <a:lnTo>
                      <a:pt x="470" y="829"/>
                    </a:lnTo>
                    <a:lnTo>
                      <a:pt x="493" y="84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1" name="Freeform 237"/>
              <p:cNvSpPr>
                <a:spLocks noChangeAspect="1"/>
              </p:cNvSpPr>
              <p:nvPr/>
            </p:nvSpPr>
            <p:spPr bwMode="gray">
              <a:xfrm>
                <a:off x="2892580" y="3185056"/>
                <a:ext cx="190259" cy="173159"/>
              </a:xfrm>
              <a:custGeom>
                <a:avLst/>
                <a:gdLst>
                  <a:gd name="T0" fmla="*/ 0 w 388"/>
                  <a:gd name="T1" fmla="*/ 5 h 411"/>
                  <a:gd name="T2" fmla="*/ 1 w 388"/>
                  <a:gd name="T3" fmla="*/ 3 h 411"/>
                  <a:gd name="T4" fmla="*/ 1 w 388"/>
                  <a:gd name="T5" fmla="*/ 2 h 411"/>
                  <a:gd name="T6" fmla="*/ 1 w 388"/>
                  <a:gd name="T7" fmla="*/ 1 h 411"/>
                  <a:gd name="T8" fmla="*/ 1 w 388"/>
                  <a:gd name="T9" fmla="*/ 1 h 411"/>
                  <a:gd name="T10" fmla="*/ 4 w 388"/>
                  <a:gd name="T11" fmla="*/ 0 h 411"/>
                  <a:gd name="T12" fmla="*/ 5 w 388"/>
                  <a:gd name="T13" fmla="*/ 0 h 411"/>
                  <a:gd name="T14" fmla="*/ 5 w 388"/>
                  <a:gd name="T15" fmla="*/ 0 h 411"/>
                  <a:gd name="T16" fmla="*/ 6 w 388"/>
                  <a:gd name="T17" fmla="*/ 1 h 411"/>
                  <a:gd name="T18" fmla="*/ 6 w 388"/>
                  <a:gd name="T19" fmla="*/ 2 h 411"/>
                  <a:gd name="T20" fmla="*/ 6 w 388"/>
                  <a:gd name="T21" fmla="*/ 2 h 411"/>
                  <a:gd name="T22" fmla="*/ 6 w 388"/>
                  <a:gd name="T23" fmla="*/ 4 h 411"/>
                  <a:gd name="T24" fmla="*/ 6 w 388"/>
                  <a:gd name="T25" fmla="*/ 4 h 411"/>
                  <a:gd name="T26" fmla="*/ 7 w 388"/>
                  <a:gd name="T27" fmla="*/ 4 h 411"/>
                  <a:gd name="T28" fmla="*/ 8 w 388"/>
                  <a:gd name="T29" fmla="*/ 4 h 411"/>
                  <a:gd name="T30" fmla="*/ 9 w 388"/>
                  <a:gd name="T31" fmla="*/ 5 h 411"/>
                  <a:gd name="T32" fmla="*/ 9 w 388"/>
                  <a:gd name="T33" fmla="*/ 5 h 411"/>
                  <a:gd name="T34" fmla="*/ 9 w 388"/>
                  <a:gd name="T35" fmla="*/ 6 h 411"/>
                  <a:gd name="T36" fmla="*/ 9 w 388"/>
                  <a:gd name="T37" fmla="*/ 7 h 411"/>
                  <a:gd name="T38" fmla="*/ 10 w 388"/>
                  <a:gd name="T39" fmla="*/ 7 h 411"/>
                  <a:gd name="T40" fmla="*/ 11 w 388"/>
                  <a:gd name="T41" fmla="*/ 7 h 411"/>
                  <a:gd name="T42" fmla="*/ 11 w 388"/>
                  <a:gd name="T43" fmla="*/ 7 h 411"/>
                  <a:gd name="T44" fmla="*/ 11 w 388"/>
                  <a:gd name="T45" fmla="*/ 8 h 411"/>
                  <a:gd name="T46" fmla="*/ 11 w 388"/>
                  <a:gd name="T47" fmla="*/ 9 h 411"/>
                  <a:gd name="T48" fmla="*/ 10 w 388"/>
                  <a:gd name="T49" fmla="*/ 11 h 411"/>
                  <a:gd name="T50" fmla="*/ 9 w 388"/>
                  <a:gd name="T51" fmla="*/ 12 h 411"/>
                  <a:gd name="T52" fmla="*/ 8 w 388"/>
                  <a:gd name="T53" fmla="*/ 12 h 411"/>
                  <a:gd name="T54" fmla="*/ 7 w 388"/>
                  <a:gd name="T55" fmla="*/ 12 h 411"/>
                  <a:gd name="T56" fmla="*/ 6 w 388"/>
                  <a:gd name="T57" fmla="*/ 12 h 411"/>
                  <a:gd name="T58" fmla="*/ 6 w 388"/>
                  <a:gd name="T59" fmla="*/ 11 h 411"/>
                  <a:gd name="T60" fmla="*/ 6 w 388"/>
                  <a:gd name="T61" fmla="*/ 11 h 411"/>
                  <a:gd name="T62" fmla="*/ 6 w 388"/>
                  <a:gd name="T63" fmla="*/ 10 h 411"/>
                  <a:gd name="T64" fmla="*/ 6 w 388"/>
                  <a:gd name="T65" fmla="*/ 9 h 411"/>
                  <a:gd name="T66" fmla="*/ 5 w 388"/>
                  <a:gd name="T67" fmla="*/ 8 h 411"/>
                  <a:gd name="T68" fmla="*/ 4 w 388"/>
                  <a:gd name="T69" fmla="*/ 7 h 411"/>
                  <a:gd name="T70" fmla="*/ 2 w 388"/>
                  <a:gd name="T71" fmla="*/ 7 h 411"/>
                  <a:gd name="T72" fmla="*/ 2 w 388"/>
                  <a:gd name="T73" fmla="*/ 6 h 411"/>
                  <a:gd name="T74" fmla="*/ 1 w 388"/>
                  <a:gd name="T75" fmla="*/ 6 h 411"/>
                  <a:gd name="T76" fmla="*/ 0 w 388"/>
                  <a:gd name="T77" fmla="*/ 5 h 411"/>
                  <a:gd name="T78" fmla="*/ 0 w 388"/>
                  <a:gd name="T79" fmla="*/ 5 h 4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88"/>
                  <a:gd name="T121" fmla="*/ 0 h 411"/>
                  <a:gd name="T122" fmla="*/ 388 w 388"/>
                  <a:gd name="T123" fmla="*/ 411 h 41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88" h="411">
                    <a:moveTo>
                      <a:pt x="0" y="151"/>
                    </a:moveTo>
                    <a:lnTo>
                      <a:pt x="17" y="105"/>
                    </a:lnTo>
                    <a:lnTo>
                      <a:pt x="17" y="71"/>
                    </a:lnTo>
                    <a:lnTo>
                      <a:pt x="34" y="43"/>
                    </a:lnTo>
                    <a:lnTo>
                      <a:pt x="40" y="26"/>
                    </a:lnTo>
                    <a:lnTo>
                      <a:pt x="129" y="0"/>
                    </a:lnTo>
                    <a:lnTo>
                      <a:pt x="168" y="0"/>
                    </a:lnTo>
                    <a:lnTo>
                      <a:pt x="188" y="10"/>
                    </a:lnTo>
                    <a:lnTo>
                      <a:pt x="215" y="43"/>
                    </a:lnTo>
                    <a:lnTo>
                      <a:pt x="213" y="49"/>
                    </a:lnTo>
                    <a:lnTo>
                      <a:pt x="221" y="63"/>
                    </a:lnTo>
                    <a:lnTo>
                      <a:pt x="221" y="131"/>
                    </a:lnTo>
                    <a:lnTo>
                      <a:pt x="224" y="137"/>
                    </a:lnTo>
                    <a:lnTo>
                      <a:pt x="263" y="149"/>
                    </a:lnTo>
                    <a:lnTo>
                      <a:pt x="294" y="142"/>
                    </a:lnTo>
                    <a:lnTo>
                      <a:pt x="318" y="152"/>
                    </a:lnTo>
                    <a:lnTo>
                      <a:pt x="326" y="164"/>
                    </a:lnTo>
                    <a:lnTo>
                      <a:pt x="329" y="215"/>
                    </a:lnTo>
                    <a:lnTo>
                      <a:pt x="335" y="225"/>
                    </a:lnTo>
                    <a:lnTo>
                      <a:pt x="348" y="232"/>
                    </a:lnTo>
                    <a:lnTo>
                      <a:pt x="378" y="227"/>
                    </a:lnTo>
                    <a:lnTo>
                      <a:pt x="383" y="232"/>
                    </a:lnTo>
                    <a:lnTo>
                      <a:pt x="388" y="259"/>
                    </a:lnTo>
                    <a:lnTo>
                      <a:pt x="380" y="315"/>
                    </a:lnTo>
                    <a:lnTo>
                      <a:pt x="371" y="360"/>
                    </a:lnTo>
                    <a:lnTo>
                      <a:pt x="326" y="403"/>
                    </a:lnTo>
                    <a:lnTo>
                      <a:pt x="273" y="411"/>
                    </a:lnTo>
                    <a:lnTo>
                      <a:pt x="246" y="399"/>
                    </a:lnTo>
                    <a:lnTo>
                      <a:pt x="201" y="394"/>
                    </a:lnTo>
                    <a:lnTo>
                      <a:pt x="201" y="383"/>
                    </a:lnTo>
                    <a:lnTo>
                      <a:pt x="202" y="371"/>
                    </a:lnTo>
                    <a:lnTo>
                      <a:pt x="230" y="321"/>
                    </a:lnTo>
                    <a:lnTo>
                      <a:pt x="227" y="301"/>
                    </a:lnTo>
                    <a:lnTo>
                      <a:pt x="193" y="276"/>
                    </a:lnTo>
                    <a:lnTo>
                      <a:pt x="141" y="245"/>
                    </a:lnTo>
                    <a:lnTo>
                      <a:pt x="86" y="233"/>
                    </a:lnTo>
                    <a:lnTo>
                      <a:pt x="77" y="216"/>
                    </a:lnTo>
                    <a:lnTo>
                      <a:pt x="43" y="193"/>
                    </a:lnTo>
                    <a:lnTo>
                      <a:pt x="14" y="156"/>
                    </a:lnTo>
                    <a:lnTo>
                      <a:pt x="0" y="15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2" name="Freeform 238"/>
              <p:cNvSpPr>
                <a:spLocks noChangeAspect="1"/>
              </p:cNvSpPr>
              <p:nvPr/>
            </p:nvSpPr>
            <p:spPr bwMode="gray">
              <a:xfrm>
                <a:off x="2989322" y="3414115"/>
                <a:ext cx="119315" cy="110440"/>
              </a:xfrm>
              <a:custGeom>
                <a:avLst/>
                <a:gdLst>
                  <a:gd name="T0" fmla="*/ 1 w 246"/>
                  <a:gd name="T1" fmla="*/ 0 h 263"/>
                  <a:gd name="T2" fmla="*/ 1 w 246"/>
                  <a:gd name="T3" fmla="*/ 1 h 263"/>
                  <a:gd name="T4" fmla="*/ 1 w 246"/>
                  <a:gd name="T5" fmla="*/ 2 h 263"/>
                  <a:gd name="T6" fmla="*/ 1 w 246"/>
                  <a:gd name="T7" fmla="*/ 3 h 263"/>
                  <a:gd name="T8" fmla="*/ 1 w 246"/>
                  <a:gd name="T9" fmla="*/ 4 h 263"/>
                  <a:gd name="T10" fmla="*/ 0 w 246"/>
                  <a:gd name="T11" fmla="*/ 5 h 263"/>
                  <a:gd name="T12" fmla="*/ 0 w 246"/>
                  <a:gd name="T13" fmla="*/ 6 h 263"/>
                  <a:gd name="T14" fmla="*/ 0 w 246"/>
                  <a:gd name="T15" fmla="*/ 6 h 263"/>
                  <a:gd name="T16" fmla="*/ 1 w 246"/>
                  <a:gd name="T17" fmla="*/ 7 h 263"/>
                  <a:gd name="T18" fmla="*/ 2 w 246"/>
                  <a:gd name="T19" fmla="*/ 7 h 263"/>
                  <a:gd name="T20" fmla="*/ 3 w 246"/>
                  <a:gd name="T21" fmla="*/ 7 h 263"/>
                  <a:gd name="T22" fmla="*/ 4 w 246"/>
                  <a:gd name="T23" fmla="*/ 7 h 263"/>
                  <a:gd name="T24" fmla="*/ 5 w 246"/>
                  <a:gd name="T25" fmla="*/ 8 h 263"/>
                  <a:gd name="T26" fmla="*/ 5 w 246"/>
                  <a:gd name="T27" fmla="*/ 7 h 263"/>
                  <a:gd name="T28" fmla="*/ 6 w 246"/>
                  <a:gd name="T29" fmla="*/ 6 h 263"/>
                  <a:gd name="T30" fmla="*/ 6 w 246"/>
                  <a:gd name="T31" fmla="*/ 6 h 263"/>
                  <a:gd name="T32" fmla="*/ 6 w 246"/>
                  <a:gd name="T33" fmla="*/ 5 h 263"/>
                  <a:gd name="T34" fmla="*/ 7 w 246"/>
                  <a:gd name="T35" fmla="*/ 4 h 263"/>
                  <a:gd name="T36" fmla="*/ 6 w 246"/>
                  <a:gd name="T37" fmla="*/ 4 h 263"/>
                  <a:gd name="T38" fmla="*/ 6 w 246"/>
                  <a:gd name="T39" fmla="*/ 3 h 263"/>
                  <a:gd name="T40" fmla="*/ 5 w 246"/>
                  <a:gd name="T41" fmla="*/ 2 h 263"/>
                  <a:gd name="T42" fmla="*/ 5 w 246"/>
                  <a:gd name="T43" fmla="*/ 2 h 263"/>
                  <a:gd name="T44" fmla="*/ 4 w 246"/>
                  <a:gd name="T45" fmla="*/ 2 h 263"/>
                  <a:gd name="T46" fmla="*/ 4 w 246"/>
                  <a:gd name="T47" fmla="*/ 1 h 263"/>
                  <a:gd name="T48" fmla="*/ 3 w 246"/>
                  <a:gd name="T49" fmla="*/ 2 h 263"/>
                  <a:gd name="T50" fmla="*/ 3 w 246"/>
                  <a:gd name="T51" fmla="*/ 2 h 263"/>
                  <a:gd name="T52" fmla="*/ 3 w 246"/>
                  <a:gd name="T53" fmla="*/ 1 h 263"/>
                  <a:gd name="T54" fmla="*/ 2 w 246"/>
                  <a:gd name="T55" fmla="*/ 0 h 263"/>
                  <a:gd name="T56" fmla="*/ 2 w 246"/>
                  <a:gd name="T57" fmla="*/ 0 h 263"/>
                  <a:gd name="T58" fmla="*/ 2 w 246"/>
                  <a:gd name="T59" fmla="*/ 0 h 263"/>
                  <a:gd name="T60" fmla="*/ 1 w 246"/>
                  <a:gd name="T61" fmla="*/ 0 h 26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46"/>
                  <a:gd name="T94" fmla="*/ 0 h 263"/>
                  <a:gd name="T95" fmla="*/ 246 w 246"/>
                  <a:gd name="T96" fmla="*/ 263 h 26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46" h="263">
                    <a:moveTo>
                      <a:pt x="39" y="8"/>
                    </a:moveTo>
                    <a:lnTo>
                      <a:pt x="28" y="21"/>
                    </a:lnTo>
                    <a:lnTo>
                      <a:pt x="26" y="72"/>
                    </a:lnTo>
                    <a:lnTo>
                      <a:pt x="17" y="100"/>
                    </a:lnTo>
                    <a:lnTo>
                      <a:pt x="16" y="151"/>
                    </a:lnTo>
                    <a:lnTo>
                      <a:pt x="5" y="176"/>
                    </a:lnTo>
                    <a:lnTo>
                      <a:pt x="0" y="210"/>
                    </a:lnTo>
                    <a:lnTo>
                      <a:pt x="8" y="213"/>
                    </a:lnTo>
                    <a:lnTo>
                      <a:pt x="25" y="235"/>
                    </a:lnTo>
                    <a:lnTo>
                      <a:pt x="57" y="238"/>
                    </a:lnTo>
                    <a:lnTo>
                      <a:pt x="104" y="258"/>
                    </a:lnTo>
                    <a:lnTo>
                      <a:pt x="136" y="257"/>
                    </a:lnTo>
                    <a:lnTo>
                      <a:pt x="165" y="263"/>
                    </a:lnTo>
                    <a:lnTo>
                      <a:pt x="198" y="246"/>
                    </a:lnTo>
                    <a:lnTo>
                      <a:pt x="232" y="198"/>
                    </a:lnTo>
                    <a:lnTo>
                      <a:pt x="229" y="190"/>
                    </a:lnTo>
                    <a:lnTo>
                      <a:pt x="231" y="165"/>
                    </a:lnTo>
                    <a:lnTo>
                      <a:pt x="246" y="143"/>
                    </a:lnTo>
                    <a:lnTo>
                      <a:pt x="224" y="125"/>
                    </a:lnTo>
                    <a:lnTo>
                      <a:pt x="215" y="99"/>
                    </a:lnTo>
                    <a:lnTo>
                      <a:pt x="192" y="89"/>
                    </a:lnTo>
                    <a:lnTo>
                      <a:pt x="178" y="72"/>
                    </a:lnTo>
                    <a:lnTo>
                      <a:pt x="152" y="62"/>
                    </a:lnTo>
                    <a:lnTo>
                      <a:pt x="135" y="40"/>
                    </a:lnTo>
                    <a:lnTo>
                      <a:pt x="122" y="48"/>
                    </a:lnTo>
                    <a:lnTo>
                      <a:pt x="113" y="48"/>
                    </a:lnTo>
                    <a:lnTo>
                      <a:pt x="107" y="28"/>
                    </a:lnTo>
                    <a:lnTo>
                      <a:pt x="77" y="1"/>
                    </a:lnTo>
                    <a:lnTo>
                      <a:pt x="67" y="0"/>
                    </a:lnTo>
                    <a:lnTo>
                      <a:pt x="53" y="9"/>
                    </a:lnTo>
                    <a:lnTo>
                      <a:pt x="39" y="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3" name="Freeform 239"/>
              <p:cNvSpPr>
                <a:spLocks noChangeAspect="1"/>
              </p:cNvSpPr>
              <p:nvPr/>
            </p:nvSpPr>
            <p:spPr bwMode="gray">
              <a:xfrm>
                <a:off x="2729731" y="2995536"/>
                <a:ext cx="277327" cy="264509"/>
              </a:xfrm>
              <a:custGeom>
                <a:avLst/>
                <a:gdLst>
                  <a:gd name="T0" fmla="*/ 2 w 554"/>
                  <a:gd name="T1" fmla="*/ 2 h 635"/>
                  <a:gd name="T2" fmla="*/ 4 w 554"/>
                  <a:gd name="T3" fmla="*/ 0 h 635"/>
                  <a:gd name="T4" fmla="*/ 6 w 554"/>
                  <a:gd name="T5" fmla="*/ 0 h 635"/>
                  <a:gd name="T6" fmla="*/ 6 w 554"/>
                  <a:gd name="T7" fmla="*/ 2 h 635"/>
                  <a:gd name="T8" fmla="*/ 6 w 554"/>
                  <a:gd name="T9" fmla="*/ 3 h 635"/>
                  <a:gd name="T10" fmla="*/ 9 w 554"/>
                  <a:gd name="T11" fmla="*/ 4 h 635"/>
                  <a:gd name="T12" fmla="*/ 10 w 554"/>
                  <a:gd name="T13" fmla="*/ 5 h 635"/>
                  <a:gd name="T14" fmla="*/ 12 w 554"/>
                  <a:gd name="T15" fmla="*/ 5 h 635"/>
                  <a:gd name="T16" fmla="*/ 13 w 554"/>
                  <a:gd name="T17" fmla="*/ 6 h 635"/>
                  <a:gd name="T18" fmla="*/ 13 w 554"/>
                  <a:gd name="T19" fmla="*/ 7 h 635"/>
                  <a:gd name="T20" fmla="*/ 13 w 554"/>
                  <a:gd name="T21" fmla="*/ 9 h 635"/>
                  <a:gd name="T22" fmla="*/ 16 w 554"/>
                  <a:gd name="T23" fmla="*/ 10 h 635"/>
                  <a:gd name="T24" fmla="*/ 16 w 554"/>
                  <a:gd name="T25" fmla="*/ 10 h 635"/>
                  <a:gd name="T26" fmla="*/ 16 w 554"/>
                  <a:gd name="T27" fmla="*/ 13 h 635"/>
                  <a:gd name="T28" fmla="*/ 16 w 554"/>
                  <a:gd name="T29" fmla="*/ 14 h 635"/>
                  <a:gd name="T30" fmla="*/ 15 w 554"/>
                  <a:gd name="T31" fmla="*/ 13 h 635"/>
                  <a:gd name="T32" fmla="*/ 13 w 554"/>
                  <a:gd name="T33" fmla="*/ 13 h 635"/>
                  <a:gd name="T34" fmla="*/ 11 w 554"/>
                  <a:gd name="T35" fmla="*/ 14 h 635"/>
                  <a:gd name="T36" fmla="*/ 10 w 554"/>
                  <a:gd name="T37" fmla="*/ 16 h 635"/>
                  <a:gd name="T38" fmla="*/ 9 w 554"/>
                  <a:gd name="T39" fmla="*/ 17 h 635"/>
                  <a:gd name="T40" fmla="*/ 7 w 554"/>
                  <a:gd name="T41" fmla="*/ 18 h 635"/>
                  <a:gd name="T42" fmla="*/ 5 w 554"/>
                  <a:gd name="T43" fmla="*/ 17 h 635"/>
                  <a:gd name="T44" fmla="*/ 3 w 554"/>
                  <a:gd name="T45" fmla="*/ 18 h 635"/>
                  <a:gd name="T46" fmla="*/ 2 w 554"/>
                  <a:gd name="T47" fmla="*/ 18 h 635"/>
                  <a:gd name="T48" fmla="*/ 2 w 554"/>
                  <a:gd name="T49" fmla="*/ 15 h 635"/>
                  <a:gd name="T50" fmla="*/ 1 w 554"/>
                  <a:gd name="T51" fmla="*/ 14 h 635"/>
                  <a:gd name="T52" fmla="*/ 2 w 554"/>
                  <a:gd name="T53" fmla="*/ 14 h 635"/>
                  <a:gd name="T54" fmla="*/ 1 w 554"/>
                  <a:gd name="T55" fmla="*/ 13 h 635"/>
                  <a:gd name="T56" fmla="*/ 0 w 554"/>
                  <a:gd name="T57" fmla="*/ 11 h 635"/>
                  <a:gd name="T58" fmla="*/ 1 w 554"/>
                  <a:gd name="T59" fmla="*/ 9 h 635"/>
                  <a:gd name="T60" fmla="*/ 0 w 554"/>
                  <a:gd name="T61" fmla="*/ 8 h 635"/>
                  <a:gd name="T62" fmla="*/ 1 w 554"/>
                  <a:gd name="T63" fmla="*/ 7 h 635"/>
                  <a:gd name="T64" fmla="*/ 1 w 554"/>
                  <a:gd name="T65" fmla="*/ 6 h 635"/>
                  <a:gd name="T66" fmla="*/ 1 w 554"/>
                  <a:gd name="T67" fmla="*/ 4 h 6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4"/>
                  <a:gd name="T103" fmla="*/ 0 h 635"/>
                  <a:gd name="T104" fmla="*/ 554 w 554"/>
                  <a:gd name="T105" fmla="*/ 635 h 6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4" h="635">
                    <a:moveTo>
                      <a:pt x="0" y="59"/>
                    </a:moveTo>
                    <a:lnTo>
                      <a:pt x="60" y="63"/>
                    </a:lnTo>
                    <a:lnTo>
                      <a:pt x="99" y="46"/>
                    </a:lnTo>
                    <a:lnTo>
                      <a:pt x="139" y="6"/>
                    </a:lnTo>
                    <a:lnTo>
                      <a:pt x="195" y="0"/>
                    </a:lnTo>
                    <a:lnTo>
                      <a:pt x="204" y="9"/>
                    </a:lnTo>
                    <a:lnTo>
                      <a:pt x="206" y="23"/>
                    </a:lnTo>
                    <a:lnTo>
                      <a:pt x="206" y="51"/>
                    </a:lnTo>
                    <a:lnTo>
                      <a:pt x="198" y="74"/>
                    </a:lnTo>
                    <a:lnTo>
                      <a:pt x="210" y="105"/>
                    </a:lnTo>
                    <a:lnTo>
                      <a:pt x="240" y="127"/>
                    </a:lnTo>
                    <a:lnTo>
                      <a:pt x="294" y="136"/>
                    </a:lnTo>
                    <a:lnTo>
                      <a:pt x="308" y="150"/>
                    </a:lnTo>
                    <a:lnTo>
                      <a:pt x="346" y="163"/>
                    </a:lnTo>
                    <a:lnTo>
                      <a:pt x="365" y="178"/>
                    </a:lnTo>
                    <a:lnTo>
                      <a:pt x="396" y="178"/>
                    </a:lnTo>
                    <a:lnTo>
                      <a:pt x="410" y="186"/>
                    </a:lnTo>
                    <a:lnTo>
                      <a:pt x="422" y="200"/>
                    </a:lnTo>
                    <a:lnTo>
                      <a:pt x="433" y="237"/>
                    </a:lnTo>
                    <a:lnTo>
                      <a:pt x="430" y="257"/>
                    </a:lnTo>
                    <a:lnTo>
                      <a:pt x="424" y="263"/>
                    </a:lnTo>
                    <a:lnTo>
                      <a:pt x="442" y="310"/>
                    </a:lnTo>
                    <a:lnTo>
                      <a:pt x="523" y="317"/>
                    </a:lnTo>
                    <a:lnTo>
                      <a:pt x="518" y="340"/>
                    </a:lnTo>
                    <a:lnTo>
                      <a:pt x="523" y="357"/>
                    </a:lnTo>
                    <a:lnTo>
                      <a:pt x="540" y="364"/>
                    </a:lnTo>
                    <a:lnTo>
                      <a:pt x="554" y="399"/>
                    </a:lnTo>
                    <a:lnTo>
                      <a:pt x="552" y="446"/>
                    </a:lnTo>
                    <a:lnTo>
                      <a:pt x="543" y="472"/>
                    </a:lnTo>
                    <a:lnTo>
                      <a:pt x="546" y="492"/>
                    </a:lnTo>
                    <a:lnTo>
                      <a:pt x="537" y="497"/>
                    </a:lnTo>
                    <a:lnTo>
                      <a:pt x="510" y="464"/>
                    </a:lnTo>
                    <a:lnTo>
                      <a:pt x="490" y="454"/>
                    </a:lnTo>
                    <a:lnTo>
                      <a:pt x="451" y="454"/>
                    </a:lnTo>
                    <a:lnTo>
                      <a:pt x="362" y="480"/>
                    </a:lnTo>
                    <a:lnTo>
                      <a:pt x="356" y="497"/>
                    </a:lnTo>
                    <a:lnTo>
                      <a:pt x="339" y="525"/>
                    </a:lnTo>
                    <a:lnTo>
                      <a:pt x="339" y="559"/>
                    </a:lnTo>
                    <a:lnTo>
                      <a:pt x="322" y="605"/>
                    </a:lnTo>
                    <a:lnTo>
                      <a:pt x="303" y="593"/>
                    </a:lnTo>
                    <a:lnTo>
                      <a:pt x="258" y="589"/>
                    </a:lnTo>
                    <a:lnTo>
                      <a:pt x="248" y="623"/>
                    </a:lnTo>
                    <a:lnTo>
                      <a:pt x="227" y="602"/>
                    </a:lnTo>
                    <a:lnTo>
                      <a:pt x="178" y="594"/>
                    </a:lnTo>
                    <a:lnTo>
                      <a:pt x="164" y="579"/>
                    </a:lnTo>
                    <a:lnTo>
                      <a:pt x="116" y="631"/>
                    </a:lnTo>
                    <a:lnTo>
                      <a:pt x="93" y="635"/>
                    </a:lnTo>
                    <a:lnTo>
                      <a:pt x="80" y="630"/>
                    </a:lnTo>
                    <a:lnTo>
                      <a:pt x="63" y="537"/>
                    </a:lnTo>
                    <a:lnTo>
                      <a:pt x="50" y="523"/>
                    </a:lnTo>
                    <a:lnTo>
                      <a:pt x="50" y="509"/>
                    </a:lnTo>
                    <a:lnTo>
                      <a:pt x="42" y="503"/>
                    </a:lnTo>
                    <a:lnTo>
                      <a:pt x="43" y="488"/>
                    </a:lnTo>
                    <a:lnTo>
                      <a:pt x="51" y="481"/>
                    </a:lnTo>
                    <a:lnTo>
                      <a:pt x="53" y="458"/>
                    </a:lnTo>
                    <a:lnTo>
                      <a:pt x="31" y="437"/>
                    </a:lnTo>
                    <a:lnTo>
                      <a:pt x="25" y="395"/>
                    </a:lnTo>
                    <a:lnTo>
                      <a:pt x="6" y="373"/>
                    </a:lnTo>
                    <a:lnTo>
                      <a:pt x="0" y="362"/>
                    </a:lnTo>
                    <a:lnTo>
                      <a:pt x="31" y="322"/>
                    </a:lnTo>
                    <a:lnTo>
                      <a:pt x="29" y="311"/>
                    </a:lnTo>
                    <a:lnTo>
                      <a:pt x="14" y="294"/>
                    </a:lnTo>
                    <a:lnTo>
                      <a:pt x="14" y="276"/>
                    </a:lnTo>
                    <a:lnTo>
                      <a:pt x="25" y="260"/>
                    </a:lnTo>
                    <a:lnTo>
                      <a:pt x="16" y="237"/>
                    </a:lnTo>
                    <a:lnTo>
                      <a:pt x="31" y="226"/>
                    </a:lnTo>
                    <a:lnTo>
                      <a:pt x="31" y="149"/>
                    </a:lnTo>
                    <a:lnTo>
                      <a:pt x="43" y="129"/>
                    </a:lnTo>
                    <a:lnTo>
                      <a:pt x="0" y="59"/>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4" name="Freeform 240"/>
              <p:cNvSpPr>
                <a:spLocks noChangeAspect="1"/>
              </p:cNvSpPr>
              <p:nvPr/>
            </p:nvSpPr>
            <p:spPr bwMode="gray">
              <a:xfrm>
                <a:off x="3450459" y="4042666"/>
                <a:ext cx="53209" cy="29996"/>
              </a:xfrm>
              <a:custGeom>
                <a:avLst/>
                <a:gdLst>
                  <a:gd name="T0" fmla="*/ 0 w 107"/>
                  <a:gd name="T1" fmla="*/ 0 h 71"/>
                  <a:gd name="T2" fmla="*/ 1 w 107"/>
                  <a:gd name="T3" fmla="*/ 0 h 71"/>
                  <a:gd name="T4" fmla="*/ 2 w 107"/>
                  <a:gd name="T5" fmla="*/ 0 h 71"/>
                  <a:gd name="T6" fmla="*/ 2 w 107"/>
                  <a:gd name="T7" fmla="*/ 1 h 71"/>
                  <a:gd name="T8" fmla="*/ 2 w 107"/>
                  <a:gd name="T9" fmla="*/ 1 h 71"/>
                  <a:gd name="T10" fmla="*/ 3 w 107"/>
                  <a:gd name="T11" fmla="*/ 2 h 71"/>
                  <a:gd name="T12" fmla="*/ 3 w 107"/>
                  <a:gd name="T13" fmla="*/ 2 h 71"/>
                  <a:gd name="T14" fmla="*/ 3 w 107"/>
                  <a:gd name="T15" fmla="*/ 2 h 71"/>
                  <a:gd name="T16" fmla="*/ 2 w 107"/>
                  <a:gd name="T17" fmla="*/ 1 h 71"/>
                  <a:gd name="T18" fmla="*/ 1 w 107"/>
                  <a:gd name="T19" fmla="*/ 1 h 71"/>
                  <a:gd name="T20" fmla="*/ 1 w 107"/>
                  <a:gd name="T21" fmla="*/ 0 h 71"/>
                  <a:gd name="T22" fmla="*/ 1 w 107"/>
                  <a:gd name="T23" fmla="*/ 1 h 71"/>
                  <a:gd name="T24" fmla="*/ 1 w 107"/>
                  <a:gd name="T25" fmla="*/ 0 h 71"/>
                  <a:gd name="T26" fmla="*/ 0 w 107"/>
                  <a:gd name="T27" fmla="*/ 0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7"/>
                  <a:gd name="T43" fmla="*/ 0 h 71"/>
                  <a:gd name="T44" fmla="*/ 107 w 107"/>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7" h="71">
                    <a:moveTo>
                      <a:pt x="0" y="6"/>
                    </a:moveTo>
                    <a:lnTo>
                      <a:pt x="32" y="0"/>
                    </a:lnTo>
                    <a:lnTo>
                      <a:pt x="62" y="14"/>
                    </a:lnTo>
                    <a:lnTo>
                      <a:pt x="73" y="27"/>
                    </a:lnTo>
                    <a:lnTo>
                      <a:pt x="85" y="27"/>
                    </a:lnTo>
                    <a:lnTo>
                      <a:pt x="104" y="49"/>
                    </a:lnTo>
                    <a:lnTo>
                      <a:pt x="107" y="63"/>
                    </a:lnTo>
                    <a:lnTo>
                      <a:pt x="91" y="71"/>
                    </a:lnTo>
                    <a:lnTo>
                      <a:pt x="71" y="41"/>
                    </a:lnTo>
                    <a:lnTo>
                      <a:pt x="34" y="24"/>
                    </a:lnTo>
                    <a:lnTo>
                      <a:pt x="34" y="14"/>
                    </a:lnTo>
                    <a:lnTo>
                      <a:pt x="17" y="15"/>
                    </a:lnTo>
                    <a:lnTo>
                      <a:pt x="15" y="7"/>
                    </a:lnTo>
                    <a:lnTo>
                      <a:pt x="0" y="6"/>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5" name="Freeform 241"/>
              <p:cNvSpPr>
                <a:spLocks noChangeAspect="1"/>
              </p:cNvSpPr>
              <p:nvPr/>
            </p:nvSpPr>
            <p:spPr bwMode="gray">
              <a:xfrm>
                <a:off x="2997384" y="2696940"/>
                <a:ext cx="93517" cy="76353"/>
              </a:xfrm>
              <a:custGeom>
                <a:avLst/>
                <a:gdLst>
                  <a:gd name="T0" fmla="*/ 5 w 192"/>
                  <a:gd name="T1" fmla="*/ 4 h 187"/>
                  <a:gd name="T2" fmla="*/ 4 w 192"/>
                  <a:gd name="T3" fmla="*/ 4 h 187"/>
                  <a:gd name="T4" fmla="*/ 3 w 192"/>
                  <a:gd name="T5" fmla="*/ 4 h 187"/>
                  <a:gd name="T6" fmla="*/ 3 w 192"/>
                  <a:gd name="T7" fmla="*/ 4 h 187"/>
                  <a:gd name="T8" fmla="*/ 3 w 192"/>
                  <a:gd name="T9" fmla="*/ 4 h 187"/>
                  <a:gd name="T10" fmla="*/ 3 w 192"/>
                  <a:gd name="T11" fmla="*/ 5 h 187"/>
                  <a:gd name="T12" fmla="*/ 2 w 192"/>
                  <a:gd name="T13" fmla="*/ 5 h 187"/>
                  <a:gd name="T14" fmla="*/ 2 w 192"/>
                  <a:gd name="T15" fmla="*/ 4 h 187"/>
                  <a:gd name="T16" fmla="*/ 1 w 192"/>
                  <a:gd name="T17" fmla="*/ 3 h 187"/>
                  <a:gd name="T18" fmla="*/ 1 w 192"/>
                  <a:gd name="T19" fmla="*/ 3 h 187"/>
                  <a:gd name="T20" fmla="*/ 0 w 192"/>
                  <a:gd name="T21" fmla="*/ 2 h 187"/>
                  <a:gd name="T22" fmla="*/ 0 w 192"/>
                  <a:gd name="T23" fmla="*/ 1 h 187"/>
                  <a:gd name="T24" fmla="*/ 1 w 192"/>
                  <a:gd name="T25" fmla="*/ 1 h 187"/>
                  <a:gd name="T26" fmla="*/ 1 w 192"/>
                  <a:gd name="T27" fmla="*/ 1 h 187"/>
                  <a:gd name="T28" fmla="*/ 1 w 192"/>
                  <a:gd name="T29" fmla="*/ 1 h 187"/>
                  <a:gd name="T30" fmla="*/ 2 w 192"/>
                  <a:gd name="T31" fmla="*/ 0 h 187"/>
                  <a:gd name="T32" fmla="*/ 2 w 192"/>
                  <a:gd name="T33" fmla="*/ 0 h 187"/>
                  <a:gd name="T34" fmla="*/ 2 w 192"/>
                  <a:gd name="T35" fmla="*/ 0 h 187"/>
                  <a:gd name="T36" fmla="*/ 4 w 192"/>
                  <a:gd name="T37" fmla="*/ 0 h 187"/>
                  <a:gd name="T38" fmla="*/ 5 w 192"/>
                  <a:gd name="T39" fmla="*/ 0 h 187"/>
                  <a:gd name="T40" fmla="*/ 5 w 192"/>
                  <a:gd name="T41" fmla="*/ 1 h 187"/>
                  <a:gd name="T42" fmla="*/ 5 w 192"/>
                  <a:gd name="T43" fmla="*/ 1 h 187"/>
                  <a:gd name="T44" fmla="*/ 5 w 192"/>
                  <a:gd name="T45" fmla="*/ 2 h 187"/>
                  <a:gd name="T46" fmla="*/ 5 w 192"/>
                  <a:gd name="T47" fmla="*/ 3 h 187"/>
                  <a:gd name="T48" fmla="*/ 5 w 192"/>
                  <a:gd name="T49" fmla="*/ 4 h 187"/>
                  <a:gd name="T50" fmla="*/ 5 w 192"/>
                  <a:gd name="T51" fmla="*/ 4 h 18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2"/>
                  <a:gd name="T79" fmla="*/ 0 h 187"/>
                  <a:gd name="T80" fmla="*/ 192 w 192"/>
                  <a:gd name="T81" fmla="*/ 187 h 18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2" h="187">
                    <a:moveTo>
                      <a:pt x="172" y="167"/>
                    </a:moveTo>
                    <a:lnTo>
                      <a:pt x="146" y="158"/>
                    </a:lnTo>
                    <a:lnTo>
                      <a:pt x="127" y="163"/>
                    </a:lnTo>
                    <a:lnTo>
                      <a:pt x="110" y="160"/>
                    </a:lnTo>
                    <a:lnTo>
                      <a:pt x="105" y="163"/>
                    </a:lnTo>
                    <a:lnTo>
                      <a:pt x="104" y="187"/>
                    </a:lnTo>
                    <a:lnTo>
                      <a:pt x="79" y="181"/>
                    </a:lnTo>
                    <a:lnTo>
                      <a:pt x="56" y="160"/>
                    </a:lnTo>
                    <a:lnTo>
                      <a:pt x="40" y="121"/>
                    </a:lnTo>
                    <a:lnTo>
                      <a:pt x="26" y="118"/>
                    </a:lnTo>
                    <a:lnTo>
                      <a:pt x="0" y="85"/>
                    </a:lnTo>
                    <a:lnTo>
                      <a:pt x="11" y="50"/>
                    </a:lnTo>
                    <a:lnTo>
                      <a:pt x="34" y="43"/>
                    </a:lnTo>
                    <a:lnTo>
                      <a:pt x="40" y="34"/>
                    </a:lnTo>
                    <a:lnTo>
                      <a:pt x="38" y="23"/>
                    </a:lnTo>
                    <a:lnTo>
                      <a:pt x="50" y="6"/>
                    </a:lnTo>
                    <a:lnTo>
                      <a:pt x="56" y="0"/>
                    </a:lnTo>
                    <a:lnTo>
                      <a:pt x="81" y="6"/>
                    </a:lnTo>
                    <a:lnTo>
                      <a:pt x="148" y="0"/>
                    </a:lnTo>
                    <a:lnTo>
                      <a:pt x="190" y="9"/>
                    </a:lnTo>
                    <a:lnTo>
                      <a:pt x="190" y="20"/>
                    </a:lnTo>
                    <a:lnTo>
                      <a:pt x="175" y="43"/>
                    </a:lnTo>
                    <a:lnTo>
                      <a:pt x="177" y="77"/>
                    </a:lnTo>
                    <a:lnTo>
                      <a:pt x="192" y="105"/>
                    </a:lnTo>
                    <a:lnTo>
                      <a:pt x="186" y="153"/>
                    </a:lnTo>
                    <a:lnTo>
                      <a:pt x="172" y="16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6" name="Freeform 242"/>
              <p:cNvSpPr>
                <a:spLocks noChangeAspect="1"/>
              </p:cNvSpPr>
              <p:nvPr/>
            </p:nvSpPr>
            <p:spPr bwMode="gray">
              <a:xfrm>
                <a:off x="2924827" y="2650583"/>
                <a:ext cx="111254" cy="134982"/>
              </a:xfrm>
              <a:custGeom>
                <a:avLst/>
                <a:gdLst>
                  <a:gd name="T0" fmla="*/ 6 w 224"/>
                  <a:gd name="T1" fmla="*/ 8 h 324"/>
                  <a:gd name="T2" fmla="*/ 6 w 224"/>
                  <a:gd name="T3" fmla="*/ 8 h 324"/>
                  <a:gd name="T4" fmla="*/ 6 w 224"/>
                  <a:gd name="T5" fmla="*/ 8 h 324"/>
                  <a:gd name="T6" fmla="*/ 5 w 224"/>
                  <a:gd name="T7" fmla="*/ 9 h 324"/>
                  <a:gd name="T8" fmla="*/ 4 w 224"/>
                  <a:gd name="T9" fmla="*/ 9 h 324"/>
                  <a:gd name="T10" fmla="*/ 4 w 224"/>
                  <a:gd name="T11" fmla="*/ 9 h 324"/>
                  <a:gd name="T12" fmla="*/ 3 w 224"/>
                  <a:gd name="T13" fmla="*/ 9 h 324"/>
                  <a:gd name="T14" fmla="*/ 3 w 224"/>
                  <a:gd name="T15" fmla="*/ 9 h 324"/>
                  <a:gd name="T16" fmla="*/ 2 w 224"/>
                  <a:gd name="T17" fmla="*/ 9 h 324"/>
                  <a:gd name="T18" fmla="*/ 2 w 224"/>
                  <a:gd name="T19" fmla="*/ 8 h 324"/>
                  <a:gd name="T20" fmla="*/ 2 w 224"/>
                  <a:gd name="T21" fmla="*/ 8 h 324"/>
                  <a:gd name="T22" fmla="*/ 2 w 224"/>
                  <a:gd name="T23" fmla="*/ 6 h 324"/>
                  <a:gd name="T24" fmla="*/ 2 w 224"/>
                  <a:gd name="T25" fmla="*/ 6 h 324"/>
                  <a:gd name="T26" fmla="*/ 2 w 224"/>
                  <a:gd name="T27" fmla="*/ 5 h 324"/>
                  <a:gd name="T28" fmla="*/ 2 w 224"/>
                  <a:gd name="T29" fmla="*/ 5 h 324"/>
                  <a:gd name="T30" fmla="*/ 2 w 224"/>
                  <a:gd name="T31" fmla="*/ 5 h 324"/>
                  <a:gd name="T32" fmla="*/ 2 w 224"/>
                  <a:gd name="T33" fmla="*/ 4 h 324"/>
                  <a:gd name="T34" fmla="*/ 1 w 224"/>
                  <a:gd name="T35" fmla="*/ 4 h 324"/>
                  <a:gd name="T36" fmla="*/ 0 w 224"/>
                  <a:gd name="T37" fmla="*/ 3 h 324"/>
                  <a:gd name="T38" fmla="*/ 0 w 224"/>
                  <a:gd name="T39" fmla="*/ 3 h 324"/>
                  <a:gd name="T40" fmla="*/ 0 w 224"/>
                  <a:gd name="T41" fmla="*/ 2 h 324"/>
                  <a:gd name="T42" fmla="*/ 0 w 224"/>
                  <a:gd name="T43" fmla="*/ 2 h 324"/>
                  <a:gd name="T44" fmla="*/ 1 w 224"/>
                  <a:gd name="T45" fmla="*/ 2 h 324"/>
                  <a:gd name="T46" fmla="*/ 1 w 224"/>
                  <a:gd name="T47" fmla="*/ 2 h 324"/>
                  <a:gd name="T48" fmla="*/ 1 w 224"/>
                  <a:gd name="T49" fmla="*/ 1 h 324"/>
                  <a:gd name="T50" fmla="*/ 2 w 224"/>
                  <a:gd name="T51" fmla="*/ 0 h 324"/>
                  <a:gd name="T52" fmla="*/ 2 w 224"/>
                  <a:gd name="T53" fmla="*/ 0 h 324"/>
                  <a:gd name="T54" fmla="*/ 2 w 224"/>
                  <a:gd name="T55" fmla="*/ 0 h 324"/>
                  <a:gd name="T56" fmla="*/ 3 w 224"/>
                  <a:gd name="T57" fmla="*/ 1 h 324"/>
                  <a:gd name="T58" fmla="*/ 4 w 224"/>
                  <a:gd name="T59" fmla="*/ 1 h 324"/>
                  <a:gd name="T60" fmla="*/ 4 w 224"/>
                  <a:gd name="T61" fmla="*/ 2 h 324"/>
                  <a:gd name="T62" fmla="*/ 4 w 224"/>
                  <a:gd name="T63" fmla="*/ 2 h 324"/>
                  <a:gd name="T64" fmla="*/ 4 w 224"/>
                  <a:gd name="T65" fmla="*/ 2 h 324"/>
                  <a:gd name="T66" fmla="*/ 5 w 224"/>
                  <a:gd name="T67" fmla="*/ 2 h 324"/>
                  <a:gd name="T68" fmla="*/ 6 w 224"/>
                  <a:gd name="T69" fmla="*/ 3 h 324"/>
                  <a:gd name="T70" fmla="*/ 6 w 224"/>
                  <a:gd name="T71" fmla="*/ 3 h 324"/>
                  <a:gd name="T72" fmla="*/ 5 w 224"/>
                  <a:gd name="T73" fmla="*/ 4 h 324"/>
                  <a:gd name="T74" fmla="*/ 6 w 224"/>
                  <a:gd name="T75" fmla="*/ 4 h 324"/>
                  <a:gd name="T76" fmla="*/ 5 w 224"/>
                  <a:gd name="T77" fmla="*/ 4 h 324"/>
                  <a:gd name="T78" fmla="*/ 5 w 224"/>
                  <a:gd name="T79" fmla="*/ 5 h 324"/>
                  <a:gd name="T80" fmla="*/ 4 w 224"/>
                  <a:gd name="T81" fmla="*/ 6 h 324"/>
                  <a:gd name="T82" fmla="*/ 5 w 224"/>
                  <a:gd name="T83" fmla="*/ 6 h 324"/>
                  <a:gd name="T84" fmla="*/ 6 w 224"/>
                  <a:gd name="T85" fmla="*/ 7 h 324"/>
                  <a:gd name="T86" fmla="*/ 6 w 224"/>
                  <a:gd name="T87" fmla="*/ 8 h 324"/>
                  <a:gd name="T88" fmla="*/ 6 w 224"/>
                  <a:gd name="T89" fmla="*/ 8 h 3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4"/>
                  <a:gd name="T136" fmla="*/ 0 h 324"/>
                  <a:gd name="T137" fmla="*/ 224 w 224"/>
                  <a:gd name="T138" fmla="*/ 324 h 32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4" h="324">
                    <a:moveTo>
                      <a:pt x="224" y="291"/>
                    </a:moveTo>
                    <a:lnTo>
                      <a:pt x="201" y="296"/>
                    </a:lnTo>
                    <a:lnTo>
                      <a:pt x="190" y="290"/>
                    </a:lnTo>
                    <a:lnTo>
                      <a:pt x="173" y="304"/>
                    </a:lnTo>
                    <a:lnTo>
                      <a:pt x="134" y="314"/>
                    </a:lnTo>
                    <a:lnTo>
                      <a:pt x="124" y="324"/>
                    </a:lnTo>
                    <a:lnTo>
                      <a:pt x="103" y="321"/>
                    </a:lnTo>
                    <a:lnTo>
                      <a:pt x="91" y="314"/>
                    </a:lnTo>
                    <a:lnTo>
                      <a:pt x="76" y="299"/>
                    </a:lnTo>
                    <a:lnTo>
                      <a:pt x="74" y="279"/>
                    </a:lnTo>
                    <a:lnTo>
                      <a:pt x="65" y="266"/>
                    </a:lnTo>
                    <a:lnTo>
                      <a:pt x="71" y="215"/>
                    </a:lnTo>
                    <a:lnTo>
                      <a:pt x="82" y="203"/>
                    </a:lnTo>
                    <a:lnTo>
                      <a:pt x="76" y="178"/>
                    </a:lnTo>
                    <a:lnTo>
                      <a:pt x="57" y="174"/>
                    </a:lnTo>
                    <a:lnTo>
                      <a:pt x="61" y="157"/>
                    </a:lnTo>
                    <a:lnTo>
                      <a:pt x="56" y="143"/>
                    </a:lnTo>
                    <a:lnTo>
                      <a:pt x="31" y="144"/>
                    </a:lnTo>
                    <a:lnTo>
                      <a:pt x="0" y="107"/>
                    </a:lnTo>
                    <a:lnTo>
                      <a:pt x="0" y="102"/>
                    </a:lnTo>
                    <a:lnTo>
                      <a:pt x="10" y="89"/>
                    </a:lnTo>
                    <a:lnTo>
                      <a:pt x="10" y="76"/>
                    </a:lnTo>
                    <a:lnTo>
                      <a:pt x="37" y="59"/>
                    </a:lnTo>
                    <a:lnTo>
                      <a:pt x="22" y="53"/>
                    </a:lnTo>
                    <a:lnTo>
                      <a:pt x="22" y="31"/>
                    </a:lnTo>
                    <a:lnTo>
                      <a:pt x="66" y="11"/>
                    </a:lnTo>
                    <a:lnTo>
                      <a:pt x="68" y="0"/>
                    </a:lnTo>
                    <a:lnTo>
                      <a:pt x="80" y="0"/>
                    </a:lnTo>
                    <a:lnTo>
                      <a:pt x="119" y="34"/>
                    </a:lnTo>
                    <a:lnTo>
                      <a:pt x="125" y="45"/>
                    </a:lnTo>
                    <a:lnTo>
                      <a:pt x="127" y="68"/>
                    </a:lnTo>
                    <a:lnTo>
                      <a:pt x="133" y="70"/>
                    </a:lnTo>
                    <a:lnTo>
                      <a:pt x="151" y="72"/>
                    </a:lnTo>
                    <a:lnTo>
                      <a:pt x="164" y="79"/>
                    </a:lnTo>
                    <a:lnTo>
                      <a:pt x="187" y="99"/>
                    </a:lnTo>
                    <a:lnTo>
                      <a:pt x="195" y="116"/>
                    </a:lnTo>
                    <a:lnTo>
                      <a:pt x="183" y="133"/>
                    </a:lnTo>
                    <a:lnTo>
                      <a:pt x="185" y="144"/>
                    </a:lnTo>
                    <a:lnTo>
                      <a:pt x="179" y="153"/>
                    </a:lnTo>
                    <a:lnTo>
                      <a:pt x="156" y="160"/>
                    </a:lnTo>
                    <a:lnTo>
                      <a:pt x="145" y="195"/>
                    </a:lnTo>
                    <a:lnTo>
                      <a:pt x="171" y="228"/>
                    </a:lnTo>
                    <a:lnTo>
                      <a:pt x="185" y="231"/>
                    </a:lnTo>
                    <a:lnTo>
                      <a:pt x="201" y="270"/>
                    </a:lnTo>
                    <a:lnTo>
                      <a:pt x="224" y="29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7" name="Freeform 243"/>
              <p:cNvSpPr>
                <a:spLocks noChangeAspect="1"/>
              </p:cNvSpPr>
              <p:nvPr/>
            </p:nvSpPr>
            <p:spPr bwMode="gray">
              <a:xfrm>
                <a:off x="3081227" y="2702394"/>
                <a:ext cx="66108" cy="69536"/>
              </a:xfrm>
              <a:custGeom>
                <a:avLst/>
                <a:gdLst>
                  <a:gd name="T0" fmla="*/ 4 w 132"/>
                  <a:gd name="T1" fmla="*/ 2 h 167"/>
                  <a:gd name="T2" fmla="*/ 4 w 132"/>
                  <a:gd name="T3" fmla="*/ 2 h 167"/>
                  <a:gd name="T4" fmla="*/ 4 w 132"/>
                  <a:gd name="T5" fmla="*/ 2 h 167"/>
                  <a:gd name="T6" fmla="*/ 2 w 132"/>
                  <a:gd name="T7" fmla="*/ 1 h 167"/>
                  <a:gd name="T8" fmla="*/ 1 w 132"/>
                  <a:gd name="T9" fmla="*/ 0 h 167"/>
                  <a:gd name="T10" fmla="*/ 1 w 132"/>
                  <a:gd name="T11" fmla="*/ 0 h 167"/>
                  <a:gd name="T12" fmla="*/ 0 w 132"/>
                  <a:gd name="T13" fmla="*/ 1 h 167"/>
                  <a:gd name="T14" fmla="*/ 0 w 132"/>
                  <a:gd name="T15" fmla="*/ 2 h 167"/>
                  <a:gd name="T16" fmla="*/ 1 w 132"/>
                  <a:gd name="T17" fmla="*/ 3 h 167"/>
                  <a:gd name="T18" fmla="*/ 0 w 132"/>
                  <a:gd name="T19" fmla="*/ 4 h 167"/>
                  <a:gd name="T20" fmla="*/ 0 w 132"/>
                  <a:gd name="T21" fmla="*/ 4 h 167"/>
                  <a:gd name="T22" fmla="*/ 1 w 132"/>
                  <a:gd name="T23" fmla="*/ 5 h 167"/>
                  <a:gd name="T24" fmla="*/ 1 w 132"/>
                  <a:gd name="T25" fmla="*/ 5 h 167"/>
                  <a:gd name="T26" fmla="*/ 2 w 132"/>
                  <a:gd name="T27" fmla="*/ 5 h 167"/>
                  <a:gd name="T28" fmla="*/ 3 w 132"/>
                  <a:gd name="T29" fmla="*/ 4 h 167"/>
                  <a:gd name="T30" fmla="*/ 3 w 132"/>
                  <a:gd name="T31" fmla="*/ 3 h 167"/>
                  <a:gd name="T32" fmla="*/ 4 w 132"/>
                  <a:gd name="T33" fmla="*/ 2 h 1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2"/>
                  <a:gd name="T52" fmla="*/ 0 h 167"/>
                  <a:gd name="T53" fmla="*/ 132 w 132"/>
                  <a:gd name="T54" fmla="*/ 167 h 1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2" h="167">
                    <a:moveTo>
                      <a:pt x="132" y="71"/>
                    </a:moveTo>
                    <a:lnTo>
                      <a:pt x="132" y="63"/>
                    </a:lnTo>
                    <a:lnTo>
                      <a:pt x="124" y="54"/>
                    </a:lnTo>
                    <a:lnTo>
                      <a:pt x="83" y="25"/>
                    </a:lnTo>
                    <a:lnTo>
                      <a:pt x="31" y="0"/>
                    </a:lnTo>
                    <a:lnTo>
                      <a:pt x="18" y="6"/>
                    </a:lnTo>
                    <a:lnTo>
                      <a:pt x="3" y="29"/>
                    </a:lnTo>
                    <a:lnTo>
                      <a:pt x="5" y="63"/>
                    </a:lnTo>
                    <a:lnTo>
                      <a:pt x="20" y="91"/>
                    </a:lnTo>
                    <a:lnTo>
                      <a:pt x="14" y="139"/>
                    </a:lnTo>
                    <a:lnTo>
                      <a:pt x="0" y="153"/>
                    </a:lnTo>
                    <a:lnTo>
                      <a:pt x="18" y="167"/>
                    </a:lnTo>
                    <a:lnTo>
                      <a:pt x="40" y="161"/>
                    </a:lnTo>
                    <a:lnTo>
                      <a:pt x="65" y="161"/>
                    </a:lnTo>
                    <a:lnTo>
                      <a:pt x="90" y="139"/>
                    </a:lnTo>
                    <a:lnTo>
                      <a:pt x="99" y="116"/>
                    </a:lnTo>
                    <a:lnTo>
                      <a:pt x="132" y="7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8" name="Freeform 244"/>
              <p:cNvSpPr>
                <a:spLocks noChangeAspect="1"/>
              </p:cNvSpPr>
              <p:nvPr/>
            </p:nvSpPr>
            <p:spPr bwMode="gray">
              <a:xfrm>
                <a:off x="2911928" y="2601499"/>
                <a:ext cx="19348" cy="14998"/>
              </a:xfrm>
              <a:custGeom>
                <a:avLst/>
                <a:gdLst>
                  <a:gd name="T0" fmla="*/ 1 w 42"/>
                  <a:gd name="T1" fmla="*/ 0 h 36"/>
                  <a:gd name="T2" fmla="*/ 1 w 42"/>
                  <a:gd name="T3" fmla="*/ 1 h 36"/>
                  <a:gd name="T4" fmla="*/ 1 w 42"/>
                  <a:gd name="T5" fmla="*/ 1 h 36"/>
                  <a:gd name="T6" fmla="*/ 1 w 42"/>
                  <a:gd name="T7" fmla="*/ 1 h 36"/>
                  <a:gd name="T8" fmla="*/ 0 w 42"/>
                  <a:gd name="T9" fmla="*/ 1 h 36"/>
                  <a:gd name="T10" fmla="*/ 0 w 42"/>
                  <a:gd name="T11" fmla="*/ 1 h 36"/>
                  <a:gd name="T12" fmla="*/ 0 w 42"/>
                  <a:gd name="T13" fmla="*/ 0 h 36"/>
                  <a:gd name="T14" fmla="*/ 0 w 42"/>
                  <a:gd name="T15" fmla="*/ 0 h 36"/>
                  <a:gd name="T16" fmla="*/ 1 w 42"/>
                  <a:gd name="T17" fmla="*/ 0 h 36"/>
                  <a:gd name="T18" fmla="*/ 1 w 42"/>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36"/>
                  <a:gd name="T32" fmla="*/ 42 w 42"/>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36">
                    <a:moveTo>
                      <a:pt x="42" y="3"/>
                    </a:moveTo>
                    <a:lnTo>
                      <a:pt x="38" y="15"/>
                    </a:lnTo>
                    <a:lnTo>
                      <a:pt x="40" y="28"/>
                    </a:lnTo>
                    <a:lnTo>
                      <a:pt x="34" y="34"/>
                    </a:lnTo>
                    <a:lnTo>
                      <a:pt x="0" y="36"/>
                    </a:lnTo>
                    <a:lnTo>
                      <a:pt x="17" y="22"/>
                    </a:lnTo>
                    <a:lnTo>
                      <a:pt x="18" y="10"/>
                    </a:lnTo>
                    <a:lnTo>
                      <a:pt x="9" y="5"/>
                    </a:lnTo>
                    <a:lnTo>
                      <a:pt x="40" y="0"/>
                    </a:lnTo>
                    <a:lnTo>
                      <a:pt x="42" y="3"/>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79" name="Freeform 245"/>
              <p:cNvSpPr>
                <a:spLocks noChangeAspect="1" noEditPoints="1"/>
              </p:cNvSpPr>
              <p:nvPr/>
            </p:nvSpPr>
            <p:spPr bwMode="gray">
              <a:xfrm>
                <a:off x="2234733" y="2807380"/>
                <a:ext cx="49984" cy="24542"/>
              </a:xfrm>
              <a:custGeom>
                <a:avLst/>
                <a:gdLst>
                  <a:gd name="T0" fmla="*/ 0 w 102"/>
                  <a:gd name="T1" fmla="*/ 0 h 59"/>
                  <a:gd name="T2" fmla="*/ 0 w 102"/>
                  <a:gd name="T3" fmla="*/ 1 h 59"/>
                  <a:gd name="T4" fmla="*/ 1 w 102"/>
                  <a:gd name="T5" fmla="*/ 1 h 59"/>
                  <a:gd name="T6" fmla="*/ 1 w 102"/>
                  <a:gd name="T7" fmla="*/ 1 h 59"/>
                  <a:gd name="T8" fmla="*/ 1 w 102"/>
                  <a:gd name="T9" fmla="*/ 2 h 59"/>
                  <a:gd name="T10" fmla="*/ 0 w 102"/>
                  <a:gd name="T11" fmla="*/ 2 h 59"/>
                  <a:gd name="T12" fmla="*/ 0 w 102"/>
                  <a:gd name="T13" fmla="*/ 2 h 59"/>
                  <a:gd name="T14" fmla="*/ 0 w 102"/>
                  <a:gd name="T15" fmla="*/ 1 h 59"/>
                  <a:gd name="T16" fmla="*/ 1 w 102"/>
                  <a:gd name="T17" fmla="*/ 1 h 59"/>
                  <a:gd name="T18" fmla="*/ 0 w 102"/>
                  <a:gd name="T19" fmla="*/ 0 h 59"/>
                  <a:gd name="T20" fmla="*/ 0 w 102"/>
                  <a:gd name="T21" fmla="*/ 0 h 59"/>
                  <a:gd name="T22" fmla="*/ 0 w 102"/>
                  <a:gd name="T23" fmla="*/ 0 h 59"/>
                  <a:gd name="T24" fmla="*/ 3 w 102"/>
                  <a:gd name="T25" fmla="*/ 1 h 59"/>
                  <a:gd name="T26" fmla="*/ 3 w 102"/>
                  <a:gd name="T27" fmla="*/ 2 h 59"/>
                  <a:gd name="T28" fmla="*/ 2 w 102"/>
                  <a:gd name="T29" fmla="*/ 2 h 59"/>
                  <a:gd name="T30" fmla="*/ 3 w 102"/>
                  <a:gd name="T31" fmla="*/ 1 h 59"/>
                  <a:gd name="T32" fmla="*/ 2 w 102"/>
                  <a:gd name="T33" fmla="*/ 1 h 59"/>
                  <a:gd name="T34" fmla="*/ 2 w 102"/>
                  <a:gd name="T35" fmla="*/ 1 h 59"/>
                  <a:gd name="T36" fmla="*/ 2 w 102"/>
                  <a:gd name="T37" fmla="*/ 1 h 59"/>
                  <a:gd name="T38" fmla="*/ 2 w 102"/>
                  <a:gd name="T39" fmla="*/ 1 h 59"/>
                  <a:gd name="T40" fmla="*/ 2 w 102"/>
                  <a:gd name="T41" fmla="*/ 1 h 59"/>
                  <a:gd name="T42" fmla="*/ 1 w 102"/>
                  <a:gd name="T43" fmla="*/ 1 h 59"/>
                  <a:gd name="T44" fmla="*/ 1 w 102"/>
                  <a:gd name="T45" fmla="*/ 1 h 59"/>
                  <a:gd name="T46" fmla="*/ 1 w 102"/>
                  <a:gd name="T47" fmla="*/ 1 h 59"/>
                  <a:gd name="T48" fmla="*/ 1 w 102"/>
                  <a:gd name="T49" fmla="*/ 1 h 59"/>
                  <a:gd name="T50" fmla="*/ 1 w 102"/>
                  <a:gd name="T51" fmla="*/ 1 h 59"/>
                  <a:gd name="T52" fmla="*/ 1 w 102"/>
                  <a:gd name="T53" fmla="*/ 1 h 5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2"/>
                  <a:gd name="T82" fmla="*/ 0 h 59"/>
                  <a:gd name="T83" fmla="*/ 102 w 102"/>
                  <a:gd name="T84" fmla="*/ 59 h 5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2" h="59">
                    <a:moveTo>
                      <a:pt x="11" y="0"/>
                    </a:moveTo>
                    <a:lnTo>
                      <a:pt x="14" y="20"/>
                    </a:lnTo>
                    <a:lnTo>
                      <a:pt x="23" y="29"/>
                    </a:lnTo>
                    <a:lnTo>
                      <a:pt x="29" y="46"/>
                    </a:lnTo>
                    <a:lnTo>
                      <a:pt x="22" y="56"/>
                    </a:lnTo>
                    <a:lnTo>
                      <a:pt x="12" y="59"/>
                    </a:lnTo>
                    <a:lnTo>
                      <a:pt x="5" y="56"/>
                    </a:lnTo>
                    <a:lnTo>
                      <a:pt x="3" y="46"/>
                    </a:lnTo>
                    <a:lnTo>
                      <a:pt x="15" y="29"/>
                    </a:lnTo>
                    <a:lnTo>
                      <a:pt x="0" y="10"/>
                    </a:lnTo>
                    <a:lnTo>
                      <a:pt x="0" y="5"/>
                    </a:lnTo>
                    <a:lnTo>
                      <a:pt x="11" y="0"/>
                    </a:lnTo>
                    <a:close/>
                    <a:moveTo>
                      <a:pt x="102" y="40"/>
                    </a:moveTo>
                    <a:lnTo>
                      <a:pt x="96" y="51"/>
                    </a:lnTo>
                    <a:lnTo>
                      <a:pt x="90" y="51"/>
                    </a:lnTo>
                    <a:lnTo>
                      <a:pt x="102" y="40"/>
                    </a:lnTo>
                    <a:close/>
                    <a:moveTo>
                      <a:pt x="63" y="31"/>
                    </a:moveTo>
                    <a:lnTo>
                      <a:pt x="59" y="42"/>
                    </a:lnTo>
                    <a:lnTo>
                      <a:pt x="51" y="39"/>
                    </a:lnTo>
                    <a:lnTo>
                      <a:pt x="52" y="31"/>
                    </a:lnTo>
                    <a:lnTo>
                      <a:pt x="63" y="31"/>
                    </a:lnTo>
                    <a:close/>
                    <a:moveTo>
                      <a:pt x="39" y="17"/>
                    </a:moveTo>
                    <a:lnTo>
                      <a:pt x="34" y="17"/>
                    </a:lnTo>
                    <a:lnTo>
                      <a:pt x="32" y="23"/>
                    </a:lnTo>
                    <a:lnTo>
                      <a:pt x="40" y="26"/>
                    </a:lnTo>
                    <a:lnTo>
                      <a:pt x="42" y="18"/>
                    </a:lnTo>
                    <a:lnTo>
                      <a:pt x="39" y="1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nvGrpSpPr>
              <p:cNvPr id="4880" name="Group 246"/>
              <p:cNvGrpSpPr>
                <a:grpSpLocks noChangeAspect="1"/>
              </p:cNvGrpSpPr>
              <p:nvPr/>
            </p:nvGrpSpPr>
            <p:grpSpPr bwMode="auto">
              <a:xfrm>
                <a:off x="2649113" y="2571516"/>
                <a:ext cx="309575" cy="223607"/>
                <a:chOff x="2124" y="2453"/>
                <a:chExt cx="191" cy="164"/>
              </a:xfrm>
              <a:solidFill>
                <a:schemeClr val="tx2"/>
              </a:solidFill>
            </p:grpSpPr>
            <p:sp>
              <p:nvSpPr>
                <p:cNvPr id="4923" name="Freeform 247"/>
                <p:cNvSpPr>
                  <a:spLocks noChangeAspect="1"/>
                </p:cNvSpPr>
                <p:nvPr/>
              </p:nvSpPr>
              <p:spPr bwMode="gray">
                <a:xfrm>
                  <a:off x="2183" y="2453"/>
                  <a:ext cx="5" cy="4"/>
                </a:xfrm>
                <a:custGeom>
                  <a:avLst/>
                  <a:gdLst>
                    <a:gd name="T0" fmla="*/ 0 w 15"/>
                    <a:gd name="T1" fmla="*/ 0 h 15"/>
                    <a:gd name="T2" fmla="*/ 0 w 15"/>
                    <a:gd name="T3" fmla="*/ 0 h 15"/>
                    <a:gd name="T4" fmla="*/ 0 w 15"/>
                    <a:gd name="T5" fmla="*/ 0 h 15"/>
                    <a:gd name="T6" fmla="*/ 1 w 15"/>
                    <a:gd name="T7" fmla="*/ 0 h 15"/>
                    <a:gd name="T8" fmla="*/ 0 w 15"/>
                    <a:gd name="T9" fmla="*/ 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3" y="5"/>
                      </a:moveTo>
                      <a:lnTo>
                        <a:pt x="0" y="0"/>
                      </a:lnTo>
                      <a:lnTo>
                        <a:pt x="3" y="9"/>
                      </a:lnTo>
                      <a:lnTo>
                        <a:pt x="15" y="15"/>
                      </a:lnTo>
                      <a:lnTo>
                        <a:pt x="3" y="5"/>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24" name="Freeform 248"/>
                <p:cNvSpPr>
                  <a:spLocks noChangeAspect="1"/>
                </p:cNvSpPr>
                <p:nvPr/>
              </p:nvSpPr>
              <p:spPr bwMode="gray">
                <a:xfrm>
                  <a:off x="2194" y="2454"/>
                  <a:ext cx="2" cy="3"/>
                </a:xfrm>
                <a:custGeom>
                  <a:avLst/>
                  <a:gdLst>
                    <a:gd name="T0" fmla="*/ 0 w 8"/>
                    <a:gd name="T1" fmla="*/ 0 h 10"/>
                    <a:gd name="T2" fmla="*/ 0 w 8"/>
                    <a:gd name="T3" fmla="*/ 0 h 10"/>
                    <a:gd name="T4" fmla="*/ 0 w 8"/>
                    <a:gd name="T5" fmla="*/ 0 h 10"/>
                    <a:gd name="T6" fmla="*/ 0 w 8"/>
                    <a:gd name="T7" fmla="*/ 0 h 10"/>
                    <a:gd name="T8" fmla="*/ 0 60000 65536"/>
                    <a:gd name="T9" fmla="*/ 0 60000 65536"/>
                    <a:gd name="T10" fmla="*/ 0 60000 65536"/>
                    <a:gd name="T11" fmla="*/ 0 60000 65536"/>
                    <a:gd name="T12" fmla="*/ 0 w 8"/>
                    <a:gd name="T13" fmla="*/ 0 h 10"/>
                    <a:gd name="T14" fmla="*/ 8 w 8"/>
                    <a:gd name="T15" fmla="*/ 10 h 10"/>
                  </a:gdLst>
                  <a:ahLst/>
                  <a:cxnLst>
                    <a:cxn ang="T8">
                      <a:pos x="T0" y="T1"/>
                    </a:cxn>
                    <a:cxn ang="T9">
                      <a:pos x="T2" y="T3"/>
                    </a:cxn>
                    <a:cxn ang="T10">
                      <a:pos x="T4" y="T5"/>
                    </a:cxn>
                    <a:cxn ang="T11">
                      <a:pos x="T6" y="T7"/>
                    </a:cxn>
                  </a:cxnLst>
                  <a:rect l="T12" t="T13" r="T14" b="T15"/>
                  <a:pathLst>
                    <a:path w="8" h="10">
                      <a:moveTo>
                        <a:pt x="0" y="0"/>
                      </a:moveTo>
                      <a:lnTo>
                        <a:pt x="6" y="10"/>
                      </a:lnTo>
                      <a:lnTo>
                        <a:pt x="8" y="3"/>
                      </a:lnTo>
                      <a:lnTo>
                        <a:pt x="0" y="0"/>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25" name="Freeform 249"/>
                <p:cNvSpPr>
                  <a:spLocks noChangeAspect="1" noEditPoints="1"/>
                </p:cNvSpPr>
                <p:nvPr/>
              </p:nvSpPr>
              <p:spPr bwMode="gray">
                <a:xfrm>
                  <a:off x="2124" y="2455"/>
                  <a:ext cx="191" cy="162"/>
                </a:xfrm>
                <a:custGeom>
                  <a:avLst/>
                  <a:gdLst>
                    <a:gd name="T0" fmla="*/ 2 w 625"/>
                    <a:gd name="T1" fmla="*/ 1 h 529"/>
                    <a:gd name="T2" fmla="*/ 2 w 625"/>
                    <a:gd name="T3" fmla="*/ 2 h 529"/>
                    <a:gd name="T4" fmla="*/ 2 w 625"/>
                    <a:gd name="T5" fmla="*/ 3 h 529"/>
                    <a:gd name="T6" fmla="*/ 2 w 625"/>
                    <a:gd name="T7" fmla="*/ 4 h 529"/>
                    <a:gd name="T8" fmla="*/ 3 w 625"/>
                    <a:gd name="T9" fmla="*/ 4 h 529"/>
                    <a:gd name="T10" fmla="*/ 2 w 625"/>
                    <a:gd name="T11" fmla="*/ 2 h 529"/>
                    <a:gd name="T12" fmla="*/ 3 w 625"/>
                    <a:gd name="T13" fmla="*/ 1 h 529"/>
                    <a:gd name="T14" fmla="*/ 5 w 625"/>
                    <a:gd name="T15" fmla="*/ 1 h 529"/>
                    <a:gd name="T16" fmla="*/ 4 w 625"/>
                    <a:gd name="T17" fmla="*/ 0 h 529"/>
                    <a:gd name="T18" fmla="*/ 5 w 625"/>
                    <a:gd name="T19" fmla="*/ 0 h 529"/>
                    <a:gd name="T20" fmla="*/ 6 w 625"/>
                    <a:gd name="T21" fmla="*/ 1 h 529"/>
                    <a:gd name="T22" fmla="*/ 7 w 625"/>
                    <a:gd name="T23" fmla="*/ 2 h 529"/>
                    <a:gd name="T24" fmla="*/ 10 w 625"/>
                    <a:gd name="T25" fmla="*/ 3 h 529"/>
                    <a:gd name="T26" fmla="*/ 12 w 625"/>
                    <a:gd name="T27" fmla="*/ 3 h 529"/>
                    <a:gd name="T28" fmla="*/ 13 w 625"/>
                    <a:gd name="T29" fmla="*/ 2 h 529"/>
                    <a:gd name="T30" fmla="*/ 12 w 625"/>
                    <a:gd name="T31" fmla="*/ 2 h 529"/>
                    <a:gd name="T32" fmla="*/ 15 w 625"/>
                    <a:gd name="T33" fmla="*/ 2 h 529"/>
                    <a:gd name="T34" fmla="*/ 14 w 625"/>
                    <a:gd name="T35" fmla="*/ 2 h 529"/>
                    <a:gd name="T36" fmla="*/ 14 w 625"/>
                    <a:gd name="T37" fmla="*/ 3 h 529"/>
                    <a:gd name="T38" fmla="*/ 15 w 625"/>
                    <a:gd name="T39" fmla="*/ 3 h 529"/>
                    <a:gd name="T40" fmla="*/ 17 w 625"/>
                    <a:gd name="T41" fmla="*/ 5 h 529"/>
                    <a:gd name="T42" fmla="*/ 16 w 625"/>
                    <a:gd name="T43" fmla="*/ 5 h 529"/>
                    <a:gd name="T44" fmla="*/ 17 w 625"/>
                    <a:gd name="T45" fmla="*/ 5 h 529"/>
                    <a:gd name="T46" fmla="*/ 18 w 625"/>
                    <a:gd name="T47" fmla="*/ 6 h 529"/>
                    <a:gd name="T48" fmla="*/ 17 w 625"/>
                    <a:gd name="T49" fmla="*/ 7 h 529"/>
                    <a:gd name="T50" fmla="*/ 16 w 625"/>
                    <a:gd name="T51" fmla="*/ 7 h 529"/>
                    <a:gd name="T52" fmla="*/ 16 w 625"/>
                    <a:gd name="T53" fmla="*/ 8 h 529"/>
                    <a:gd name="T54" fmla="*/ 17 w 625"/>
                    <a:gd name="T55" fmla="*/ 9 h 529"/>
                    <a:gd name="T56" fmla="*/ 16 w 625"/>
                    <a:gd name="T57" fmla="*/ 10 h 529"/>
                    <a:gd name="T58" fmla="*/ 15 w 625"/>
                    <a:gd name="T59" fmla="*/ 11 h 529"/>
                    <a:gd name="T60" fmla="*/ 14 w 625"/>
                    <a:gd name="T61" fmla="*/ 11 h 529"/>
                    <a:gd name="T62" fmla="*/ 12 w 625"/>
                    <a:gd name="T63" fmla="*/ 11 h 529"/>
                    <a:gd name="T64" fmla="*/ 11 w 625"/>
                    <a:gd name="T65" fmla="*/ 11 h 529"/>
                    <a:gd name="T66" fmla="*/ 12 w 625"/>
                    <a:gd name="T67" fmla="*/ 12 h 529"/>
                    <a:gd name="T68" fmla="*/ 13 w 625"/>
                    <a:gd name="T69" fmla="*/ 13 h 529"/>
                    <a:gd name="T70" fmla="*/ 12 w 625"/>
                    <a:gd name="T71" fmla="*/ 13 h 529"/>
                    <a:gd name="T72" fmla="*/ 10 w 625"/>
                    <a:gd name="T73" fmla="*/ 15 h 529"/>
                    <a:gd name="T74" fmla="*/ 9 w 625"/>
                    <a:gd name="T75" fmla="*/ 15 h 529"/>
                    <a:gd name="T76" fmla="*/ 8 w 625"/>
                    <a:gd name="T77" fmla="*/ 13 h 529"/>
                    <a:gd name="T78" fmla="*/ 8 w 625"/>
                    <a:gd name="T79" fmla="*/ 12 h 529"/>
                    <a:gd name="T80" fmla="*/ 7 w 625"/>
                    <a:gd name="T81" fmla="*/ 11 h 529"/>
                    <a:gd name="T82" fmla="*/ 7 w 625"/>
                    <a:gd name="T83" fmla="*/ 9 h 529"/>
                    <a:gd name="T84" fmla="*/ 8 w 625"/>
                    <a:gd name="T85" fmla="*/ 8 h 529"/>
                    <a:gd name="T86" fmla="*/ 6 w 625"/>
                    <a:gd name="T87" fmla="*/ 8 h 529"/>
                    <a:gd name="T88" fmla="*/ 5 w 625"/>
                    <a:gd name="T89" fmla="*/ 8 h 529"/>
                    <a:gd name="T90" fmla="*/ 4 w 625"/>
                    <a:gd name="T91" fmla="*/ 7 h 529"/>
                    <a:gd name="T92" fmla="*/ 2 w 625"/>
                    <a:gd name="T93" fmla="*/ 7 h 529"/>
                    <a:gd name="T94" fmla="*/ 1 w 625"/>
                    <a:gd name="T95" fmla="*/ 5 h 529"/>
                    <a:gd name="T96" fmla="*/ 1 w 625"/>
                    <a:gd name="T97" fmla="*/ 4 h 529"/>
                    <a:gd name="T98" fmla="*/ 0 w 625"/>
                    <a:gd name="T99" fmla="*/ 3 h 529"/>
                    <a:gd name="T100" fmla="*/ 1 w 625"/>
                    <a:gd name="T101" fmla="*/ 2 h 529"/>
                    <a:gd name="T102" fmla="*/ 3 w 625"/>
                    <a:gd name="T103" fmla="*/ 1 h 529"/>
                    <a:gd name="T104" fmla="*/ 13 w 625"/>
                    <a:gd name="T105" fmla="*/ 2 h 529"/>
                    <a:gd name="T106" fmla="*/ 12 w 625"/>
                    <a:gd name="T107" fmla="*/ 2 h 529"/>
                    <a:gd name="T108" fmla="*/ 12 w 625"/>
                    <a:gd name="T109" fmla="*/ 2 h 52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5"/>
                    <a:gd name="T166" fmla="*/ 0 h 529"/>
                    <a:gd name="T167" fmla="*/ 625 w 625"/>
                    <a:gd name="T168" fmla="*/ 529 h 52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5" h="529">
                      <a:moveTo>
                        <a:pt x="91" y="17"/>
                      </a:moveTo>
                      <a:lnTo>
                        <a:pt x="69" y="30"/>
                      </a:lnTo>
                      <a:lnTo>
                        <a:pt x="82" y="70"/>
                      </a:lnTo>
                      <a:lnTo>
                        <a:pt x="77" y="80"/>
                      </a:lnTo>
                      <a:lnTo>
                        <a:pt x="63" y="101"/>
                      </a:lnTo>
                      <a:lnTo>
                        <a:pt x="63" y="119"/>
                      </a:lnTo>
                      <a:lnTo>
                        <a:pt x="74" y="127"/>
                      </a:lnTo>
                      <a:lnTo>
                        <a:pt x="83" y="147"/>
                      </a:lnTo>
                      <a:lnTo>
                        <a:pt x="94" y="146"/>
                      </a:lnTo>
                      <a:lnTo>
                        <a:pt x="107" y="133"/>
                      </a:lnTo>
                      <a:lnTo>
                        <a:pt x="105" y="113"/>
                      </a:lnTo>
                      <a:lnTo>
                        <a:pt x="88" y="85"/>
                      </a:lnTo>
                      <a:lnTo>
                        <a:pt x="88" y="65"/>
                      </a:lnTo>
                      <a:lnTo>
                        <a:pt x="117" y="45"/>
                      </a:lnTo>
                      <a:lnTo>
                        <a:pt x="166" y="34"/>
                      </a:lnTo>
                      <a:lnTo>
                        <a:pt x="164" y="28"/>
                      </a:lnTo>
                      <a:lnTo>
                        <a:pt x="142" y="21"/>
                      </a:lnTo>
                      <a:lnTo>
                        <a:pt x="147" y="5"/>
                      </a:lnTo>
                      <a:lnTo>
                        <a:pt x="156" y="0"/>
                      </a:lnTo>
                      <a:lnTo>
                        <a:pt x="162" y="5"/>
                      </a:lnTo>
                      <a:lnTo>
                        <a:pt x="175" y="34"/>
                      </a:lnTo>
                      <a:lnTo>
                        <a:pt x="229" y="47"/>
                      </a:lnTo>
                      <a:lnTo>
                        <a:pt x="238" y="73"/>
                      </a:lnTo>
                      <a:lnTo>
                        <a:pt x="246" y="80"/>
                      </a:lnTo>
                      <a:lnTo>
                        <a:pt x="332" y="73"/>
                      </a:lnTo>
                      <a:lnTo>
                        <a:pt x="356" y="93"/>
                      </a:lnTo>
                      <a:lnTo>
                        <a:pt x="379" y="96"/>
                      </a:lnTo>
                      <a:lnTo>
                        <a:pt x="401" y="92"/>
                      </a:lnTo>
                      <a:lnTo>
                        <a:pt x="416" y="82"/>
                      </a:lnTo>
                      <a:lnTo>
                        <a:pt x="441" y="80"/>
                      </a:lnTo>
                      <a:lnTo>
                        <a:pt x="442" y="77"/>
                      </a:lnTo>
                      <a:lnTo>
                        <a:pt x="420" y="73"/>
                      </a:lnTo>
                      <a:lnTo>
                        <a:pt x="427" y="70"/>
                      </a:lnTo>
                      <a:lnTo>
                        <a:pt x="521" y="72"/>
                      </a:lnTo>
                      <a:lnTo>
                        <a:pt x="504" y="80"/>
                      </a:lnTo>
                      <a:lnTo>
                        <a:pt x="483" y="80"/>
                      </a:lnTo>
                      <a:lnTo>
                        <a:pt x="479" y="87"/>
                      </a:lnTo>
                      <a:lnTo>
                        <a:pt x="496" y="93"/>
                      </a:lnTo>
                      <a:lnTo>
                        <a:pt x="508" y="113"/>
                      </a:lnTo>
                      <a:lnTo>
                        <a:pt x="537" y="114"/>
                      </a:lnTo>
                      <a:lnTo>
                        <a:pt x="571" y="133"/>
                      </a:lnTo>
                      <a:lnTo>
                        <a:pt x="581" y="161"/>
                      </a:lnTo>
                      <a:lnTo>
                        <a:pt x="569" y="170"/>
                      </a:lnTo>
                      <a:lnTo>
                        <a:pt x="571" y="173"/>
                      </a:lnTo>
                      <a:lnTo>
                        <a:pt x="589" y="177"/>
                      </a:lnTo>
                      <a:lnTo>
                        <a:pt x="606" y="169"/>
                      </a:lnTo>
                      <a:lnTo>
                        <a:pt x="625" y="181"/>
                      </a:lnTo>
                      <a:lnTo>
                        <a:pt x="623" y="192"/>
                      </a:lnTo>
                      <a:lnTo>
                        <a:pt x="579" y="212"/>
                      </a:lnTo>
                      <a:lnTo>
                        <a:pt x="579" y="234"/>
                      </a:lnTo>
                      <a:lnTo>
                        <a:pt x="594" y="240"/>
                      </a:lnTo>
                      <a:lnTo>
                        <a:pt x="567" y="257"/>
                      </a:lnTo>
                      <a:lnTo>
                        <a:pt x="567" y="270"/>
                      </a:lnTo>
                      <a:lnTo>
                        <a:pt x="557" y="283"/>
                      </a:lnTo>
                      <a:lnTo>
                        <a:pt x="557" y="288"/>
                      </a:lnTo>
                      <a:lnTo>
                        <a:pt x="588" y="325"/>
                      </a:lnTo>
                      <a:lnTo>
                        <a:pt x="588" y="338"/>
                      </a:lnTo>
                      <a:lnTo>
                        <a:pt x="572" y="355"/>
                      </a:lnTo>
                      <a:lnTo>
                        <a:pt x="555" y="356"/>
                      </a:lnTo>
                      <a:lnTo>
                        <a:pt x="534" y="371"/>
                      </a:lnTo>
                      <a:lnTo>
                        <a:pt x="496" y="376"/>
                      </a:lnTo>
                      <a:lnTo>
                        <a:pt x="478" y="387"/>
                      </a:lnTo>
                      <a:lnTo>
                        <a:pt x="458" y="385"/>
                      </a:lnTo>
                      <a:lnTo>
                        <a:pt x="424" y="371"/>
                      </a:lnTo>
                      <a:lnTo>
                        <a:pt x="394" y="367"/>
                      </a:lnTo>
                      <a:lnTo>
                        <a:pt x="399" y="384"/>
                      </a:lnTo>
                      <a:lnTo>
                        <a:pt x="420" y="395"/>
                      </a:lnTo>
                      <a:lnTo>
                        <a:pt x="416" y="421"/>
                      </a:lnTo>
                      <a:lnTo>
                        <a:pt x="424" y="452"/>
                      </a:lnTo>
                      <a:lnTo>
                        <a:pt x="461" y="454"/>
                      </a:lnTo>
                      <a:lnTo>
                        <a:pt x="459" y="463"/>
                      </a:lnTo>
                      <a:lnTo>
                        <a:pt x="430" y="475"/>
                      </a:lnTo>
                      <a:lnTo>
                        <a:pt x="418" y="497"/>
                      </a:lnTo>
                      <a:lnTo>
                        <a:pt x="368" y="515"/>
                      </a:lnTo>
                      <a:lnTo>
                        <a:pt x="354" y="528"/>
                      </a:lnTo>
                      <a:lnTo>
                        <a:pt x="320" y="529"/>
                      </a:lnTo>
                      <a:lnTo>
                        <a:pt x="298" y="503"/>
                      </a:lnTo>
                      <a:lnTo>
                        <a:pt x="278" y="456"/>
                      </a:lnTo>
                      <a:lnTo>
                        <a:pt x="257" y="435"/>
                      </a:lnTo>
                      <a:lnTo>
                        <a:pt x="280" y="410"/>
                      </a:lnTo>
                      <a:lnTo>
                        <a:pt x="272" y="392"/>
                      </a:lnTo>
                      <a:lnTo>
                        <a:pt x="257" y="379"/>
                      </a:lnTo>
                      <a:lnTo>
                        <a:pt x="252" y="353"/>
                      </a:lnTo>
                      <a:lnTo>
                        <a:pt x="257" y="319"/>
                      </a:lnTo>
                      <a:lnTo>
                        <a:pt x="272" y="290"/>
                      </a:lnTo>
                      <a:lnTo>
                        <a:pt x="269" y="279"/>
                      </a:lnTo>
                      <a:lnTo>
                        <a:pt x="255" y="277"/>
                      </a:lnTo>
                      <a:lnTo>
                        <a:pt x="230" y="285"/>
                      </a:lnTo>
                      <a:lnTo>
                        <a:pt x="203" y="280"/>
                      </a:lnTo>
                      <a:lnTo>
                        <a:pt x="183" y="283"/>
                      </a:lnTo>
                      <a:lnTo>
                        <a:pt x="150" y="245"/>
                      </a:lnTo>
                      <a:lnTo>
                        <a:pt x="127" y="236"/>
                      </a:lnTo>
                      <a:lnTo>
                        <a:pt x="90" y="241"/>
                      </a:lnTo>
                      <a:lnTo>
                        <a:pt x="63" y="234"/>
                      </a:lnTo>
                      <a:lnTo>
                        <a:pt x="46" y="223"/>
                      </a:lnTo>
                      <a:lnTo>
                        <a:pt x="42" y="186"/>
                      </a:lnTo>
                      <a:lnTo>
                        <a:pt x="27" y="163"/>
                      </a:lnTo>
                      <a:lnTo>
                        <a:pt x="22" y="143"/>
                      </a:lnTo>
                      <a:lnTo>
                        <a:pt x="0" y="141"/>
                      </a:lnTo>
                      <a:lnTo>
                        <a:pt x="14" y="119"/>
                      </a:lnTo>
                      <a:lnTo>
                        <a:pt x="23" y="80"/>
                      </a:lnTo>
                      <a:lnTo>
                        <a:pt x="34" y="62"/>
                      </a:lnTo>
                      <a:lnTo>
                        <a:pt x="66" y="25"/>
                      </a:lnTo>
                      <a:lnTo>
                        <a:pt x="91" y="17"/>
                      </a:lnTo>
                      <a:close/>
                      <a:moveTo>
                        <a:pt x="435" y="48"/>
                      </a:moveTo>
                      <a:lnTo>
                        <a:pt x="441" y="56"/>
                      </a:lnTo>
                      <a:lnTo>
                        <a:pt x="430" y="62"/>
                      </a:lnTo>
                      <a:lnTo>
                        <a:pt x="416" y="59"/>
                      </a:lnTo>
                      <a:lnTo>
                        <a:pt x="413" y="55"/>
                      </a:lnTo>
                      <a:lnTo>
                        <a:pt x="427" y="55"/>
                      </a:lnTo>
                      <a:lnTo>
                        <a:pt x="435" y="48"/>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sp>
            <p:nvSpPr>
              <p:cNvPr id="4881" name="Freeform 250"/>
              <p:cNvSpPr>
                <a:spLocks noChangeAspect="1" noEditPoints="1"/>
              </p:cNvSpPr>
              <p:nvPr/>
            </p:nvSpPr>
            <p:spPr bwMode="gray">
              <a:xfrm>
                <a:off x="2637826" y="2710575"/>
                <a:ext cx="888416" cy="788074"/>
              </a:xfrm>
              <a:custGeom>
                <a:avLst/>
                <a:gdLst>
                  <a:gd name="T0" fmla="*/ 30 w 1796"/>
                  <a:gd name="T1" fmla="*/ 51 h 1883"/>
                  <a:gd name="T2" fmla="*/ 33 w 1796"/>
                  <a:gd name="T3" fmla="*/ 47 h 1883"/>
                  <a:gd name="T4" fmla="*/ 33 w 1796"/>
                  <a:gd name="T5" fmla="*/ 43 h 1883"/>
                  <a:gd name="T6" fmla="*/ 38 w 1796"/>
                  <a:gd name="T7" fmla="*/ 39 h 1883"/>
                  <a:gd name="T8" fmla="*/ 40 w 1796"/>
                  <a:gd name="T9" fmla="*/ 38 h 1883"/>
                  <a:gd name="T10" fmla="*/ 43 w 1796"/>
                  <a:gd name="T11" fmla="*/ 37 h 1883"/>
                  <a:gd name="T12" fmla="*/ 45 w 1796"/>
                  <a:gd name="T13" fmla="*/ 31 h 1883"/>
                  <a:gd name="T14" fmla="*/ 47 w 1796"/>
                  <a:gd name="T15" fmla="*/ 24 h 1883"/>
                  <a:gd name="T16" fmla="*/ 50 w 1796"/>
                  <a:gd name="T17" fmla="*/ 21 h 1883"/>
                  <a:gd name="T18" fmla="*/ 52 w 1796"/>
                  <a:gd name="T19" fmla="*/ 14 h 1883"/>
                  <a:gd name="T20" fmla="*/ 45 w 1796"/>
                  <a:gd name="T21" fmla="*/ 11 h 1883"/>
                  <a:gd name="T22" fmla="*/ 39 w 1796"/>
                  <a:gd name="T23" fmla="*/ 10 h 1883"/>
                  <a:gd name="T24" fmla="*/ 38 w 1796"/>
                  <a:gd name="T25" fmla="*/ 9 h 1883"/>
                  <a:gd name="T26" fmla="*/ 35 w 1796"/>
                  <a:gd name="T27" fmla="*/ 8 h 1883"/>
                  <a:gd name="T28" fmla="*/ 33 w 1796"/>
                  <a:gd name="T29" fmla="*/ 9 h 1883"/>
                  <a:gd name="T30" fmla="*/ 30 w 1796"/>
                  <a:gd name="T31" fmla="*/ 9 h 1883"/>
                  <a:gd name="T32" fmla="*/ 31 w 1796"/>
                  <a:gd name="T33" fmla="*/ 8 h 1883"/>
                  <a:gd name="T34" fmla="*/ 32 w 1796"/>
                  <a:gd name="T35" fmla="*/ 6 h 1883"/>
                  <a:gd name="T36" fmla="*/ 30 w 1796"/>
                  <a:gd name="T37" fmla="*/ 1 h 1883"/>
                  <a:gd name="T38" fmla="*/ 27 w 1796"/>
                  <a:gd name="T39" fmla="*/ 4 h 1883"/>
                  <a:gd name="T40" fmla="*/ 24 w 1796"/>
                  <a:gd name="T41" fmla="*/ 4 h 1883"/>
                  <a:gd name="T42" fmla="*/ 22 w 1796"/>
                  <a:gd name="T43" fmla="*/ 4 h 1883"/>
                  <a:gd name="T44" fmla="*/ 19 w 1796"/>
                  <a:gd name="T45" fmla="*/ 5 h 1883"/>
                  <a:gd name="T46" fmla="*/ 19 w 1796"/>
                  <a:gd name="T47" fmla="*/ 2 h 1883"/>
                  <a:gd name="T48" fmla="*/ 17 w 1796"/>
                  <a:gd name="T49" fmla="*/ 0 h 1883"/>
                  <a:gd name="T50" fmla="*/ 15 w 1796"/>
                  <a:gd name="T51" fmla="*/ 2 h 1883"/>
                  <a:gd name="T52" fmla="*/ 12 w 1796"/>
                  <a:gd name="T53" fmla="*/ 2 h 1883"/>
                  <a:gd name="T54" fmla="*/ 14 w 1796"/>
                  <a:gd name="T55" fmla="*/ 4 h 1883"/>
                  <a:gd name="T56" fmla="*/ 10 w 1796"/>
                  <a:gd name="T57" fmla="*/ 6 h 1883"/>
                  <a:gd name="T58" fmla="*/ 8 w 1796"/>
                  <a:gd name="T59" fmla="*/ 5 h 1883"/>
                  <a:gd name="T60" fmla="*/ 6 w 1796"/>
                  <a:gd name="T61" fmla="*/ 6 h 1883"/>
                  <a:gd name="T62" fmla="*/ 5 w 1796"/>
                  <a:gd name="T63" fmla="*/ 7 h 1883"/>
                  <a:gd name="T64" fmla="*/ 5 w 1796"/>
                  <a:gd name="T65" fmla="*/ 13 h 1883"/>
                  <a:gd name="T66" fmla="*/ 1 w 1796"/>
                  <a:gd name="T67" fmla="*/ 15 h 1883"/>
                  <a:gd name="T68" fmla="*/ 1 w 1796"/>
                  <a:gd name="T69" fmla="*/ 19 h 1883"/>
                  <a:gd name="T70" fmla="*/ 3 w 1796"/>
                  <a:gd name="T71" fmla="*/ 20 h 1883"/>
                  <a:gd name="T72" fmla="*/ 7 w 1796"/>
                  <a:gd name="T73" fmla="*/ 21 h 1883"/>
                  <a:gd name="T74" fmla="*/ 11 w 1796"/>
                  <a:gd name="T75" fmla="*/ 20 h 1883"/>
                  <a:gd name="T76" fmla="*/ 14 w 1796"/>
                  <a:gd name="T77" fmla="*/ 24 h 1883"/>
                  <a:gd name="T78" fmla="*/ 17 w 1796"/>
                  <a:gd name="T79" fmla="*/ 25 h 1883"/>
                  <a:gd name="T80" fmla="*/ 18 w 1796"/>
                  <a:gd name="T81" fmla="*/ 29 h 1883"/>
                  <a:gd name="T82" fmla="*/ 21 w 1796"/>
                  <a:gd name="T83" fmla="*/ 31 h 1883"/>
                  <a:gd name="T84" fmla="*/ 21 w 1796"/>
                  <a:gd name="T85" fmla="*/ 34 h 1883"/>
                  <a:gd name="T86" fmla="*/ 23 w 1796"/>
                  <a:gd name="T87" fmla="*/ 37 h 1883"/>
                  <a:gd name="T88" fmla="*/ 25 w 1796"/>
                  <a:gd name="T89" fmla="*/ 40 h 1883"/>
                  <a:gd name="T90" fmla="*/ 26 w 1796"/>
                  <a:gd name="T91" fmla="*/ 42 h 1883"/>
                  <a:gd name="T92" fmla="*/ 25 w 1796"/>
                  <a:gd name="T93" fmla="*/ 45 h 1883"/>
                  <a:gd name="T94" fmla="*/ 22 w 1796"/>
                  <a:gd name="T95" fmla="*/ 49 h 1883"/>
                  <a:gd name="T96" fmla="*/ 24 w 1796"/>
                  <a:gd name="T97" fmla="*/ 50 h 1883"/>
                  <a:gd name="T98" fmla="*/ 27 w 1796"/>
                  <a:gd name="T99" fmla="*/ 52 h 1883"/>
                  <a:gd name="T100" fmla="*/ 31 w 1796"/>
                  <a:gd name="T101" fmla="*/ 7 h 1883"/>
                  <a:gd name="T102" fmla="*/ 33 w 1796"/>
                  <a:gd name="T103" fmla="*/ 7 h 1883"/>
                  <a:gd name="T104" fmla="*/ 34 w 1796"/>
                  <a:gd name="T105" fmla="*/ 7 h 1883"/>
                  <a:gd name="T106" fmla="*/ 31 w 1796"/>
                  <a:gd name="T107" fmla="*/ 9 h 1883"/>
                  <a:gd name="T108" fmla="*/ 34 w 1796"/>
                  <a:gd name="T109" fmla="*/ 7 h 1883"/>
                  <a:gd name="T110" fmla="*/ 31 w 1796"/>
                  <a:gd name="T111" fmla="*/ 7 h 1883"/>
                  <a:gd name="T112" fmla="*/ 32 w 1796"/>
                  <a:gd name="T113" fmla="*/ 6 h 1883"/>
                  <a:gd name="T114" fmla="*/ 32 w 1796"/>
                  <a:gd name="T115" fmla="*/ 6 h 188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96"/>
                  <a:gd name="T175" fmla="*/ 0 h 1883"/>
                  <a:gd name="T176" fmla="*/ 1796 w 1796"/>
                  <a:gd name="T177" fmla="*/ 1883 h 188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96" h="1883">
                    <a:moveTo>
                      <a:pt x="939" y="1883"/>
                    </a:moveTo>
                    <a:lnTo>
                      <a:pt x="964" y="1861"/>
                    </a:lnTo>
                    <a:lnTo>
                      <a:pt x="982" y="1835"/>
                    </a:lnTo>
                    <a:lnTo>
                      <a:pt x="990" y="1804"/>
                    </a:lnTo>
                    <a:lnTo>
                      <a:pt x="1046" y="1760"/>
                    </a:lnTo>
                    <a:lnTo>
                      <a:pt x="1082" y="1706"/>
                    </a:lnTo>
                    <a:lnTo>
                      <a:pt x="1086" y="1688"/>
                    </a:lnTo>
                    <a:lnTo>
                      <a:pt x="1106" y="1649"/>
                    </a:lnTo>
                    <a:lnTo>
                      <a:pt x="1126" y="1621"/>
                    </a:lnTo>
                    <a:lnTo>
                      <a:pt x="1146" y="1609"/>
                    </a:lnTo>
                    <a:lnTo>
                      <a:pt x="1159" y="1592"/>
                    </a:lnTo>
                    <a:lnTo>
                      <a:pt x="1163" y="1541"/>
                    </a:lnTo>
                    <a:lnTo>
                      <a:pt x="1170" y="1533"/>
                    </a:lnTo>
                    <a:lnTo>
                      <a:pt x="1162" y="1520"/>
                    </a:lnTo>
                    <a:lnTo>
                      <a:pt x="1159" y="1479"/>
                    </a:lnTo>
                    <a:lnTo>
                      <a:pt x="1176" y="1444"/>
                    </a:lnTo>
                    <a:lnTo>
                      <a:pt x="1252" y="1375"/>
                    </a:lnTo>
                    <a:lnTo>
                      <a:pt x="1280" y="1360"/>
                    </a:lnTo>
                    <a:lnTo>
                      <a:pt x="1304" y="1355"/>
                    </a:lnTo>
                    <a:lnTo>
                      <a:pt x="1328" y="1338"/>
                    </a:lnTo>
                    <a:lnTo>
                      <a:pt x="1345" y="1334"/>
                    </a:lnTo>
                    <a:lnTo>
                      <a:pt x="1345" y="1324"/>
                    </a:lnTo>
                    <a:lnTo>
                      <a:pt x="1351" y="1317"/>
                    </a:lnTo>
                    <a:lnTo>
                      <a:pt x="1360" y="1322"/>
                    </a:lnTo>
                    <a:lnTo>
                      <a:pt x="1379" y="1315"/>
                    </a:lnTo>
                    <a:lnTo>
                      <a:pt x="1394" y="1318"/>
                    </a:lnTo>
                    <a:lnTo>
                      <a:pt x="1408" y="1313"/>
                    </a:lnTo>
                    <a:lnTo>
                      <a:pt x="1456" y="1313"/>
                    </a:lnTo>
                    <a:lnTo>
                      <a:pt x="1467" y="1295"/>
                    </a:lnTo>
                    <a:lnTo>
                      <a:pt x="1504" y="1271"/>
                    </a:lnTo>
                    <a:lnTo>
                      <a:pt x="1510" y="1234"/>
                    </a:lnTo>
                    <a:lnTo>
                      <a:pt x="1536" y="1202"/>
                    </a:lnTo>
                    <a:lnTo>
                      <a:pt x="1553" y="1166"/>
                    </a:lnTo>
                    <a:lnTo>
                      <a:pt x="1569" y="1146"/>
                    </a:lnTo>
                    <a:lnTo>
                      <a:pt x="1575" y="1086"/>
                    </a:lnTo>
                    <a:lnTo>
                      <a:pt x="1594" y="1058"/>
                    </a:lnTo>
                    <a:lnTo>
                      <a:pt x="1606" y="971"/>
                    </a:lnTo>
                    <a:lnTo>
                      <a:pt x="1600" y="908"/>
                    </a:lnTo>
                    <a:lnTo>
                      <a:pt x="1607" y="848"/>
                    </a:lnTo>
                    <a:lnTo>
                      <a:pt x="1617" y="837"/>
                    </a:lnTo>
                    <a:lnTo>
                      <a:pt x="1629" y="838"/>
                    </a:lnTo>
                    <a:lnTo>
                      <a:pt x="1643" y="828"/>
                    </a:lnTo>
                    <a:lnTo>
                      <a:pt x="1680" y="756"/>
                    </a:lnTo>
                    <a:lnTo>
                      <a:pt x="1725" y="722"/>
                    </a:lnTo>
                    <a:lnTo>
                      <a:pt x="1728" y="716"/>
                    </a:lnTo>
                    <a:lnTo>
                      <a:pt x="1779" y="651"/>
                    </a:lnTo>
                    <a:lnTo>
                      <a:pt x="1792" y="608"/>
                    </a:lnTo>
                    <a:lnTo>
                      <a:pt x="1796" y="566"/>
                    </a:lnTo>
                    <a:lnTo>
                      <a:pt x="1796" y="547"/>
                    </a:lnTo>
                    <a:lnTo>
                      <a:pt x="1784" y="501"/>
                    </a:lnTo>
                    <a:lnTo>
                      <a:pt x="1768" y="479"/>
                    </a:lnTo>
                    <a:lnTo>
                      <a:pt x="1695" y="469"/>
                    </a:lnTo>
                    <a:lnTo>
                      <a:pt x="1624" y="408"/>
                    </a:lnTo>
                    <a:lnTo>
                      <a:pt x="1585" y="382"/>
                    </a:lnTo>
                    <a:lnTo>
                      <a:pt x="1564" y="374"/>
                    </a:lnTo>
                    <a:lnTo>
                      <a:pt x="1473" y="371"/>
                    </a:lnTo>
                    <a:lnTo>
                      <a:pt x="1400" y="354"/>
                    </a:lnTo>
                    <a:lnTo>
                      <a:pt x="1397" y="346"/>
                    </a:lnTo>
                    <a:lnTo>
                      <a:pt x="1355" y="363"/>
                    </a:lnTo>
                    <a:lnTo>
                      <a:pt x="1363" y="345"/>
                    </a:lnTo>
                    <a:lnTo>
                      <a:pt x="1357" y="338"/>
                    </a:lnTo>
                    <a:lnTo>
                      <a:pt x="1346" y="338"/>
                    </a:lnTo>
                    <a:lnTo>
                      <a:pt x="1351" y="325"/>
                    </a:lnTo>
                    <a:lnTo>
                      <a:pt x="1337" y="308"/>
                    </a:lnTo>
                    <a:lnTo>
                      <a:pt x="1315" y="318"/>
                    </a:lnTo>
                    <a:lnTo>
                      <a:pt x="1309" y="298"/>
                    </a:lnTo>
                    <a:lnTo>
                      <a:pt x="1277" y="286"/>
                    </a:lnTo>
                    <a:lnTo>
                      <a:pt x="1260" y="284"/>
                    </a:lnTo>
                    <a:lnTo>
                      <a:pt x="1233" y="271"/>
                    </a:lnTo>
                    <a:lnTo>
                      <a:pt x="1199" y="269"/>
                    </a:lnTo>
                    <a:lnTo>
                      <a:pt x="1190" y="272"/>
                    </a:lnTo>
                    <a:lnTo>
                      <a:pt x="1171" y="308"/>
                    </a:lnTo>
                    <a:lnTo>
                      <a:pt x="1148" y="317"/>
                    </a:lnTo>
                    <a:lnTo>
                      <a:pt x="1131" y="352"/>
                    </a:lnTo>
                    <a:lnTo>
                      <a:pt x="1129" y="323"/>
                    </a:lnTo>
                    <a:lnTo>
                      <a:pt x="1071" y="325"/>
                    </a:lnTo>
                    <a:lnTo>
                      <a:pt x="1058" y="331"/>
                    </a:lnTo>
                    <a:lnTo>
                      <a:pt x="1038" y="325"/>
                    </a:lnTo>
                    <a:lnTo>
                      <a:pt x="1032" y="334"/>
                    </a:lnTo>
                    <a:lnTo>
                      <a:pt x="1037" y="320"/>
                    </a:lnTo>
                    <a:lnTo>
                      <a:pt x="1060" y="325"/>
                    </a:lnTo>
                    <a:lnTo>
                      <a:pt x="1071" y="318"/>
                    </a:lnTo>
                    <a:lnTo>
                      <a:pt x="1071" y="298"/>
                    </a:lnTo>
                    <a:lnTo>
                      <a:pt x="1058" y="289"/>
                    </a:lnTo>
                    <a:lnTo>
                      <a:pt x="1066" y="278"/>
                    </a:lnTo>
                    <a:lnTo>
                      <a:pt x="1055" y="278"/>
                    </a:lnTo>
                    <a:lnTo>
                      <a:pt x="1048" y="291"/>
                    </a:lnTo>
                    <a:lnTo>
                      <a:pt x="1040" y="292"/>
                    </a:lnTo>
                    <a:lnTo>
                      <a:pt x="1037" y="259"/>
                    </a:lnTo>
                    <a:lnTo>
                      <a:pt x="1097" y="195"/>
                    </a:lnTo>
                    <a:lnTo>
                      <a:pt x="1105" y="164"/>
                    </a:lnTo>
                    <a:lnTo>
                      <a:pt x="1080" y="157"/>
                    </a:lnTo>
                    <a:lnTo>
                      <a:pt x="1065" y="110"/>
                    </a:lnTo>
                    <a:lnTo>
                      <a:pt x="1048" y="57"/>
                    </a:lnTo>
                    <a:lnTo>
                      <a:pt x="1037" y="46"/>
                    </a:lnTo>
                    <a:lnTo>
                      <a:pt x="1028" y="52"/>
                    </a:lnTo>
                    <a:lnTo>
                      <a:pt x="995" y="97"/>
                    </a:lnTo>
                    <a:lnTo>
                      <a:pt x="986" y="120"/>
                    </a:lnTo>
                    <a:lnTo>
                      <a:pt x="961" y="142"/>
                    </a:lnTo>
                    <a:lnTo>
                      <a:pt x="936" y="142"/>
                    </a:lnTo>
                    <a:lnTo>
                      <a:pt x="914" y="148"/>
                    </a:lnTo>
                    <a:lnTo>
                      <a:pt x="896" y="134"/>
                    </a:lnTo>
                    <a:lnTo>
                      <a:pt x="870" y="125"/>
                    </a:lnTo>
                    <a:lnTo>
                      <a:pt x="851" y="130"/>
                    </a:lnTo>
                    <a:lnTo>
                      <a:pt x="834" y="127"/>
                    </a:lnTo>
                    <a:lnTo>
                      <a:pt x="829" y="130"/>
                    </a:lnTo>
                    <a:lnTo>
                      <a:pt x="828" y="154"/>
                    </a:lnTo>
                    <a:lnTo>
                      <a:pt x="803" y="148"/>
                    </a:lnTo>
                    <a:lnTo>
                      <a:pt x="780" y="153"/>
                    </a:lnTo>
                    <a:lnTo>
                      <a:pt x="769" y="147"/>
                    </a:lnTo>
                    <a:lnTo>
                      <a:pt x="752" y="161"/>
                    </a:lnTo>
                    <a:lnTo>
                      <a:pt x="713" y="171"/>
                    </a:lnTo>
                    <a:lnTo>
                      <a:pt x="703" y="181"/>
                    </a:lnTo>
                    <a:lnTo>
                      <a:pt x="682" y="178"/>
                    </a:lnTo>
                    <a:lnTo>
                      <a:pt x="670" y="171"/>
                    </a:lnTo>
                    <a:lnTo>
                      <a:pt x="655" y="156"/>
                    </a:lnTo>
                    <a:lnTo>
                      <a:pt x="653" y="136"/>
                    </a:lnTo>
                    <a:lnTo>
                      <a:pt x="644" y="123"/>
                    </a:lnTo>
                    <a:lnTo>
                      <a:pt x="650" y="72"/>
                    </a:lnTo>
                    <a:lnTo>
                      <a:pt x="661" y="60"/>
                    </a:lnTo>
                    <a:lnTo>
                      <a:pt x="655" y="35"/>
                    </a:lnTo>
                    <a:lnTo>
                      <a:pt x="636" y="31"/>
                    </a:lnTo>
                    <a:lnTo>
                      <a:pt x="640" y="14"/>
                    </a:lnTo>
                    <a:lnTo>
                      <a:pt x="635" y="0"/>
                    </a:lnTo>
                    <a:lnTo>
                      <a:pt x="610" y="1"/>
                    </a:lnTo>
                    <a:lnTo>
                      <a:pt x="610" y="14"/>
                    </a:lnTo>
                    <a:lnTo>
                      <a:pt x="594" y="31"/>
                    </a:lnTo>
                    <a:lnTo>
                      <a:pt x="577" y="32"/>
                    </a:lnTo>
                    <a:lnTo>
                      <a:pt x="556" y="47"/>
                    </a:lnTo>
                    <a:lnTo>
                      <a:pt x="518" y="52"/>
                    </a:lnTo>
                    <a:lnTo>
                      <a:pt x="500" y="63"/>
                    </a:lnTo>
                    <a:lnTo>
                      <a:pt x="480" y="61"/>
                    </a:lnTo>
                    <a:lnTo>
                      <a:pt x="446" y="47"/>
                    </a:lnTo>
                    <a:lnTo>
                      <a:pt x="416" y="43"/>
                    </a:lnTo>
                    <a:lnTo>
                      <a:pt x="421" y="60"/>
                    </a:lnTo>
                    <a:lnTo>
                      <a:pt x="442" y="71"/>
                    </a:lnTo>
                    <a:lnTo>
                      <a:pt x="438" y="97"/>
                    </a:lnTo>
                    <a:lnTo>
                      <a:pt x="446" y="128"/>
                    </a:lnTo>
                    <a:lnTo>
                      <a:pt x="483" y="130"/>
                    </a:lnTo>
                    <a:lnTo>
                      <a:pt x="481" y="139"/>
                    </a:lnTo>
                    <a:lnTo>
                      <a:pt x="452" y="151"/>
                    </a:lnTo>
                    <a:lnTo>
                      <a:pt x="440" y="173"/>
                    </a:lnTo>
                    <a:lnTo>
                      <a:pt x="390" y="191"/>
                    </a:lnTo>
                    <a:lnTo>
                      <a:pt x="376" y="204"/>
                    </a:lnTo>
                    <a:lnTo>
                      <a:pt x="342" y="205"/>
                    </a:lnTo>
                    <a:lnTo>
                      <a:pt x="320" y="179"/>
                    </a:lnTo>
                    <a:lnTo>
                      <a:pt x="310" y="187"/>
                    </a:lnTo>
                    <a:lnTo>
                      <a:pt x="305" y="161"/>
                    </a:lnTo>
                    <a:lnTo>
                      <a:pt x="293" y="147"/>
                    </a:lnTo>
                    <a:lnTo>
                      <a:pt x="269" y="156"/>
                    </a:lnTo>
                    <a:lnTo>
                      <a:pt x="257" y="148"/>
                    </a:lnTo>
                    <a:lnTo>
                      <a:pt x="251" y="161"/>
                    </a:lnTo>
                    <a:lnTo>
                      <a:pt x="183" y="161"/>
                    </a:lnTo>
                    <a:lnTo>
                      <a:pt x="183" y="190"/>
                    </a:lnTo>
                    <a:lnTo>
                      <a:pt x="189" y="193"/>
                    </a:lnTo>
                    <a:lnTo>
                      <a:pt x="206" y="191"/>
                    </a:lnTo>
                    <a:lnTo>
                      <a:pt x="215" y="212"/>
                    </a:lnTo>
                    <a:lnTo>
                      <a:pt x="197" y="210"/>
                    </a:lnTo>
                    <a:lnTo>
                      <a:pt x="172" y="216"/>
                    </a:lnTo>
                    <a:lnTo>
                      <a:pt x="172" y="247"/>
                    </a:lnTo>
                    <a:lnTo>
                      <a:pt x="193" y="266"/>
                    </a:lnTo>
                    <a:lnTo>
                      <a:pt x="201" y="297"/>
                    </a:lnTo>
                    <a:lnTo>
                      <a:pt x="195" y="335"/>
                    </a:lnTo>
                    <a:lnTo>
                      <a:pt x="186" y="380"/>
                    </a:lnTo>
                    <a:lnTo>
                      <a:pt x="176" y="430"/>
                    </a:lnTo>
                    <a:lnTo>
                      <a:pt x="171" y="435"/>
                    </a:lnTo>
                    <a:lnTo>
                      <a:pt x="154" y="433"/>
                    </a:lnTo>
                    <a:lnTo>
                      <a:pt x="99" y="450"/>
                    </a:lnTo>
                    <a:lnTo>
                      <a:pt x="61" y="472"/>
                    </a:lnTo>
                    <a:lnTo>
                      <a:pt x="36" y="510"/>
                    </a:lnTo>
                    <a:lnTo>
                      <a:pt x="34" y="540"/>
                    </a:lnTo>
                    <a:lnTo>
                      <a:pt x="16" y="547"/>
                    </a:lnTo>
                    <a:lnTo>
                      <a:pt x="0" y="586"/>
                    </a:lnTo>
                    <a:lnTo>
                      <a:pt x="11" y="620"/>
                    </a:lnTo>
                    <a:lnTo>
                      <a:pt x="42" y="651"/>
                    </a:lnTo>
                    <a:lnTo>
                      <a:pt x="37" y="670"/>
                    </a:lnTo>
                    <a:lnTo>
                      <a:pt x="65" y="674"/>
                    </a:lnTo>
                    <a:lnTo>
                      <a:pt x="78" y="693"/>
                    </a:lnTo>
                    <a:lnTo>
                      <a:pt x="99" y="697"/>
                    </a:lnTo>
                    <a:lnTo>
                      <a:pt x="122" y="688"/>
                    </a:lnTo>
                    <a:lnTo>
                      <a:pt x="152" y="665"/>
                    </a:lnTo>
                    <a:lnTo>
                      <a:pt x="152" y="741"/>
                    </a:lnTo>
                    <a:lnTo>
                      <a:pt x="163" y="747"/>
                    </a:lnTo>
                    <a:lnTo>
                      <a:pt x="189" y="741"/>
                    </a:lnTo>
                    <a:lnTo>
                      <a:pt x="249" y="745"/>
                    </a:lnTo>
                    <a:lnTo>
                      <a:pt x="288" y="728"/>
                    </a:lnTo>
                    <a:lnTo>
                      <a:pt x="328" y="688"/>
                    </a:lnTo>
                    <a:lnTo>
                      <a:pt x="384" y="682"/>
                    </a:lnTo>
                    <a:lnTo>
                      <a:pt x="393" y="691"/>
                    </a:lnTo>
                    <a:lnTo>
                      <a:pt x="395" y="705"/>
                    </a:lnTo>
                    <a:lnTo>
                      <a:pt x="395" y="733"/>
                    </a:lnTo>
                    <a:lnTo>
                      <a:pt x="387" y="756"/>
                    </a:lnTo>
                    <a:lnTo>
                      <a:pt x="399" y="787"/>
                    </a:lnTo>
                    <a:lnTo>
                      <a:pt x="429" y="809"/>
                    </a:lnTo>
                    <a:lnTo>
                      <a:pt x="483" y="818"/>
                    </a:lnTo>
                    <a:lnTo>
                      <a:pt x="497" y="832"/>
                    </a:lnTo>
                    <a:lnTo>
                      <a:pt x="535" y="845"/>
                    </a:lnTo>
                    <a:lnTo>
                      <a:pt x="554" y="860"/>
                    </a:lnTo>
                    <a:lnTo>
                      <a:pt x="585" y="860"/>
                    </a:lnTo>
                    <a:lnTo>
                      <a:pt x="599" y="868"/>
                    </a:lnTo>
                    <a:lnTo>
                      <a:pt x="611" y="882"/>
                    </a:lnTo>
                    <a:lnTo>
                      <a:pt x="622" y="919"/>
                    </a:lnTo>
                    <a:lnTo>
                      <a:pt x="619" y="939"/>
                    </a:lnTo>
                    <a:lnTo>
                      <a:pt x="613" y="945"/>
                    </a:lnTo>
                    <a:lnTo>
                      <a:pt x="631" y="992"/>
                    </a:lnTo>
                    <a:lnTo>
                      <a:pt x="712" y="999"/>
                    </a:lnTo>
                    <a:lnTo>
                      <a:pt x="707" y="1022"/>
                    </a:lnTo>
                    <a:lnTo>
                      <a:pt x="712" y="1039"/>
                    </a:lnTo>
                    <a:lnTo>
                      <a:pt x="729" y="1046"/>
                    </a:lnTo>
                    <a:lnTo>
                      <a:pt x="743" y="1081"/>
                    </a:lnTo>
                    <a:lnTo>
                      <a:pt x="741" y="1128"/>
                    </a:lnTo>
                    <a:lnTo>
                      <a:pt x="732" y="1154"/>
                    </a:lnTo>
                    <a:lnTo>
                      <a:pt x="735" y="1174"/>
                    </a:lnTo>
                    <a:lnTo>
                      <a:pt x="726" y="1179"/>
                    </a:lnTo>
                    <a:lnTo>
                      <a:pt x="724" y="1185"/>
                    </a:lnTo>
                    <a:lnTo>
                      <a:pt x="732" y="1199"/>
                    </a:lnTo>
                    <a:lnTo>
                      <a:pt x="732" y="1267"/>
                    </a:lnTo>
                    <a:lnTo>
                      <a:pt x="735" y="1273"/>
                    </a:lnTo>
                    <a:lnTo>
                      <a:pt x="774" y="1285"/>
                    </a:lnTo>
                    <a:lnTo>
                      <a:pt x="805" y="1278"/>
                    </a:lnTo>
                    <a:lnTo>
                      <a:pt x="829" y="1288"/>
                    </a:lnTo>
                    <a:lnTo>
                      <a:pt x="837" y="1300"/>
                    </a:lnTo>
                    <a:lnTo>
                      <a:pt x="840" y="1351"/>
                    </a:lnTo>
                    <a:lnTo>
                      <a:pt x="846" y="1361"/>
                    </a:lnTo>
                    <a:lnTo>
                      <a:pt x="859" y="1368"/>
                    </a:lnTo>
                    <a:lnTo>
                      <a:pt x="889" y="1363"/>
                    </a:lnTo>
                    <a:lnTo>
                      <a:pt x="894" y="1368"/>
                    </a:lnTo>
                    <a:lnTo>
                      <a:pt x="899" y="1395"/>
                    </a:lnTo>
                    <a:lnTo>
                      <a:pt x="891" y="1451"/>
                    </a:lnTo>
                    <a:lnTo>
                      <a:pt x="913" y="1449"/>
                    </a:lnTo>
                    <a:lnTo>
                      <a:pt x="918" y="1454"/>
                    </a:lnTo>
                    <a:lnTo>
                      <a:pt x="928" y="1488"/>
                    </a:lnTo>
                    <a:lnTo>
                      <a:pt x="925" y="1527"/>
                    </a:lnTo>
                    <a:lnTo>
                      <a:pt x="904" y="1544"/>
                    </a:lnTo>
                    <a:lnTo>
                      <a:pt x="880" y="1550"/>
                    </a:lnTo>
                    <a:lnTo>
                      <a:pt x="828" y="1600"/>
                    </a:lnTo>
                    <a:lnTo>
                      <a:pt x="789" y="1654"/>
                    </a:lnTo>
                    <a:lnTo>
                      <a:pt x="746" y="1693"/>
                    </a:lnTo>
                    <a:lnTo>
                      <a:pt x="760" y="1694"/>
                    </a:lnTo>
                    <a:lnTo>
                      <a:pt x="774" y="1685"/>
                    </a:lnTo>
                    <a:lnTo>
                      <a:pt x="784" y="1686"/>
                    </a:lnTo>
                    <a:lnTo>
                      <a:pt x="814" y="1713"/>
                    </a:lnTo>
                    <a:lnTo>
                      <a:pt x="820" y="1733"/>
                    </a:lnTo>
                    <a:lnTo>
                      <a:pt x="829" y="1733"/>
                    </a:lnTo>
                    <a:lnTo>
                      <a:pt x="842" y="1725"/>
                    </a:lnTo>
                    <a:lnTo>
                      <a:pt x="859" y="1747"/>
                    </a:lnTo>
                    <a:lnTo>
                      <a:pt x="885" y="1757"/>
                    </a:lnTo>
                    <a:lnTo>
                      <a:pt x="899" y="1774"/>
                    </a:lnTo>
                    <a:lnTo>
                      <a:pt x="922" y="1784"/>
                    </a:lnTo>
                    <a:lnTo>
                      <a:pt x="931" y="1810"/>
                    </a:lnTo>
                    <a:lnTo>
                      <a:pt x="953" y="1828"/>
                    </a:lnTo>
                    <a:lnTo>
                      <a:pt x="938" y="1850"/>
                    </a:lnTo>
                    <a:lnTo>
                      <a:pt x="936" y="1875"/>
                    </a:lnTo>
                    <a:lnTo>
                      <a:pt x="939" y="1883"/>
                    </a:lnTo>
                    <a:close/>
                    <a:moveTo>
                      <a:pt x="1086" y="237"/>
                    </a:moveTo>
                    <a:lnTo>
                      <a:pt x="1088" y="244"/>
                    </a:lnTo>
                    <a:lnTo>
                      <a:pt x="1082" y="244"/>
                    </a:lnTo>
                    <a:lnTo>
                      <a:pt x="1080" y="238"/>
                    </a:lnTo>
                    <a:lnTo>
                      <a:pt x="1086" y="237"/>
                    </a:lnTo>
                    <a:close/>
                    <a:moveTo>
                      <a:pt x="1128" y="246"/>
                    </a:moveTo>
                    <a:lnTo>
                      <a:pt x="1112" y="247"/>
                    </a:lnTo>
                    <a:lnTo>
                      <a:pt x="1123" y="237"/>
                    </a:lnTo>
                    <a:lnTo>
                      <a:pt x="1128" y="238"/>
                    </a:lnTo>
                    <a:lnTo>
                      <a:pt x="1128" y="246"/>
                    </a:lnTo>
                    <a:close/>
                    <a:moveTo>
                      <a:pt x="1171" y="255"/>
                    </a:moveTo>
                    <a:lnTo>
                      <a:pt x="1170" y="280"/>
                    </a:lnTo>
                    <a:lnTo>
                      <a:pt x="1143" y="309"/>
                    </a:lnTo>
                    <a:lnTo>
                      <a:pt x="1109" y="322"/>
                    </a:lnTo>
                    <a:lnTo>
                      <a:pt x="1088" y="320"/>
                    </a:lnTo>
                    <a:lnTo>
                      <a:pt x="1077" y="314"/>
                    </a:lnTo>
                    <a:lnTo>
                      <a:pt x="1074" y="261"/>
                    </a:lnTo>
                    <a:lnTo>
                      <a:pt x="1088" y="250"/>
                    </a:lnTo>
                    <a:lnTo>
                      <a:pt x="1126" y="252"/>
                    </a:lnTo>
                    <a:lnTo>
                      <a:pt x="1153" y="247"/>
                    </a:lnTo>
                    <a:lnTo>
                      <a:pt x="1171" y="255"/>
                    </a:lnTo>
                    <a:close/>
                    <a:moveTo>
                      <a:pt x="1074" y="254"/>
                    </a:moveTo>
                    <a:lnTo>
                      <a:pt x="1058" y="272"/>
                    </a:lnTo>
                    <a:lnTo>
                      <a:pt x="1052" y="272"/>
                    </a:lnTo>
                    <a:lnTo>
                      <a:pt x="1048" y="263"/>
                    </a:lnTo>
                    <a:lnTo>
                      <a:pt x="1058" y="246"/>
                    </a:lnTo>
                    <a:lnTo>
                      <a:pt x="1074" y="241"/>
                    </a:lnTo>
                    <a:lnTo>
                      <a:pt x="1065" y="250"/>
                    </a:lnTo>
                    <a:lnTo>
                      <a:pt x="1072" y="250"/>
                    </a:lnTo>
                    <a:lnTo>
                      <a:pt x="1074" y="254"/>
                    </a:lnTo>
                    <a:close/>
                    <a:moveTo>
                      <a:pt x="1091" y="218"/>
                    </a:moveTo>
                    <a:lnTo>
                      <a:pt x="1083" y="224"/>
                    </a:lnTo>
                    <a:lnTo>
                      <a:pt x="1089" y="235"/>
                    </a:lnTo>
                    <a:lnTo>
                      <a:pt x="1109" y="238"/>
                    </a:lnTo>
                    <a:lnTo>
                      <a:pt x="1109" y="232"/>
                    </a:lnTo>
                    <a:lnTo>
                      <a:pt x="1091" y="218"/>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82" name="Freeform 251"/>
              <p:cNvSpPr>
                <a:spLocks noChangeAspect="1" noEditPoints="1"/>
              </p:cNvSpPr>
              <p:nvPr/>
            </p:nvSpPr>
            <p:spPr bwMode="gray">
              <a:xfrm>
                <a:off x="2647500" y="3236867"/>
                <a:ext cx="449851" cy="842612"/>
              </a:xfrm>
              <a:custGeom>
                <a:avLst/>
                <a:gdLst>
                  <a:gd name="T0" fmla="*/ 2 w 908"/>
                  <a:gd name="T1" fmla="*/ 51 h 2014"/>
                  <a:gd name="T2" fmla="*/ 0 w 908"/>
                  <a:gd name="T3" fmla="*/ 48 h 2014"/>
                  <a:gd name="T4" fmla="*/ 1 w 908"/>
                  <a:gd name="T5" fmla="*/ 42 h 2014"/>
                  <a:gd name="T6" fmla="*/ 2 w 908"/>
                  <a:gd name="T7" fmla="*/ 38 h 2014"/>
                  <a:gd name="T8" fmla="*/ 3 w 908"/>
                  <a:gd name="T9" fmla="*/ 37 h 2014"/>
                  <a:gd name="T10" fmla="*/ 2 w 908"/>
                  <a:gd name="T11" fmla="*/ 35 h 2014"/>
                  <a:gd name="T12" fmla="*/ 2 w 908"/>
                  <a:gd name="T13" fmla="*/ 32 h 2014"/>
                  <a:gd name="T14" fmla="*/ 3 w 908"/>
                  <a:gd name="T15" fmla="*/ 27 h 2014"/>
                  <a:gd name="T16" fmla="*/ 3 w 908"/>
                  <a:gd name="T17" fmla="*/ 22 h 2014"/>
                  <a:gd name="T18" fmla="*/ 4 w 908"/>
                  <a:gd name="T19" fmla="*/ 19 h 2014"/>
                  <a:gd name="T20" fmla="*/ 4 w 908"/>
                  <a:gd name="T21" fmla="*/ 17 h 2014"/>
                  <a:gd name="T22" fmla="*/ 4 w 908"/>
                  <a:gd name="T23" fmla="*/ 14 h 2014"/>
                  <a:gd name="T24" fmla="*/ 6 w 908"/>
                  <a:gd name="T25" fmla="*/ 9 h 2014"/>
                  <a:gd name="T26" fmla="*/ 6 w 908"/>
                  <a:gd name="T27" fmla="*/ 5 h 2014"/>
                  <a:gd name="T28" fmla="*/ 8 w 908"/>
                  <a:gd name="T29" fmla="*/ 2 h 2014"/>
                  <a:gd name="T30" fmla="*/ 11 w 908"/>
                  <a:gd name="T31" fmla="*/ 1 h 2014"/>
                  <a:gd name="T32" fmla="*/ 14 w 908"/>
                  <a:gd name="T33" fmla="*/ 1 h 2014"/>
                  <a:gd name="T34" fmla="*/ 17 w 908"/>
                  <a:gd name="T35" fmla="*/ 3 h 2014"/>
                  <a:gd name="T36" fmla="*/ 21 w 908"/>
                  <a:gd name="T37" fmla="*/ 6 h 2014"/>
                  <a:gd name="T38" fmla="*/ 21 w 908"/>
                  <a:gd name="T39" fmla="*/ 8 h 2014"/>
                  <a:gd name="T40" fmla="*/ 25 w 908"/>
                  <a:gd name="T41" fmla="*/ 6 h 2014"/>
                  <a:gd name="T42" fmla="*/ 26 w 908"/>
                  <a:gd name="T43" fmla="*/ 8 h 2014"/>
                  <a:gd name="T44" fmla="*/ 22 w 908"/>
                  <a:gd name="T45" fmla="*/ 11 h 2014"/>
                  <a:gd name="T46" fmla="*/ 20 w 908"/>
                  <a:gd name="T47" fmla="*/ 15 h 2014"/>
                  <a:gd name="T48" fmla="*/ 20 w 908"/>
                  <a:gd name="T49" fmla="*/ 19 h 2014"/>
                  <a:gd name="T50" fmla="*/ 21 w 908"/>
                  <a:gd name="T51" fmla="*/ 21 h 2014"/>
                  <a:gd name="T52" fmla="*/ 22 w 908"/>
                  <a:gd name="T53" fmla="*/ 23 h 2014"/>
                  <a:gd name="T54" fmla="*/ 19 w 908"/>
                  <a:gd name="T55" fmla="*/ 26 h 2014"/>
                  <a:gd name="T56" fmla="*/ 15 w 908"/>
                  <a:gd name="T57" fmla="*/ 27 h 2014"/>
                  <a:gd name="T58" fmla="*/ 15 w 908"/>
                  <a:gd name="T59" fmla="*/ 28 h 2014"/>
                  <a:gd name="T60" fmla="*/ 14 w 908"/>
                  <a:gd name="T61" fmla="*/ 30 h 2014"/>
                  <a:gd name="T62" fmla="*/ 11 w 908"/>
                  <a:gd name="T63" fmla="*/ 30 h 2014"/>
                  <a:gd name="T64" fmla="*/ 12 w 908"/>
                  <a:gd name="T65" fmla="*/ 33 h 2014"/>
                  <a:gd name="T66" fmla="*/ 13 w 908"/>
                  <a:gd name="T67" fmla="*/ 32 h 2014"/>
                  <a:gd name="T68" fmla="*/ 12 w 908"/>
                  <a:gd name="T69" fmla="*/ 33 h 2014"/>
                  <a:gd name="T70" fmla="*/ 12 w 908"/>
                  <a:gd name="T71" fmla="*/ 34 h 2014"/>
                  <a:gd name="T72" fmla="*/ 11 w 908"/>
                  <a:gd name="T73" fmla="*/ 36 h 2014"/>
                  <a:gd name="T74" fmla="*/ 9 w 908"/>
                  <a:gd name="T75" fmla="*/ 38 h 2014"/>
                  <a:gd name="T76" fmla="*/ 8 w 908"/>
                  <a:gd name="T77" fmla="*/ 41 h 2014"/>
                  <a:gd name="T78" fmla="*/ 10 w 908"/>
                  <a:gd name="T79" fmla="*/ 42 h 2014"/>
                  <a:gd name="T80" fmla="*/ 10 w 908"/>
                  <a:gd name="T81" fmla="*/ 44 h 2014"/>
                  <a:gd name="T82" fmla="*/ 8 w 908"/>
                  <a:gd name="T83" fmla="*/ 46 h 2014"/>
                  <a:gd name="T84" fmla="*/ 6 w 908"/>
                  <a:gd name="T85" fmla="*/ 47 h 2014"/>
                  <a:gd name="T86" fmla="*/ 5 w 908"/>
                  <a:gd name="T87" fmla="*/ 49 h 2014"/>
                  <a:gd name="T88" fmla="*/ 6 w 908"/>
                  <a:gd name="T89" fmla="*/ 51 h 2014"/>
                  <a:gd name="T90" fmla="*/ 12 w 908"/>
                  <a:gd name="T91" fmla="*/ 58 h 2014"/>
                  <a:gd name="T92" fmla="*/ 6 w 908"/>
                  <a:gd name="T93" fmla="*/ 53 h 2014"/>
                  <a:gd name="T94" fmla="*/ 7 w 908"/>
                  <a:gd name="T95" fmla="*/ 55 h 2014"/>
                  <a:gd name="T96" fmla="*/ 10 w 908"/>
                  <a:gd name="T97" fmla="*/ 58 h 2014"/>
                  <a:gd name="T98" fmla="*/ 6 w 908"/>
                  <a:gd name="T99" fmla="*/ 58 h 20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08"/>
                  <a:gd name="T151" fmla="*/ 0 h 2014"/>
                  <a:gd name="T152" fmla="*/ 908 w 908"/>
                  <a:gd name="T153" fmla="*/ 2014 h 201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08" h="2014">
                    <a:moveTo>
                      <a:pt x="231" y="1801"/>
                    </a:moveTo>
                    <a:lnTo>
                      <a:pt x="166" y="1782"/>
                    </a:lnTo>
                    <a:lnTo>
                      <a:pt x="59" y="1778"/>
                    </a:lnTo>
                    <a:lnTo>
                      <a:pt x="50" y="1759"/>
                    </a:lnTo>
                    <a:lnTo>
                      <a:pt x="48" y="1683"/>
                    </a:lnTo>
                    <a:lnTo>
                      <a:pt x="20" y="1681"/>
                    </a:lnTo>
                    <a:lnTo>
                      <a:pt x="5" y="1693"/>
                    </a:lnTo>
                    <a:lnTo>
                      <a:pt x="0" y="1647"/>
                    </a:lnTo>
                    <a:lnTo>
                      <a:pt x="7" y="1601"/>
                    </a:lnTo>
                    <a:lnTo>
                      <a:pt x="37" y="1550"/>
                    </a:lnTo>
                    <a:lnTo>
                      <a:pt x="48" y="1516"/>
                    </a:lnTo>
                    <a:lnTo>
                      <a:pt x="44" y="1471"/>
                    </a:lnTo>
                    <a:lnTo>
                      <a:pt x="67" y="1436"/>
                    </a:lnTo>
                    <a:lnTo>
                      <a:pt x="78" y="1402"/>
                    </a:lnTo>
                    <a:lnTo>
                      <a:pt x="79" y="1327"/>
                    </a:lnTo>
                    <a:lnTo>
                      <a:pt x="88" y="1302"/>
                    </a:lnTo>
                    <a:lnTo>
                      <a:pt x="68" y="1289"/>
                    </a:lnTo>
                    <a:lnTo>
                      <a:pt x="65" y="1278"/>
                    </a:lnTo>
                    <a:lnTo>
                      <a:pt x="93" y="1278"/>
                    </a:lnTo>
                    <a:lnTo>
                      <a:pt x="95" y="1272"/>
                    </a:lnTo>
                    <a:lnTo>
                      <a:pt x="88" y="1256"/>
                    </a:lnTo>
                    <a:lnTo>
                      <a:pt x="70" y="1253"/>
                    </a:lnTo>
                    <a:lnTo>
                      <a:pt x="73" y="1224"/>
                    </a:lnTo>
                    <a:lnTo>
                      <a:pt x="67" y="1202"/>
                    </a:lnTo>
                    <a:lnTo>
                      <a:pt x="65" y="1173"/>
                    </a:lnTo>
                    <a:lnTo>
                      <a:pt x="59" y="1165"/>
                    </a:lnTo>
                    <a:lnTo>
                      <a:pt x="59" y="1134"/>
                    </a:lnTo>
                    <a:lnTo>
                      <a:pt x="76" y="1095"/>
                    </a:lnTo>
                    <a:lnTo>
                      <a:pt x="76" y="1086"/>
                    </a:lnTo>
                    <a:lnTo>
                      <a:pt x="65" y="1061"/>
                    </a:lnTo>
                    <a:lnTo>
                      <a:pt x="75" y="985"/>
                    </a:lnTo>
                    <a:lnTo>
                      <a:pt x="92" y="921"/>
                    </a:lnTo>
                    <a:lnTo>
                      <a:pt x="107" y="897"/>
                    </a:lnTo>
                    <a:lnTo>
                      <a:pt x="101" y="854"/>
                    </a:lnTo>
                    <a:lnTo>
                      <a:pt x="104" y="789"/>
                    </a:lnTo>
                    <a:lnTo>
                      <a:pt x="107" y="777"/>
                    </a:lnTo>
                    <a:lnTo>
                      <a:pt x="134" y="752"/>
                    </a:lnTo>
                    <a:lnTo>
                      <a:pt x="130" y="706"/>
                    </a:lnTo>
                    <a:lnTo>
                      <a:pt x="141" y="696"/>
                    </a:lnTo>
                    <a:lnTo>
                      <a:pt x="146" y="670"/>
                    </a:lnTo>
                    <a:lnTo>
                      <a:pt x="161" y="643"/>
                    </a:lnTo>
                    <a:lnTo>
                      <a:pt x="158" y="600"/>
                    </a:lnTo>
                    <a:lnTo>
                      <a:pt x="149" y="589"/>
                    </a:lnTo>
                    <a:lnTo>
                      <a:pt x="149" y="571"/>
                    </a:lnTo>
                    <a:lnTo>
                      <a:pt x="138" y="543"/>
                    </a:lnTo>
                    <a:lnTo>
                      <a:pt x="138" y="518"/>
                    </a:lnTo>
                    <a:lnTo>
                      <a:pt x="130" y="510"/>
                    </a:lnTo>
                    <a:lnTo>
                      <a:pt x="132" y="486"/>
                    </a:lnTo>
                    <a:lnTo>
                      <a:pt x="156" y="433"/>
                    </a:lnTo>
                    <a:lnTo>
                      <a:pt x="160" y="385"/>
                    </a:lnTo>
                    <a:lnTo>
                      <a:pt x="177" y="322"/>
                    </a:lnTo>
                    <a:lnTo>
                      <a:pt x="198" y="298"/>
                    </a:lnTo>
                    <a:lnTo>
                      <a:pt x="205" y="274"/>
                    </a:lnTo>
                    <a:lnTo>
                      <a:pt x="231" y="255"/>
                    </a:lnTo>
                    <a:lnTo>
                      <a:pt x="222" y="187"/>
                    </a:lnTo>
                    <a:lnTo>
                      <a:pt x="222" y="173"/>
                    </a:lnTo>
                    <a:lnTo>
                      <a:pt x="228" y="164"/>
                    </a:lnTo>
                    <a:lnTo>
                      <a:pt x="228" y="136"/>
                    </a:lnTo>
                    <a:lnTo>
                      <a:pt x="282" y="110"/>
                    </a:lnTo>
                    <a:lnTo>
                      <a:pt x="290" y="71"/>
                    </a:lnTo>
                    <a:lnTo>
                      <a:pt x="285" y="52"/>
                    </a:lnTo>
                    <a:lnTo>
                      <a:pt x="333" y="0"/>
                    </a:lnTo>
                    <a:lnTo>
                      <a:pt x="347" y="15"/>
                    </a:lnTo>
                    <a:lnTo>
                      <a:pt x="396" y="23"/>
                    </a:lnTo>
                    <a:lnTo>
                      <a:pt x="417" y="44"/>
                    </a:lnTo>
                    <a:lnTo>
                      <a:pt x="427" y="10"/>
                    </a:lnTo>
                    <a:lnTo>
                      <a:pt x="472" y="14"/>
                    </a:lnTo>
                    <a:lnTo>
                      <a:pt x="491" y="26"/>
                    </a:lnTo>
                    <a:lnTo>
                      <a:pt x="505" y="31"/>
                    </a:lnTo>
                    <a:lnTo>
                      <a:pt x="534" y="68"/>
                    </a:lnTo>
                    <a:lnTo>
                      <a:pt x="568" y="91"/>
                    </a:lnTo>
                    <a:lnTo>
                      <a:pt x="577" y="108"/>
                    </a:lnTo>
                    <a:lnTo>
                      <a:pt x="632" y="120"/>
                    </a:lnTo>
                    <a:lnTo>
                      <a:pt x="684" y="151"/>
                    </a:lnTo>
                    <a:lnTo>
                      <a:pt x="718" y="176"/>
                    </a:lnTo>
                    <a:lnTo>
                      <a:pt x="721" y="196"/>
                    </a:lnTo>
                    <a:lnTo>
                      <a:pt x="693" y="246"/>
                    </a:lnTo>
                    <a:lnTo>
                      <a:pt x="692" y="258"/>
                    </a:lnTo>
                    <a:lnTo>
                      <a:pt x="692" y="269"/>
                    </a:lnTo>
                    <a:lnTo>
                      <a:pt x="737" y="274"/>
                    </a:lnTo>
                    <a:lnTo>
                      <a:pt x="764" y="286"/>
                    </a:lnTo>
                    <a:lnTo>
                      <a:pt x="817" y="278"/>
                    </a:lnTo>
                    <a:lnTo>
                      <a:pt x="862" y="235"/>
                    </a:lnTo>
                    <a:lnTo>
                      <a:pt x="871" y="190"/>
                    </a:lnTo>
                    <a:lnTo>
                      <a:pt x="893" y="188"/>
                    </a:lnTo>
                    <a:lnTo>
                      <a:pt x="898" y="193"/>
                    </a:lnTo>
                    <a:lnTo>
                      <a:pt x="908" y="227"/>
                    </a:lnTo>
                    <a:lnTo>
                      <a:pt x="905" y="266"/>
                    </a:lnTo>
                    <a:lnTo>
                      <a:pt x="884" y="283"/>
                    </a:lnTo>
                    <a:lnTo>
                      <a:pt x="860" y="289"/>
                    </a:lnTo>
                    <a:lnTo>
                      <a:pt x="808" y="339"/>
                    </a:lnTo>
                    <a:lnTo>
                      <a:pt x="769" y="393"/>
                    </a:lnTo>
                    <a:lnTo>
                      <a:pt x="726" y="432"/>
                    </a:lnTo>
                    <a:lnTo>
                      <a:pt x="715" y="445"/>
                    </a:lnTo>
                    <a:lnTo>
                      <a:pt x="713" y="496"/>
                    </a:lnTo>
                    <a:lnTo>
                      <a:pt x="704" y="524"/>
                    </a:lnTo>
                    <a:lnTo>
                      <a:pt x="703" y="575"/>
                    </a:lnTo>
                    <a:lnTo>
                      <a:pt x="692" y="600"/>
                    </a:lnTo>
                    <a:lnTo>
                      <a:pt x="687" y="634"/>
                    </a:lnTo>
                    <a:lnTo>
                      <a:pt x="684" y="651"/>
                    </a:lnTo>
                    <a:lnTo>
                      <a:pt x="692" y="668"/>
                    </a:lnTo>
                    <a:lnTo>
                      <a:pt x="720" y="685"/>
                    </a:lnTo>
                    <a:lnTo>
                      <a:pt x="744" y="710"/>
                    </a:lnTo>
                    <a:lnTo>
                      <a:pt x="735" y="738"/>
                    </a:lnTo>
                    <a:lnTo>
                      <a:pt x="749" y="762"/>
                    </a:lnTo>
                    <a:lnTo>
                      <a:pt x="768" y="766"/>
                    </a:lnTo>
                    <a:lnTo>
                      <a:pt x="769" y="798"/>
                    </a:lnTo>
                    <a:lnTo>
                      <a:pt x="764" y="809"/>
                    </a:lnTo>
                    <a:lnTo>
                      <a:pt x="732" y="852"/>
                    </a:lnTo>
                    <a:lnTo>
                      <a:pt x="727" y="872"/>
                    </a:lnTo>
                    <a:lnTo>
                      <a:pt x="706" y="888"/>
                    </a:lnTo>
                    <a:lnTo>
                      <a:pt x="644" y="908"/>
                    </a:lnTo>
                    <a:lnTo>
                      <a:pt x="569" y="919"/>
                    </a:lnTo>
                    <a:lnTo>
                      <a:pt x="522" y="916"/>
                    </a:lnTo>
                    <a:lnTo>
                      <a:pt x="510" y="906"/>
                    </a:lnTo>
                    <a:lnTo>
                      <a:pt x="510" y="934"/>
                    </a:lnTo>
                    <a:lnTo>
                      <a:pt x="520" y="948"/>
                    </a:lnTo>
                    <a:lnTo>
                      <a:pt x="519" y="964"/>
                    </a:lnTo>
                    <a:lnTo>
                      <a:pt x="519" y="970"/>
                    </a:lnTo>
                    <a:lnTo>
                      <a:pt x="508" y="982"/>
                    </a:lnTo>
                    <a:lnTo>
                      <a:pt x="510" y="1026"/>
                    </a:lnTo>
                    <a:lnTo>
                      <a:pt x="502" y="1038"/>
                    </a:lnTo>
                    <a:lnTo>
                      <a:pt x="489" y="1043"/>
                    </a:lnTo>
                    <a:lnTo>
                      <a:pt x="474" y="1052"/>
                    </a:lnTo>
                    <a:lnTo>
                      <a:pt x="443" y="1050"/>
                    </a:lnTo>
                    <a:lnTo>
                      <a:pt x="396" y="1032"/>
                    </a:lnTo>
                    <a:lnTo>
                      <a:pt x="388" y="1021"/>
                    </a:lnTo>
                    <a:lnTo>
                      <a:pt x="379" y="1033"/>
                    </a:lnTo>
                    <a:lnTo>
                      <a:pt x="387" y="1106"/>
                    </a:lnTo>
                    <a:lnTo>
                      <a:pt x="409" y="1119"/>
                    </a:lnTo>
                    <a:lnTo>
                      <a:pt x="405" y="1126"/>
                    </a:lnTo>
                    <a:lnTo>
                      <a:pt x="410" y="1129"/>
                    </a:lnTo>
                    <a:lnTo>
                      <a:pt x="427" y="1126"/>
                    </a:lnTo>
                    <a:lnTo>
                      <a:pt x="418" y="1114"/>
                    </a:lnTo>
                    <a:lnTo>
                      <a:pt x="444" y="1107"/>
                    </a:lnTo>
                    <a:lnTo>
                      <a:pt x="449" y="1117"/>
                    </a:lnTo>
                    <a:lnTo>
                      <a:pt x="452" y="1140"/>
                    </a:lnTo>
                    <a:lnTo>
                      <a:pt x="444" y="1153"/>
                    </a:lnTo>
                    <a:lnTo>
                      <a:pt x="422" y="1153"/>
                    </a:lnTo>
                    <a:lnTo>
                      <a:pt x="420" y="1143"/>
                    </a:lnTo>
                    <a:lnTo>
                      <a:pt x="407" y="1134"/>
                    </a:lnTo>
                    <a:lnTo>
                      <a:pt x="387" y="1148"/>
                    </a:lnTo>
                    <a:lnTo>
                      <a:pt x="387" y="1153"/>
                    </a:lnTo>
                    <a:lnTo>
                      <a:pt x="420" y="1166"/>
                    </a:lnTo>
                    <a:lnTo>
                      <a:pt x="392" y="1182"/>
                    </a:lnTo>
                    <a:lnTo>
                      <a:pt x="388" y="1188"/>
                    </a:lnTo>
                    <a:lnTo>
                      <a:pt x="378" y="1204"/>
                    </a:lnTo>
                    <a:lnTo>
                      <a:pt x="378" y="1251"/>
                    </a:lnTo>
                    <a:lnTo>
                      <a:pt x="358" y="1276"/>
                    </a:lnTo>
                    <a:lnTo>
                      <a:pt x="361" y="1297"/>
                    </a:lnTo>
                    <a:lnTo>
                      <a:pt x="333" y="1295"/>
                    </a:lnTo>
                    <a:lnTo>
                      <a:pt x="319" y="1307"/>
                    </a:lnTo>
                    <a:lnTo>
                      <a:pt x="302" y="1310"/>
                    </a:lnTo>
                    <a:lnTo>
                      <a:pt x="269" y="1358"/>
                    </a:lnTo>
                    <a:lnTo>
                      <a:pt x="268" y="1371"/>
                    </a:lnTo>
                    <a:lnTo>
                      <a:pt x="280" y="1398"/>
                    </a:lnTo>
                    <a:lnTo>
                      <a:pt x="307" y="1425"/>
                    </a:lnTo>
                    <a:lnTo>
                      <a:pt x="347" y="1432"/>
                    </a:lnTo>
                    <a:lnTo>
                      <a:pt x="354" y="1437"/>
                    </a:lnTo>
                    <a:lnTo>
                      <a:pt x="356" y="1461"/>
                    </a:lnTo>
                    <a:lnTo>
                      <a:pt x="347" y="1474"/>
                    </a:lnTo>
                    <a:lnTo>
                      <a:pt x="351" y="1491"/>
                    </a:lnTo>
                    <a:lnTo>
                      <a:pt x="345" y="1495"/>
                    </a:lnTo>
                    <a:lnTo>
                      <a:pt x="344" y="1504"/>
                    </a:lnTo>
                    <a:lnTo>
                      <a:pt x="330" y="1508"/>
                    </a:lnTo>
                    <a:lnTo>
                      <a:pt x="269" y="1564"/>
                    </a:lnTo>
                    <a:lnTo>
                      <a:pt x="263" y="1580"/>
                    </a:lnTo>
                    <a:lnTo>
                      <a:pt x="259" y="1589"/>
                    </a:lnTo>
                    <a:lnTo>
                      <a:pt x="268" y="1584"/>
                    </a:lnTo>
                    <a:lnTo>
                      <a:pt x="256" y="1629"/>
                    </a:lnTo>
                    <a:lnTo>
                      <a:pt x="232" y="1640"/>
                    </a:lnTo>
                    <a:lnTo>
                      <a:pt x="217" y="1617"/>
                    </a:lnTo>
                    <a:lnTo>
                      <a:pt x="219" y="1634"/>
                    </a:lnTo>
                    <a:lnTo>
                      <a:pt x="228" y="1646"/>
                    </a:lnTo>
                    <a:lnTo>
                      <a:pt x="200" y="1666"/>
                    </a:lnTo>
                    <a:lnTo>
                      <a:pt x="183" y="1710"/>
                    </a:lnTo>
                    <a:lnTo>
                      <a:pt x="194" y="1708"/>
                    </a:lnTo>
                    <a:lnTo>
                      <a:pt x="202" y="1742"/>
                    </a:lnTo>
                    <a:lnTo>
                      <a:pt x="185" y="1748"/>
                    </a:lnTo>
                    <a:lnTo>
                      <a:pt x="202" y="1756"/>
                    </a:lnTo>
                    <a:lnTo>
                      <a:pt x="231" y="1801"/>
                    </a:lnTo>
                    <a:close/>
                    <a:moveTo>
                      <a:pt x="413" y="1994"/>
                    </a:moveTo>
                    <a:lnTo>
                      <a:pt x="447" y="1991"/>
                    </a:lnTo>
                    <a:lnTo>
                      <a:pt x="413" y="2002"/>
                    </a:lnTo>
                    <a:lnTo>
                      <a:pt x="405" y="2001"/>
                    </a:lnTo>
                    <a:lnTo>
                      <a:pt x="413" y="1994"/>
                    </a:lnTo>
                    <a:close/>
                    <a:moveTo>
                      <a:pt x="222" y="2001"/>
                    </a:moveTo>
                    <a:lnTo>
                      <a:pt x="219" y="1827"/>
                    </a:lnTo>
                    <a:lnTo>
                      <a:pt x="240" y="1864"/>
                    </a:lnTo>
                    <a:lnTo>
                      <a:pt x="232" y="1861"/>
                    </a:lnTo>
                    <a:lnTo>
                      <a:pt x="226" y="1867"/>
                    </a:lnTo>
                    <a:lnTo>
                      <a:pt x="253" y="1909"/>
                    </a:lnTo>
                    <a:lnTo>
                      <a:pt x="336" y="1976"/>
                    </a:lnTo>
                    <a:lnTo>
                      <a:pt x="379" y="1989"/>
                    </a:lnTo>
                    <a:lnTo>
                      <a:pt x="376" y="2002"/>
                    </a:lnTo>
                    <a:lnTo>
                      <a:pt x="364" y="2008"/>
                    </a:lnTo>
                    <a:lnTo>
                      <a:pt x="347" y="2005"/>
                    </a:lnTo>
                    <a:lnTo>
                      <a:pt x="325" y="2014"/>
                    </a:lnTo>
                    <a:lnTo>
                      <a:pt x="246" y="1994"/>
                    </a:lnTo>
                    <a:lnTo>
                      <a:pt x="222" y="2001"/>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83" name="Freeform 252"/>
              <p:cNvSpPr>
                <a:spLocks noChangeAspect="1" noEditPoints="1"/>
              </p:cNvSpPr>
              <p:nvPr/>
            </p:nvSpPr>
            <p:spPr bwMode="gray">
              <a:xfrm>
                <a:off x="2597517" y="3150970"/>
                <a:ext cx="193484" cy="950325"/>
              </a:xfrm>
              <a:custGeom>
                <a:avLst/>
                <a:gdLst>
                  <a:gd name="T0" fmla="*/ 9 w 393"/>
                  <a:gd name="T1" fmla="*/ 4 h 2273"/>
                  <a:gd name="T2" fmla="*/ 9 w 393"/>
                  <a:gd name="T3" fmla="*/ 11 h 2273"/>
                  <a:gd name="T4" fmla="*/ 6 w 393"/>
                  <a:gd name="T5" fmla="*/ 21 h 2273"/>
                  <a:gd name="T6" fmla="*/ 6 w 393"/>
                  <a:gd name="T7" fmla="*/ 26 h 2273"/>
                  <a:gd name="T8" fmla="*/ 5 w 393"/>
                  <a:gd name="T9" fmla="*/ 37 h 2273"/>
                  <a:gd name="T10" fmla="*/ 5 w 393"/>
                  <a:gd name="T11" fmla="*/ 43 h 2273"/>
                  <a:gd name="T12" fmla="*/ 4 w 393"/>
                  <a:gd name="T13" fmla="*/ 50 h 2273"/>
                  <a:gd name="T14" fmla="*/ 8 w 393"/>
                  <a:gd name="T15" fmla="*/ 57 h 2273"/>
                  <a:gd name="T16" fmla="*/ 4 w 393"/>
                  <a:gd name="T17" fmla="*/ 61 h 2273"/>
                  <a:gd name="T18" fmla="*/ 4 w 393"/>
                  <a:gd name="T19" fmla="*/ 58 h 2273"/>
                  <a:gd name="T20" fmla="*/ 3 w 393"/>
                  <a:gd name="T21" fmla="*/ 57 h 2273"/>
                  <a:gd name="T22" fmla="*/ 2 w 393"/>
                  <a:gd name="T23" fmla="*/ 55 h 2273"/>
                  <a:gd name="T24" fmla="*/ 2 w 393"/>
                  <a:gd name="T25" fmla="*/ 52 h 2273"/>
                  <a:gd name="T26" fmla="*/ 2 w 393"/>
                  <a:gd name="T27" fmla="*/ 50 h 2273"/>
                  <a:gd name="T28" fmla="*/ 2 w 393"/>
                  <a:gd name="T29" fmla="*/ 48 h 2273"/>
                  <a:gd name="T30" fmla="*/ 2 w 393"/>
                  <a:gd name="T31" fmla="*/ 47 h 2273"/>
                  <a:gd name="T32" fmla="*/ 0 w 393"/>
                  <a:gd name="T33" fmla="*/ 46 h 2273"/>
                  <a:gd name="T34" fmla="*/ 2 w 393"/>
                  <a:gd name="T35" fmla="*/ 46 h 2273"/>
                  <a:gd name="T36" fmla="*/ 3 w 393"/>
                  <a:gd name="T37" fmla="*/ 44 h 2273"/>
                  <a:gd name="T38" fmla="*/ 4 w 393"/>
                  <a:gd name="T39" fmla="*/ 43 h 2273"/>
                  <a:gd name="T40" fmla="*/ 4 w 393"/>
                  <a:gd name="T41" fmla="*/ 38 h 2273"/>
                  <a:gd name="T42" fmla="*/ 3 w 393"/>
                  <a:gd name="T43" fmla="*/ 37 h 2273"/>
                  <a:gd name="T44" fmla="*/ 2 w 393"/>
                  <a:gd name="T45" fmla="*/ 32 h 2273"/>
                  <a:gd name="T46" fmla="*/ 4 w 393"/>
                  <a:gd name="T47" fmla="*/ 26 h 2273"/>
                  <a:gd name="T48" fmla="*/ 5 w 393"/>
                  <a:gd name="T49" fmla="*/ 18 h 2273"/>
                  <a:gd name="T50" fmla="*/ 6 w 393"/>
                  <a:gd name="T51" fmla="*/ 11 h 2273"/>
                  <a:gd name="T52" fmla="*/ 7 w 393"/>
                  <a:gd name="T53" fmla="*/ 1 h 2273"/>
                  <a:gd name="T54" fmla="*/ 2 w 393"/>
                  <a:gd name="T55" fmla="*/ 44 h 2273"/>
                  <a:gd name="T56" fmla="*/ 2 w 393"/>
                  <a:gd name="T57" fmla="*/ 43 h 2273"/>
                  <a:gd name="T58" fmla="*/ 3 w 393"/>
                  <a:gd name="T59" fmla="*/ 42 h 2273"/>
                  <a:gd name="T60" fmla="*/ 2 w 393"/>
                  <a:gd name="T61" fmla="*/ 40 h 2273"/>
                  <a:gd name="T62" fmla="*/ 6 w 393"/>
                  <a:gd name="T63" fmla="*/ 62 h 2273"/>
                  <a:gd name="T64" fmla="*/ 5 w 393"/>
                  <a:gd name="T65" fmla="*/ 62 h 2273"/>
                  <a:gd name="T66" fmla="*/ 5 w 393"/>
                  <a:gd name="T67" fmla="*/ 62 h 2273"/>
                  <a:gd name="T68" fmla="*/ 4 w 393"/>
                  <a:gd name="T69" fmla="*/ 61 h 2273"/>
                  <a:gd name="T70" fmla="*/ 3 w 393"/>
                  <a:gd name="T71" fmla="*/ 61 h 2273"/>
                  <a:gd name="T72" fmla="*/ 3 w 393"/>
                  <a:gd name="T73" fmla="*/ 60 h 2273"/>
                  <a:gd name="T74" fmla="*/ 2 w 393"/>
                  <a:gd name="T75" fmla="*/ 59 h 2273"/>
                  <a:gd name="T76" fmla="*/ 3 w 393"/>
                  <a:gd name="T77" fmla="*/ 59 h 2273"/>
                  <a:gd name="T78" fmla="*/ 4 w 393"/>
                  <a:gd name="T79" fmla="*/ 60 h 2273"/>
                  <a:gd name="T80" fmla="*/ 2 w 393"/>
                  <a:gd name="T81" fmla="*/ 56 h 2273"/>
                  <a:gd name="T82" fmla="*/ 1 w 393"/>
                  <a:gd name="T83" fmla="*/ 57 h 2273"/>
                  <a:gd name="T84" fmla="*/ 2 w 393"/>
                  <a:gd name="T85" fmla="*/ 56 h 2273"/>
                  <a:gd name="T86" fmla="*/ 2 w 393"/>
                  <a:gd name="T87" fmla="*/ 54 h 2273"/>
                  <a:gd name="T88" fmla="*/ 0 w 393"/>
                  <a:gd name="T89" fmla="*/ 54 h 2273"/>
                  <a:gd name="T90" fmla="*/ 2 w 393"/>
                  <a:gd name="T91" fmla="*/ 51 h 2273"/>
                  <a:gd name="T92" fmla="*/ 1 w 393"/>
                  <a:gd name="T93" fmla="*/ 51 h 2273"/>
                  <a:gd name="T94" fmla="*/ 1 w 393"/>
                  <a:gd name="T95" fmla="*/ 50 h 2273"/>
                  <a:gd name="T96" fmla="*/ 1 w 393"/>
                  <a:gd name="T97" fmla="*/ 49 h 2273"/>
                  <a:gd name="T98" fmla="*/ 2 w 393"/>
                  <a:gd name="T99" fmla="*/ 48 h 2273"/>
                  <a:gd name="T100" fmla="*/ 10 w 393"/>
                  <a:gd name="T101" fmla="*/ 65 h 2273"/>
                  <a:gd name="T102" fmla="*/ 8 w 393"/>
                  <a:gd name="T103" fmla="*/ 65 h 2273"/>
                  <a:gd name="T104" fmla="*/ 6 w 393"/>
                  <a:gd name="T105" fmla="*/ 64 h 2273"/>
                  <a:gd name="T106" fmla="*/ 10 w 393"/>
                  <a:gd name="T107" fmla="*/ 64 h 2273"/>
                  <a:gd name="T108" fmla="*/ 9 w 393"/>
                  <a:gd name="T109" fmla="*/ 64 h 2273"/>
                  <a:gd name="T110" fmla="*/ 7 w 393"/>
                  <a:gd name="T111" fmla="*/ 63 h 2273"/>
                  <a:gd name="T112" fmla="*/ 7 w 393"/>
                  <a:gd name="T113" fmla="*/ 61 h 2273"/>
                  <a:gd name="T114" fmla="*/ 7 w 393"/>
                  <a:gd name="T115" fmla="*/ 59 h 2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93"/>
                  <a:gd name="T175" fmla="*/ 0 h 2273"/>
                  <a:gd name="T176" fmla="*/ 393 w 393"/>
                  <a:gd name="T177" fmla="*/ 2273 h 227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93" h="2273">
                    <a:moveTo>
                      <a:pt x="275" y="0"/>
                    </a:moveTo>
                    <a:lnTo>
                      <a:pt x="294" y="22"/>
                    </a:lnTo>
                    <a:lnTo>
                      <a:pt x="300" y="64"/>
                    </a:lnTo>
                    <a:lnTo>
                      <a:pt x="322" y="85"/>
                    </a:lnTo>
                    <a:lnTo>
                      <a:pt x="320" y="108"/>
                    </a:lnTo>
                    <a:lnTo>
                      <a:pt x="312" y="115"/>
                    </a:lnTo>
                    <a:lnTo>
                      <a:pt x="311" y="130"/>
                    </a:lnTo>
                    <a:lnTo>
                      <a:pt x="319" y="136"/>
                    </a:lnTo>
                    <a:lnTo>
                      <a:pt x="319" y="150"/>
                    </a:lnTo>
                    <a:lnTo>
                      <a:pt x="332" y="164"/>
                    </a:lnTo>
                    <a:lnTo>
                      <a:pt x="349" y="257"/>
                    </a:lnTo>
                    <a:lnTo>
                      <a:pt x="362" y="262"/>
                    </a:lnTo>
                    <a:lnTo>
                      <a:pt x="385" y="258"/>
                    </a:lnTo>
                    <a:lnTo>
                      <a:pt x="390" y="277"/>
                    </a:lnTo>
                    <a:lnTo>
                      <a:pt x="382" y="316"/>
                    </a:lnTo>
                    <a:lnTo>
                      <a:pt x="328" y="342"/>
                    </a:lnTo>
                    <a:lnTo>
                      <a:pt x="328" y="370"/>
                    </a:lnTo>
                    <a:lnTo>
                      <a:pt x="322" y="379"/>
                    </a:lnTo>
                    <a:lnTo>
                      <a:pt x="322" y="393"/>
                    </a:lnTo>
                    <a:lnTo>
                      <a:pt x="331" y="461"/>
                    </a:lnTo>
                    <a:lnTo>
                      <a:pt x="305" y="480"/>
                    </a:lnTo>
                    <a:lnTo>
                      <a:pt x="298" y="504"/>
                    </a:lnTo>
                    <a:lnTo>
                      <a:pt x="277" y="528"/>
                    </a:lnTo>
                    <a:lnTo>
                      <a:pt x="260" y="591"/>
                    </a:lnTo>
                    <a:lnTo>
                      <a:pt x="256" y="639"/>
                    </a:lnTo>
                    <a:lnTo>
                      <a:pt x="232" y="692"/>
                    </a:lnTo>
                    <a:lnTo>
                      <a:pt x="230" y="716"/>
                    </a:lnTo>
                    <a:lnTo>
                      <a:pt x="238" y="724"/>
                    </a:lnTo>
                    <a:lnTo>
                      <a:pt x="238" y="749"/>
                    </a:lnTo>
                    <a:lnTo>
                      <a:pt x="249" y="777"/>
                    </a:lnTo>
                    <a:lnTo>
                      <a:pt x="249" y="795"/>
                    </a:lnTo>
                    <a:lnTo>
                      <a:pt x="258" y="806"/>
                    </a:lnTo>
                    <a:lnTo>
                      <a:pt x="261" y="849"/>
                    </a:lnTo>
                    <a:lnTo>
                      <a:pt x="246" y="876"/>
                    </a:lnTo>
                    <a:lnTo>
                      <a:pt x="241" y="902"/>
                    </a:lnTo>
                    <a:lnTo>
                      <a:pt x="230" y="912"/>
                    </a:lnTo>
                    <a:lnTo>
                      <a:pt x="234" y="958"/>
                    </a:lnTo>
                    <a:lnTo>
                      <a:pt x="207" y="983"/>
                    </a:lnTo>
                    <a:lnTo>
                      <a:pt x="204" y="995"/>
                    </a:lnTo>
                    <a:lnTo>
                      <a:pt x="201" y="1060"/>
                    </a:lnTo>
                    <a:lnTo>
                      <a:pt x="207" y="1103"/>
                    </a:lnTo>
                    <a:lnTo>
                      <a:pt x="192" y="1127"/>
                    </a:lnTo>
                    <a:lnTo>
                      <a:pt x="175" y="1191"/>
                    </a:lnTo>
                    <a:lnTo>
                      <a:pt x="165" y="1267"/>
                    </a:lnTo>
                    <a:lnTo>
                      <a:pt x="176" y="1292"/>
                    </a:lnTo>
                    <a:lnTo>
                      <a:pt x="176" y="1301"/>
                    </a:lnTo>
                    <a:lnTo>
                      <a:pt x="159" y="1340"/>
                    </a:lnTo>
                    <a:lnTo>
                      <a:pt x="159" y="1371"/>
                    </a:lnTo>
                    <a:lnTo>
                      <a:pt x="165" y="1379"/>
                    </a:lnTo>
                    <a:lnTo>
                      <a:pt x="167" y="1408"/>
                    </a:lnTo>
                    <a:lnTo>
                      <a:pt x="173" y="1430"/>
                    </a:lnTo>
                    <a:lnTo>
                      <a:pt x="170" y="1459"/>
                    </a:lnTo>
                    <a:lnTo>
                      <a:pt x="188" y="1462"/>
                    </a:lnTo>
                    <a:lnTo>
                      <a:pt x="195" y="1478"/>
                    </a:lnTo>
                    <a:lnTo>
                      <a:pt x="193" y="1484"/>
                    </a:lnTo>
                    <a:lnTo>
                      <a:pt x="165" y="1484"/>
                    </a:lnTo>
                    <a:lnTo>
                      <a:pt x="168" y="1495"/>
                    </a:lnTo>
                    <a:lnTo>
                      <a:pt x="188" y="1508"/>
                    </a:lnTo>
                    <a:lnTo>
                      <a:pt x="179" y="1533"/>
                    </a:lnTo>
                    <a:lnTo>
                      <a:pt x="178" y="1608"/>
                    </a:lnTo>
                    <a:lnTo>
                      <a:pt x="167" y="1642"/>
                    </a:lnTo>
                    <a:lnTo>
                      <a:pt x="144" y="1677"/>
                    </a:lnTo>
                    <a:lnTo>
                      <a:pt x="148" y="1722"/>
                    </a:lnTo>
                    <a:lnTo>
                      <a:pt x="137" y="1756"/>
                    </a:lnTo>
                    <a:lnTo>
                      <a:pt x="107" y="1807"/>
                    </a:lnTo>
                    <a:lnTo>
                      <a:pt x="100" y="1853"/>
                    </a:lnTo>
                    <a:lnTo>
                      <a:pt x="105" y="1899"/>
                    </a:lnTo>
                    <a:lnTo>
                      <a:pt x="120" y="1887"/>
                    </a:lnTo>
                    <a:lnTo>
                      <a:pt x="148" y="1889"/>
                    </a:lnTo>
                    <a:lnTo>
                      <a:pt x="150" y="1965"/>
                    </a:lnTo>
                    <a:lnTo>
                      <a:pt x="159" y="1984"/>
                    </a:lnTo>
                    <a:lnTo>
                      <a:pt x="266" y="1988"/>
                    </a:lnTo>
                    <a:lnTo>
                      <a:pt x="331" y="2007"/>
                    </a:lnTo>
                    <a:lnTo>
                      <a:pt x="326" y="2013"/>
                    </a:lnTo>
                    <a:lnTo>
                      <a:pt x="292" y="2010"/>
                    </a:lnTo>
                    <a:lnTo>
                      <a:pt x="280" y="2007"/>
                    </a:lnTo>
                    <a:lnTo>
                      <a:pt x="273" y="2018"/>
                    </a:lnTo>
                    <a:lnTo>
                      <a:pt x="217" y="2041"/>
                    </a:lnTo>
                    <a:lnTo>
                      <a:pt x="207" y="2121"/>
                    </a:lnTo>
                    <a:lnTo>
                      <a:pt x="179" y="2119"/>
                    </a:lnTo>
                    <a:lnTo>
                      <a:pt x="154" y="2103"/>
                    </a:lnTo>
                    <a:lnTo>
                      <a:pt x="151" y="2087"/>
                    </a:lnTo>
                    <a:lnTo>
                      <a:pt x="158" y="2081"/>
                    </a:lnTo>
                    <a:lnTo>
                      <a:pt x="159" y="2094"/>
                    </a:lnTo>
                    <a:lnTo>
                      <a:pt x="195" y="2072"/>
                    </a:lnTo>
                    <a:lnTo>
                      <a:pt x="205" y="2050"/>
                    </a:lnTo>
                    <a:lnTo>
                      <a:pt x="187" y="2029"/>
                    </a:lnTo>
                    <a:lnTo>
                      <a:pt x="159" y="2026"/>
                    </a:lnTo>
                    <a:lnTo>
                      <a:pt x="142" y="2035"/>
                    </a:lnTo>
                    <a:lnTo>
                      <a:pt x="141" y="2024"/>
                    </a:lnTo>
                    <a:lnTo>
                      <a:pt x="129" y="2027"/>
                    </a:lnTo>
                    <a:lnTo>
                      <a:pt x="144" y="2005"/>
                    </a:lnTo>
                    <a:lnTo>
                      <a:pt x="134" y="1984"/>
                    </a:lnTo>
                    <a:lnTo>
                      <a:pt x="141" y="1982"/>
                    </a:lnTo>
                    <a:lnTo>
                      <a:pt x="141" y="1970"/>
                    </a:lnTo>
                    <a:lnTo>
                      <a:pt x="134" y="1963"/>
                    </a:lnTo>
                    <a:lnTo>
                      <a:pt x="134" y="1970"/>
                    </a:lnTo>
                    <a:lnTo>
                      <a:pt x="114" y="1962"/>
                    </a:lnTo>
                    <a:lnTo>
                      <a:pt x="119" y="1975"/>
                    </a:lnTo>
                    <a:lnTo>
                      <a:pt x="112" y="1985"/>
                    </a:lnTo>
                    <a:lnTo>
                      <a:pt x="100" y="1956"/>
                    </a:lnTo>
                    <a:lnTo>
                      <a:pt x="105" y="1990"/>
                    </a:lnTo>
                    <a:lnTo>
                      <a:pt x="97" y="1987"/>
                    </a:lnTo>
                    <a:lnTo>
                      <a:pt x="96" y="1956"/>
                    </a:lnTo>
                    <a:lnTo>
                      <a:pt x="88" y="1942"/>
                    </a:lnTo>
                    <a:lnTo>
                      <a:pt x="68" y="1919"/>
                    </a:lnTo>
                    <a:lnTo>
                      <a:pt x="68" y="1902"/>
                    </a:lnTo>
                    <a:lnTo>
                      <a:pt x="85" y="1900"/>
                    </a:lnTo>
                    <a:lnTo>
                      <a:pt x="85" y="1891"/>
                    </a:lnTo>
                    <a:lnTo>
                      <a:pt x="70" y="1889"/>
                    </a:lnTo>
                    <a:lnTo>
                      <a:pt x="66" y="1880"/>
                    </a:lnTo>
                    <a:lnTo>
                      <a:pt x="77" y="1875"/>
                    </a:lnTo>
                    <a:lnTo>
                      <a:pt x="56" y="1865"/>
                    </a:lnTo>
                    <a:lnTo>
                      <a:pt x="46" y="1852"/>
                    </a:lnTo>
                    <a:lnTo>
                      <a:pt x="58" y="1838"/>
                    </a:lnTo>
                    <a:lnTo>
                      <a:pt x="62" y="1816"/>
                    </a:lnTo>
                    <a:lnTo>
                      <a:pt x="82" y="1811"/>
                    </a:lnTo>
                    <a:lnTo>
                      <a:pt x="74" y="1799"/>
                    </a:lnTo>
                    <a:lnTo>
                      <a:pt x="82" y="1775"/>
                    </a:lnTo>
                    <a:lnTo>
                      <a:pt x="71" y="1784"/>
                    </a:lnTo>
                    <a:lnTo>
                      <a:pt x="65" y="1799"/>
                    </a:lnTo>
                    <a:lnTo>
                      <a:pt x="62" y="1798"/>
                    </a:lnTo>
                    <a:lnTo>
                      <a:pt x="58" y="1753"/>
                    </a:lnTo>
                    <a:lnTo>
                      <a:pt x="65" y="1750"/>
                    </a:lnTo>
                    <a:lnTo>
                      <a:pt x="60" y="1744"/>
                    </a:lnTo>
                    <a:lnTo>
                      <a:pt x="62" y="1733"/>
                    </a:lnTo>
                    <a:lnTo>
                      <a:pt x="83" y="1739"/>
                    </a:lnTo>
                    <a:lnTo>
                      <a:pt x="79" y="1722"/>
                    </a:lnTo>
                    <a:lnTo>
                      <a:pt x="54" y="1728"/>
                    </a:lnTo>
                    <a:lnTo>
                      <a:pt x="49" y="1696"/>
                    </a:lnTo>
                    <a:lnTo>
                      <a:pt x="56" y="1697"/>
                    </a:lnTo>
                    <a:lnTo>
                      <a:pt x="63" y="1714"/>
                    </a:lnTo>
                    <a:lnTo>
                      <a:pt x="66" y="1699"/>
                    </a:lnTo>
                    <a:lnTo>
                      <a:pt x="91" y="1705"/>
                    </a:lnTo>
                    <a:lnTo>
                      <a:pt x="85" y="1684"/>
                    </a:lnTo>
                    <a:lnTo>
                      <a:pt x="82" y="1679"/>
                    </a:lnTo>
                    <a:lnTo>
                      <a:pt x="68" y="1684"/>
                    </a:lnTo>
                    <a:lnTo>
                      <a:pt x="65" y="1676"/>
                    </a:lnTo>
                    <a:lnTo>
                      <a:pt x="71" y="1668"/>
                    </a:lnTo>
                    <a:lnTo>
                      <a:pt x="49" y="1659"/>
                    </a:lnTo>
                    <a:lnTo>
                      <a:pt x="71" y="1643"/>
                    </a:lnTo>
                    <a:lnTo>
                      <a:pt x="65" y="1638"/>
                    </a:lnTo>
                    <a:lnTo>
                      <a:pt x="73" y="1629"/>
                    </a:lnTo>
                    <a:lnTo>
                      <a:pt x="62" y="1617"/>
                    </a:lnTo>
                    <a:lnTo>
                      <a:pt x="49" y="1612"/>
                    </a:lnTo>
                    <a:lnTo>
                      <a:pt x="41" y="1620"/>
                    </a:lnTo>
                    <a:lnTo>
                      <a:pt x="19" y="1603"/>
                    </a:lnTo>
                    <a:lnTo>
                      <a:pt x="6" y="1611"/>
                    </a:lnTo>
                    <a:lnTo>
                      <a:pt x="12" y="1620"/>
                    </a:lnTo>
                    <a:lnTo>
                      <a:pt x="9" y="1628"/>
                    </a:lnTo>
                    <a:lnTo>
                      <a:pt x="0" y="1626"/>
                    </a:lnTo>
                    <a:lnTo>
                      <a:pt x="0" y="1620"/>
                    </a:lnTo>
                    <a:lnTo>
                      <a:pt x="4" y="1601"/>
                    </a:lnTo>
                    <a:lnTo>
                      <a:pt x="37" y="1577"/>
                    </a:lnTo>
                    <a:lnTo>
                      <a:pt x="37" y="1570"/>
                    </a:lnTo>
                    <a:lnTo>
                      <a:pt x="28" y="1569"/>
                    </a:lnTo>
                    <a:lnTo>
                      <a:pt x="24" y="1558"/>
                    </a:lnTo>
                    <a:lnTo>
                      <a:pt x="62" y="1558"/>
                    </a:lnTo>
                    <a:lnTo>
                      <a:pt x="70" y="1574"/>
                    </a:lnTo>
                    <a:lnTo>
                      <a:pt x="62" y="1586"/>
                    </a:lnTo>
                    <a:lnTo>
                      <a:pt x="71" y="1594"/>
                    </a:lnTo>
                    <a:lnTo>
                      <a:pt x="80" y="1581"/>
                    </a:lnTo>
                    <a:lnTo>
                      <a:pt x="80" y="1600"/>
                    </a:lnTo>
                    <a:lnTo>
                      <a:pt x="99" y="1581"/>
                    </a:lnTo>
                    <a:lnTo>
                      <a:pt x="90" y="1577"/>
                    </a:lnTo>
                    <a:lnTo>
                      <a:pt x="91" y="1557"/>
                    </a:lnTo>
                    <a:lnTo>
                      <a:pt x="107" y="1550"/>
                    </a:lnTo>
                    <a:lnTo>
                      <a:pt x="100" y="1544"/>
                    </a:lnTo>
                    <a:lnTo>
                      <a:pt x="111" y="1533"/>
                    </a:lnTo>
                    <a:lnTo>
                      <a:pt x="94" y="1538"/>
                    </a:lnTo>
                    <a:lnTo>
                      <a:pt x="96" y="1530"/>
                    </a:lnTo>
                    <a:lnTo>
                      <a:pt x="105" y="1521"/>
                    </a:lnTo>
                    <a:lnTo>
                      <a:pt x="112" y="1527"/>
                    </a:lnTo>
                    <a:lnTo>
                      <a:pt x="120" y="1532"/>
                    </a:lnTo>
                    <a:lnTo>
                      <a:pt x="125" y="1530"/>
                    </a:lnTo>
                    <a:lnTo>
                      <a:pt x="125" y="1523"/>
                    </a:lnTo>
                    <a:lnTo>
                      <a:pt x="100" y="1516"/>
                    </a:lnTo>
                    <a:lnTo>
                      <a:pt x="102" y="1501"/>
                    </a:lnTo>
                    <a:lnTo>
                      <a:pt x="122" y="1498"/>
                    </a:lnTo>
                    <a:lnTo>
                      <a:pt x="133" y="1484"/>
                    </a:lnTo>
                    <a:lnTo>
                      <a:pt x="129" y="1462"/>
                    </a:lnTo>
                    <a:lnTo>
                      <a:pt x="107" y="1444"/>
                    </a:lnTo>
                    <a:lnTo>
                      <a:pt x="122" y="1420"/>
                    </a:lnTo>
                    <a:lnTo>
                      <a:pt x="117" y="1400"/>
                    </a:lnTo>
                    <a:lnTo>
                      <a:pt x="129" y="1371"/>
                    </a:lnTo>
                    <a:lnTo>
                      <a:pt x="127" y="1354"/>
                    </a:lnTo>
                    <a:lnTo>
                      <a:pt x="134" y="1343"/>
                    </a:lnTo>
                    <a:lnTo>
                      <a:pt x="139" y="1346"/>
                    </a:lnTo>
                    <a:lnTo>
                      <a:pt x="131" y="1334"/>
                    </a:lnTo>
                    <a:lnTo>
                      <a:pt x="134" y="1325"/>
                    </a:lnTo>
                    <a:lnTo>
                      <a:pt x="141" y="1326"/>
                    </a:lnTo>
                    <a:lnTo>
                      <a:pt x="144" y="1338"/>
                    </a:lnTo>
                    <a:lnTo>
                      <a:pt x="142" y="1310"/>
                    </a:lnTo>
                    <a:lnTo>
                      <a:pt x="129" y="1308"/>
                    </a:lnTo>
                    <a:lnTo>
                      <a:pt x="131" y="1300"/>
                    </a:lnTo>
                    <a:lnTo>
                      <a:pt x="150" y="1286"/>
                    </a:lnTo>
                    <a:lnTo>
                      <a:pt x="137" y="1289"/>
                    </a:lnTo>
                    <a:lnTo>
                      <a:pt x="119" y="1279"/>
                    </a:lnTo>
                    <a:lnTo>
                      <a:pt x="108" y="1293"/>
                    </a:lnTo>
                    <a:lnTo>
                      <a:pt x="99" y="1295"/>
                    </a:lnTo>
                    <a:lnTo>
                      <a:pt x="87" y="1289"/>
                    </a:lnTo>
                    <a:lnTo>
                      <a:pt x="79" y="1272"/>
                    </a:lnTo>
                    <a:lnTo>
                      <a:pt x="85" y="1181"/>
                    </a:lnTo>
                    <a:lnTo>
                      <a:pt x="94" y="1176"/>
                    </a:lnTo>
                    <a:lnTo>
                      <a:pt x="102" y="1157"/>
                    </a:lnTo>
                    <a:lnTo>
                      <a:pt x="100" y="1132"/>
                    </a:lnTo>
                    <a:lnTo>
                      <a:pt x="90" y="1102"/>
                    </a:lnTo>
                    <a:lnTo>
                      <a:pt x="94" y="1078"/>
                    </a:lnTo>
                    <a:lnTo>
                      <a:pt x="87" y="1058"/>
                    </a:lnTo>
                    <a:lnTo>
                      <a:pt x="88" y="1029"/>
                    </a:lnTo>
                    <a:lnTo>
                      <a:pt x="96" y="1020"/>
                    </a:lnTo>
                    <a:lnTo>
                      <a:pt x="108" y="1020"/>
                    </a:lnTo>
                    <a:lnTo>
                      <a:pt x="107" y="992"/>
                    </a:lnTo>
                    <a:lnTo>
                      <a:pt x="119" y="990"/>
                    </a:lnTo>
                    <a:lnTo>
                      <a:pt x="139" y="927"/>
                    </a:lnTo>
                    <a:lnTo>
                      <a:pt x="153" y="904"/>
                    </a:lnTo>
                    <a:lnTo>
                      <a:pt x="171" y="834"/>
                    </a:lnTo>
                    <a:lnTo>
                      <a:pt x="176" y="828"/>
                    </a:lnTo>
                    <a:lnTo>
                      <a:pt x="176" y="797"/>
                    </a:lnTo>
                    <a:lnTo>
                      <a:pt x="185" y="778"/>
                    </a:lnTo>
                    <a:lnTo>
                      <a:pt x="185" y="758"/>
                    </a:lnTo>
                    <a:lnTo>
                      <a:pt x="175" y="662"/>
                    </a:lnTo>
                    <a:lnTo>
                      <a:pt x="178" y="641"/>
                    </a:lnTo>
                    <a:lnTo>
                      <a:pt x="188" y="634"/>
                    </a:lnTo>
                    <a:lnTo>
                      <a:pt x="192" y="619"/>
                    </a:lnTo>
                    <a:lnTo>
                      <a:pt x="181" y="582"/>
                    </a:lnTo>
                    <a:lnTo>
                      <a:pt x="185" y="568"/>
                    </a:lnTo>
                    <a:lnTo>
                      <a:pt x="193" y="557"/>
                    </a:lnTo>
                    <a:lnTo>
                      <a:pt x="204" y="507"/>
                    </a:lnTo>
                    <a:lnTo>
                      <a:pt x="210" y="495"/>
                    </a:lnTo>
                    <a:lnTo>
                      <a:pt x="210" y="478"/>
                    </a:lnTo>
                    <a:lnTo>
                      <a:pt x="221" y="460"/>
                    </a:lnTo>
                    <a:lnTo>
                      <a:pt x="221" y="406"/>
                    </a:lnTo>
                    <a:lnTo>
                      <a:pt x="230" y="381"/>
                    </a:lnTo>
                    <a:lnTo>
                      <a:pt x="232" y="294"/>
                    </a:lnTo>
                    <a:lnTo>
                      <a:pt x="227" y="283"/>
                    </a:lnTo>
                    <a:lnTo>
                      <a:pt x="241" y="260"/>
                    </a:lnTo>
                    <a:lnTo>
                      <a:pt x="249" y="195"/>
                    </a:lnTo>
                    <a:lnTo>
                      <a:pt x="244" y="164"/>
                    </a:lnTo>
                    <a:lnTo>
                      <a:pt x="246" y="118"/>
                    </a:lnTo>
                    <a:lnTo>
                      <a:pt x="230" y="32"/>
                    </a:lnTo>
                    <a:lnTo>
                      <a:pt x="241" y="23"/>
                    </a:lnTo>
                    <a:lnTo>
                      <a:pt x="261" y="22"/>
                    </a:lnTo>
                    <a:lnTo>
                      <a:pt x="275" y="0"/>
                    </a:lnTo>
                    <a:close/>
                    <a:moveTo>
                      <a:pt x="79" y="1550"/>
                    </a:moveTo>
                    <a:lnTo>
                      <a:pt x="83" y="1558"/>
                    </a:lnTo>
                    <a:lnTo>
                      <a:pt x="79" y="1558"/>
                    </a:lnTo>
                    <a:lnTo>
                      <a:pt x="79" y="1550"/>
                    </a:lnTo>
                    <a:close/>
                    <a:moveTo>
                      <a:pt x="65" y="1513"/>
                    </a:moveTo>
                    <a:lnTo>
                      <a:pt x="79" y="1523"/>
                    </a:lnTo>
                    <a:lnTo>
                      <a:pt x="65" y="1513"/>
                    </a:lnTo>
                    <a:close/>
                    <a:moveTo>
                      <a:pt x="65" y="1506"/>
                    </a:moveTo>
                    <a:lnTo>
                      <a:pt x="80" y="1503"/>
                    </a:lnTo>
                    <a:lnTo>
                      <a:pt x="83" y="1516"/>
                    </a:lnTo>
                    <a:lnTo>
                      <a:pt x="65" y="1506"/>
                    </a:lnTo>
                    <a:close/>
                    <a:moveTo>
                      <a:pt x="62" y="1501"/>
                    </a:moveTo>
                    <a:lnTo>
                      <a:pt x="56" y="1496"/>
                    </a:lnTo>
                    <a:lnTo>
                      <a:pt x="65" y="1493"/>
                    </a:lnTo>
                    <a:lnTo>
                      <a:pt x="73" y="1496"/>
                    </a:lnTo>
                    <a:lnTo>
                      <a:pt x="62" y="1501"/>
                    </a:lnTo>
                    <a:close/>
                    <a:moveTo>
                      <a:pt x="58" y="1474"/>
                    </a:moveTo>
                    <a:lnTo>
                      <a:pt x="73" y="1479"/>
                    </a:lnTo>
                    <a:lnTo>
                      <a:pt x="63" y="1484"/>
                    </a:lnTo>
                    <a:lnTo>
                      <a:pt x="58" y="1474"/>
                    </a:lnTo>
                    <a:close/>
                    <a:moveTo>
                      <a:pt x="117" y="1459"/>
                    </a:moveTo>
                    <a:lnTo>
                      <a:pt x="127" y="1469"/>
                    </a:lnTo>
                    <a:lnTo>
                      <a:pt x="127" y="1487"/>
                    </a:lnTo>
                    <a:lnTo>
                      <a:pt x="105" y="1493"/>
                    </a:lnTo>
                    <a:lnTo>
                      <a:pt x="97" y="1473"/>
                    </a:lnTo>
                    <a:lnTo>
                      <a:pt x="117" y="1459"/>
                    </a:lnTo>
                    <a:close/>
                    <a:moveTo>
                      <a:pt x="77" y="1293"/>
                    </a:moveTo>
                    <a:lnTo>
                      <a:pt x="80" y="1300"/>
                    </a:lnTo>
                    <a:lnTo>
                      <a:pt x="90" y="1300"/>
                    </a:lnTo>
                    <a:lnTo>
                      <a:pt x="100" y="1332"/>
                    </a:lnTo>
                    <a:lnTo>
                      <a:pt x="83" y="1346"/>
                    </a:lnTo>
                    <a:lnTo>
                      <a:pt x="94" y="1360"/>
                    </a:lnTo>
                    <a:lnTo>
                      <a:pt x="85" y="1362"/>
                    </a:lnTo>
                    <a:lnTo>
                      <a:pt x="91" y="1383"/>
                    </a:lnTo>
                    <a:lnTo>
                      <a:pt x="83" y="1383"/>
                    </a:lnTo>
                    <a:lnTo>
                      <a:pt x="82" y="1397"/>
                    </a:lnTo>
                    <a:lnTo>
                      <a:pt x="58" y="1393"/>
                    </a:lnTo>
                    <a:lnTo>
                      <a:pt x="53" y="1383"/>
                    </a:lnTo>
                    <a:lnTo>
                      <a:pt x="63" y="1354"/>
                    </a:lnTo>
                    <a:lnTo>
                      <a:pt x="66" y="1304"/>
                    </a:lnTo>
                    <a:lnTo>
                      <a:pt x="77" y="1293"/>
                    </a:lnTo>
                    <a:close/>
                    <a:moveTo>
                      <a:pt x="230" y="2106"/>
                    </a:moveTo>
                    <a:lnTo>
                      <a:pt x="239" y="2141"/>
                    </a:lnTo>
                    <a:lnTo>
                      <a:pt x="227" y="2136"/>
                    </a:lnTo>
                    <a:lnTo>
                      <a:pt x="227" y="2143"/>
                    </a:lnTo>
                    <a:lnTo>
                      <a:pt x="241" y="2158"/>
                    </a:lnTo>
                    <a:lnTo>
                      <a:pt x="219" y="2141"/>
                    </a:lnTo>
                    <a:lnTo>
                      <a:pt x="217" y="2129"/>
                    </a:lnTo>
                    <a:lnTo>
                      <a:pt x="227" y="2124"/>
                    </a:lnTo>
                    <a:lnTo>
                      <a:pt x="226" y="2115"/>
                    </a:lnTo>
                    <a:lnTo>
                      <a:pt x="230" y="2106"/>
                    </a:lnTo>
                    <a:close/>
                    <a:moveTo>
                      <a:pt x="170" y="2126"/>
                    </a:moveTo>
                    <a:lnTo>
                      <a:pt x="179" y="2144"/>
                    </a:lnTo>
                    <a:lnTo>
                      <a:pt x="185" y="2136"/>
                    </a:lnTo>
                    <a:lnTo>
                      <a:pt x="195" y="2140"/>
                    </a:lnTo>
                    <a:lnTo>
                      <a:pt x="201" y="2151"/>
                    </a:lnTo>
                    <a:lnTo>
                      <a:pt x="205" y="2149"/>
                    </a:lnTo>
                    <a:lnTo>
                      <a:pt x="210" y="2160"/>
                    </a:lnTo>
                    <a:lnTo>
                      <a:pt x="201" y="2165"/>
                    </a:lnTo>
                    <a:lnTo>
                      <a:pt x="179" y="2154"/>
                    </a:lnTo>
                    <a:lnTo>
                      <a:pt x="178" y="2161"/>
                    </a:lnTo>
                    <a:lnTo>
                      <a:pt x="159" y="2149"/>
                    </a:lnTo>
                    <a:lnTo>
                      <a:pt x="156" y="2132"/>
                    </a:lnTo>
                    <a:lnTo>
                      <a:pt x="170" y="2126"/>
                    </a:lnTo>
                    <a:close/>
                    <a:moveTo>
                      <a:pt x="90" y="2090"/>
                    </a:moveTo>
                    <a:lnTo>
                      <a:pt x="111" y="2098"/>
                    </a:lnTo>
                    <a:lnTo>
                      <a:pt x="125" y="2095"/>
                    </a:lnTo>
                    <a:lnTo>
                      <a:pt x="133" y="2107"/>
                    </a:lnTo>
                    <a:lnTo>
                      <a:pt x="141" y="2106"/>
                    </a:lnTo>
                    <a:lnTo>
                      <a:pt x="153" y="2117"/>
                    </a:lnTo>
                    <a:lnTo>
                      <a:pt x="154" y="2126"/>
                    </a:lnTo>
                    <a:lnTo>
                      <a:pt x="148" y="2126"/>
                    </a:lnTo>
                    <a:lnTo>
                      <a:pt x="144" y="2143"/>
                    </a:lnTo>
                    <a:lnTo>
                      <a:pt x="136" y="2137"/>
                    </a:lnTo>
                    <a:lnTo>
                      <a:pt x="136" y="2146"/>
                    </a:lnTo>
                    <a:lnTo>
                      <a:pt x="122" y="2146"/>
                    </a:lnTo>
                    <a:lnTo>
                      <a:pt x="127" y="2141"/>
                    </a:lnTo>
                    <a:lnTo>
                      <a:pt x="103" y="2134"/>
                    </a:lnTo>
                    <a:lnTo>
                      <a:pt x="105" y="2121"/>
                    </a:lnTo>
                    <a:lnTo>
                      <a:pt x="97" y="2117"/>
                    </a:lnTo>
                    <a:lnTo>
                      <a:pt x="87" y="2094"/>
                    </a:lnTo>
                    <a:lnTo>
                      <a:pt x="90" y="2090"/>
                    </a:lnTo>
                    <a:close/>
                    <a:moveTo>
                      <a:pt x="43" y="1963"/>
                    </a:moveTo>
                    <a:lnTo>
                      <a:pt x="45" y="1985"/>
                    </a:lnTo>
                    <a:lnTo>
                      <a:pt x="40" y="1992"/>
                    </a:lnTo>
                    <a:lnTo>
                      <a:pt x="37" y="1982"/>
                    </a:lnTo>
                    <a:lnTo>
                      <a:pt x="43" y="1963"/>
                    </a:lnTo>
                    <a:close/>
                    <a:moveTo>
                      <a:pt x="41" y="2041"/>
                    </a:moveTo>
                    <a:lnTo>
                      <a:pt x="112" y="2089"/>
                    </a:lnTo>
                    <a:lnTo>
                      <a:pt x="96" y="2086"/>
                    </a:lnTo>
                    <a:lnTo>
                      <a:pt x="79" y="2077"/>
                    </a:lnTo>
                    <a:lnTo>
                      <a:pt x="49" y="2061"/>
                    </a:lnTo>
                    <a:lnTo>
                      <a:pt x="41" y="2041"/>
                    </a:lnTo>
                    <a:close/>
                    <a:moveTo>
                      <a:pt x="85" y="2018"/>
                    </a:moveTo>
                    <a:lnTo>
                      <a:pt x="85" y="2033"/>
                    </a:lnTo>
                    <a:lnTo>
                      <a:pt x="79" y="2036"/>
                    </a:lnTo>
                    <a:lnTo>
                      <a:pt x="80" y="2027"/>
                    </a:lnTo>
                    <a:lnTo>
                      <a:pt x="77" y="2029"/>
                    </a:lnTo>
                    <a:lnTo>
                      <a:pt x="74" y="2021"/>
                    </a:lnTo>
                    <a:lnTo>
                      <a:pt x="85" y="2018"/>
                    </a:lnTo>
                    <a:close/>
                    <a:moveTo>
                      <a:pt x="94" y="2001"/>
                    </a:moveTo>
                    <a:lnTo>
                      <a:pt x="114" y="1993"/>
                    </a:lnTo>
                    <a:lnTo>
                      <a:pt x="120" y="2009"/>
                    </a:lnTo>
                    <a:lnTo>
                      <a:pt x="127" y="1987"/>
                    </a:lnTo>
                    <a:lnTo>
                      <a:pt x="133" y="1990"/>
                    </a:lnTo>
                    <a:lnTo>
                      <a:pt x="136" y="2009"/>
                    </a:lnTo>
                    <a:lnTo>
                      <a:pt x="122" y="2033"/>
                    </a:lnTo>
                    <a:lnTo>
                      <a:pt x="142" y="2053"/>
                    </a:lnTo>
                    <a:lnTo>
                      <a:pt x="162" y="2036"/>
                    </a:lnTo>
                    <a:lnTo>
                      <a:pt x="185" y="2038"/>
                    </a:lnTo>
                    <a:lnTo>
                      <a:pt x="188" y="2052"/>
                    </a:lnTo>
                    <a:lnTo>
                      <a:pt x="141" y="2078"/>
                    </a:lnTo>
                    <a:lnTo>
                      <a:pt x="142" y="2098"/>
                    </a:lnTo>
                    <a:lnTo>
                      <a:pt x="136" y="2095"/>
                    </a:lnTo>
                    <a:lnTo>
                      <a:pt x="112" y="2073"/>
                    </a:lnTo>
                    <a:lnTo>
                      <a:pt x="133" y="2073"/>
                    </a:lnTo>
                    <a:lnTo>
                      <a:pt x="124" y="2056"/>
                    </a:lnTo>
                    <a:lnTo>
                      <a:pt x="117" y="2063"/>
                    </a:lnTo>
                    <a:lnTo>
                      <a:pt x="105" y="2063"/>
                    </a:lnTo>
                    <a:lnTo>
                      <a:pt x="107" y="2055"/>
                    </a:lnTo>
                    <a:lnTo>
                      <a:pt x="90" y="2041"/>
                    </a:lnTo>
                    <a:lnTo>
                      <a:pt x="94" y="2001"/>
                    </a:lnTo>
                    <a:close/>
                    <a:moveTo>
                      <a:pt x="85" y="1950"/>
                    </a:moveTo>
                    <a:lnTo>
                      <a:pt x="87" y="1963"/>
                    </a:lnTo>
                    <a:lnTo>
                      <a:pt x="77" y="1942"/>
                    </a:lnTo>
                    <a:lnTo>
                      <a:pt x="85" y="1950"/>
                    </a:lnTo>
                    <a:close/>
                    <a:moveTo>
                      <a:pt x="70" y="1960"/>
                    </a:moveTo>
                    <a:lnTo>
                      <a:pt x="79" y="1975"/>
                    </a:lnTo>
                    <a:lnTo>
                      <a:pt x="66" y="1968"/>
                    </a:lnTo>
                    <a:lnTo>
                      <a:pt x="65" y="1954"/>
                    </a:lnTo>
                    <a:lnTo>
                      <a:pt x="70" y="1960"/>
                    </a:lnTo>
                    <a:close/>
                    <a:moveTo>
                      <a:pt x="31" y="1993"/>
                    </a:moveTo>
                    <a:lnTo>
                      <a:pt x="28" y="1993"/>
                    </a:lnTo>
                    <a:lnTo>
                      <a:pt x="28" y="1982"/>
                    </a:lnTo>
                    <a:lnTo>
                      <a:pt x="32" y="1960"/>
                    </a:lnTo>
                    <a:lnTo>
                      <a:pt x="36" y="1975"/>
                    </a:lnTo>
                    <a:lnTo>
                      <a:pt x="31" y="1993"/>
                    </a:lnTo>
                    <a:close/>
                    <a:moveTo>
                      <a:pt x="31" y="1942"/>
                    </a:moveTo>
                    <a:lnTo>
                      <a:pt x="43" y="1923"/>
                    </a:lnTo>
                    <a:lnTo>
                      <a:pt x="46" y="1937"/>
                    </a:lnTo>
                    <a:lnTo>
                      <a:pt x="31" y="1942"/>
                    </a:lnTo>
                    <a:close/>
                    <a:moveTo>
                      <a:pt x="53" y="1908"/>
                    </a:moveTo>
                    <a:lnTo>
                      <a:pt x="49" y="1925"/>
                    </a:lnTo>
                    <a:lnTo>
                      <a:pt x="43" y="1920"/>
                    </a:lnTo>
                    <a:lnTo>
                      <a:pt x="34" y="1902"/>
                    </a:lnTo>
                    <a:lnTo>
                      <a:pt x="34" y="1885"/>
                    </a:lnTo>
                    <a:lnTo>
                      <a:pt x="49" y="1894"/>
                    </a:lnTo>
                    <a:lnTo>
                      <a:pt x="53" y="1908"/>
                    </a:lnTo>
                    <a:close/>
                    <a:moveTo>
                      <a:pt x="51" y="1887"/>
                    </a:moveTo>
                    <a:lnTo>
                      <a:pt x="46" y="1885"/>
                    </a:lnTo>
                    <a:lnTo>
                      <a:pt x="40" y="1865"/>
                    </a:lnTo>
                    <a:lnTo>
                      <a:pt x="60" y="1883"/>
                    </a:lnTo>
                    <a:lnTo>
                      <a:pt x="65" y="1897"/>
                    </a:lnTo>
                    <a:lnTo>
                      <a:pt x="51" y="1887"/>
                    </a:lnTo>
                    <a:close/>
                    <a:moveTo>
                      <a:pt x="9" y="1860"/>
                    </a:moveTo>
                    <a:lnTo>
                      <a:pt x="9" y="1852"/>
                    </a:lnTo>
                    <a:lnTo>
                      <a:pt x="32" y="1853"/>
                    </a:lnTo>
                    <a:lnTo>
                      <a:pt x="28" y="1872"/>
                    </a:lnTo>
                    <a:lnTo>
                      <a:pt x="17" y="1863"/>
                    </a:lnTo>
                    <a:lnTo>
                      <a:pt x="11" y="1866"/>
                    </a:lnTo>
                    <a:lnTo>
                      <a:pt x="9" y="1860"/>
                    </a:lnTo>
                    <a:close/>
                    <a:moveTo>
                      <a:pt x="2" y="1816"/>
                    </a:moveTo>
                    <a:lnTo>
                      <a:pt x="7" y="1812"/>
                    </a:lnTo>
                    <a:lnTo>
                      <a:pt x="15" y="1826"/>
                    </a:lnTo>
                    <a:lnTo>
                      <a:pt x="6" y="1828"/>
                    </a:lnTo>
                    <a:lnTo>
                      <a:pt x="2" y="1816"/>
                    </a:lnTo>
                    <a:close/>
                    <a:moveTo>
                      <a:pt x="26" y="1765"/>
                    </a:moveTo>
                    <a:lnTo>
                      <a:pt x="26" y="1753"/>
                    </a:lnTo>
                    <a:lnTo>
                      <a:pt x="36" y="1745"/>
                    </a:lnTo>
                    <a:lnTo>
                      <a:pt x="48" y="1762"/>
                    </a:lnTo>
                    <a:lnTo>
                      <a:pt x="51" y="1823"/>
                    </a:lnTo>
                    <a:lnTo>
                      <a:pt x="46" y="1840"/>
                    </a:lnTo>
                    <a:lnTo>
                      <a:pt x="37" y="1841"/>
                    </a:lnTo>
                    <a:lnTo>
                      <a:pt x="32" y="1833"/>
                    </a:lnTo>
                    <a:lnTo>
                      <a:pt x="34" y="1804"/>
                    </a:lnTo>
                    <a:lnTo>
                      <a:pt x="15" y="1789"/>
                    </a:lnTo>
                    <a:lnTo>
                      <a:pt x="26" y="1790"/>
                    </a:lnTo>
                    <a:lnTo>
                      <a:pt x="28" y="1781"/>
                    </a:lnTo>
                    <a:lnTo>
                      <a:pt x="17" y="1775"/>
                    </a:lnTo>
                    <a:lnTo>
                      <a:pt x="26" y="1765"/>
                    </a:lnTo>
                    <a:close/>
                    <a:moveTo>
                      <a:pt x="4" y="1739"/>
                    </a:moveTo>
                    <a:lnTo>
                      <a:pt x="4" y="1731"/>
                    </a:lnTo>
                    <a:lnTo>
                      <a:pt x="9" y="1730"/>
                    </a:lnTo>
                    <a:lnTo>
                      <a:pt x="12" y="1739"/>
                    </a:lnTo>
                    <a:lnTo>
                      <a:pt x="6" y="1750"/>
                    </a:lnTo>
                    <a:lnTo>
                      <a:pt x="4" y="1739"/>
                    </a:lnTo>
                    <a:close/>
                    <a:moveTo>
                      <a:pt x="29" y="1727"/>
                    </a:moveTo>
                    <a:lnTo>
                      <a:pt x="40" y="1728"/>
                    </a:lnTo>
                    <a:lnTo>
                      <a:pt x="48" y="1741"/>
                    </a:lnTo>
                    <a:lnTo>
                      <a:pt x="31" y="1735"/>
                    </a:lnTo>
                    <a:lnTo>
                      <a:pt x="29" y="1727"/>
                    </a:lnTo>
                    <a:close/>
                    <a:moveTo>
                      <a:pt x="6" y="1710"/>
                    </a:moveTo>
                    <a:lnTo>
                      <a:pt x="4" y="1702"/>
                    </a:lnTo>
                    <a:lnTo>
                      <a:pt x="11" y="1699"/>
                    </a:lnTo>
                    <a:lnTo>
                      <a:pt x="23" y="1736"/>
                    </a:lnTo>
                    <a:lnTo>
                      <a:pt x="6" y="1710"/>
                    </a:lnTo>
                    <a:close/>
                    <a:moveTo>
                      <a:pt x="19" y="1704"/>
                    </a:moveTo>
                    <a:lnTo>
                      <a:pt x="34" y="1710"/>
                    </a:lnTo>
                    <a:lnTo>
                      <a:pt x="36" y="1718"/>
                    </a:lnTo>
                    <a:lnTo>
                      <a:pt x="29" y="1721"/>
                    </a:lnTo>
                    <a:lnTo>
                      <a:pt x="19" y="1704"/>
                    </a:lnTo>
                    <a:close/>
                    <a:moveTo>
                      <a:pt x="26" y="1677"/>
                    </a:moveTo>
                    <a:lnTo>
                      <a:pt x="23" y="1685"/>
                    </a:lnTo>
                    <a:lnTo>
                      <a:pt x="12" y="1685"/>
                    </a:lnTo>
                    <a:lnTo>
                      <a:pt x="26" y="1677"/>
                    </a:lnTo>
                    <a:close/>
                    <a:moveTo>
                      <a:pt x="58" y="1682"/>
                    </a:moveTo>
                    <a:lnTo>
                      <a:pt x="43" y="1679"/>
                    </a:lnTo>
                    <a:lnTo>
                      <a:pt x="43" y="1674"/>
                    </a:lnTo>
                    <a:lnTo>
                      <a:pt x="49" y="1667"/>
                    </a:lnTo>
                    <a:lnTo>
                      <a:pt x="58" y="1682"/>
                    </a:lnTo>
                    <a:close/>
                    <a:moveTo>
                      <a:pt x="260" y="2229"/>
                    </a:moveTo>
                    <a:lnTo>
                      <a:pt x="329" y="2214"/>
                    </a:lnTo>
                    <a:lnTo>
                      <a:pt x="337" y="2225"/>
                    </a:lnTo>
                    <a:lnTo>
                      <a:pt x="339" y="2236"/>
                    </a:lnTo>
                    <a:lnTo>
                      <a:pt x="342" y="2241"/>
                    </a:lnTo>
                    <a:lnTo>
                      <a:pt x="345" y="2251"/>
                    </a:lnTo>
                    <a:lnTo>
                      <a:pt x="353" y="2273"/>
                    </a:lnTo>
                    <a:lnTo>
                      <a:pt x="332" y="2253"/>
                    </a:lnTo>
                    <a:lnTo>
                      <a:pt x="319" y="2256"/>
                    </a:lnTo>
                    <a:lnTo>
                      <a:pt x="302" y="2237"/>
                    </a:lnTo>
                    <a:lnTo>
                      <a:pt x="288" y="2242"/>
                    </a:lnTo>
                    <a:lnTo>
                      <a:pt x="302" y="2259"/>
                    </a:lnTo>
                    <a:lnTo>
                      <a:pt x="286" y="2259"/>
                    </a:lnTo>
                    <a:lnTo>
                      <a:pt x="275" y="2244"/>
                    </a:lnTo>
                    <a:lnTo>
                      <a:pt x="286" y="2233"/>
                    </a:lnTo>
                    <a:lnTo>
                      <a:pt x="263" y="2239"/>
                    </a:lnTo>
                    <a:lnTo>
                      <a:pt x="260" y="2229"/>
                    </a:lnTo>
                    <a:close/>
                    <a:moveTo>
                      <a:pt x="295" y="2216"/>
                    </a:moveTo>
                    <a:lnTo>
                      <a:pt x="266" y="2222"/>
                    </a:lnTo>
                    <a:lnTo>
                      <a:pt x="263" y="2211"/>
                    </a:lnTo>
                    <a:lnTo>
                      <a:pt x="295" y="2216"/>
                    </a:lnTo>
                    <a:close/>
                    <a:moveTo>
                      <a:pt x="239" y="2237"/>
                    </a:moveTo>
                    <a:lnTo>
                      <a:pt x="227" y="2225"/>
                    </a:lnTo>
                    <a:lnTo>
                      <a:pt x="239" y="2227"/>
                    </a:lnTo>
                    <a:lnTo>
                      <a:pt x="239" y="2237"/>
                    </a:lnTo>
                    <a:close/>
                    <a:moveTo>
                      <a:pt x="210" y="2224"/>
                    </a:moveTo>
                    <a:lnTo>
                      <a:pt x="219" y="2214"/>
                    </a:lnTo>
                    <a:lnTo>
                      <a:pt x="222" y="2222"/>
                    </a:lnTo>
                    <a:lnTo>
                      <a:pt x="210" y="2224"/>
                    </a:lnTo>
                    <a:close/>
                    <a:moveTo>
                      <a:pt x="345" y="2217"/>
                    </a:moveTo>
                    <a:lnTo>
                      <a:pt x="336" y="2212"/>
                    </a:lnTo>
                    <a:lnTo>
                      <a:pt x="357" y="2208"/>
                    </a:lnTo>
                    <a:lnTo>
                      <a:pt x="386" y="2214"/>
                    </a:lnTo>
                    <a:lnTo>
                      <a:pt x="393" y="2233"/>
                    </a:lnTo>
                    <a:lnTo>
                      <a:pt x="383" y="2242"/>
                    </a:lnTo>
                    <a:lnTo>
                      <a:pt x="371" y="2234"/>
                    </a:lnTo>
                    <a:lnTo>
                      <a:pt x="363" y="2237"/>
                    </a:lnTo>
                    <a:lnTo>
                      <a:pt x="348" y="2233"/>
                    </a:lnTo>
                    <a:lnTo>
                      <a:pt x="345" y="2217"/>
                    </a:lnTo>
                    <a:close/>
                    <a:moveTo>
                      <a:pt x="322" y="2207"/>
                    </a:moveTo>
                    <a:lnTo>
                      <a:pt x="302" y="2216"/>
                    </a:lnTo>
                    <a:lnTo>
                      <a:pt x="277" y="2203"/>
                    </a:lnTo>
                    <a:lnTo>
                      <a:pt x="215" y="2202"/>
                    </a:lnTo>
                    <a:lnTo>
                      <a:pt x="212" y="2197"/>
                    </a:lnTo>
                    <a:lnTo>
                      <a:pt x="219" y="2190"/>
                    </a:lnTo>
                    <a:lnTo>
                      <a:pt x="195" y="2190"/>
                    </a:lnTo>
                    <a:lnTo>
                      <a:pt x="193" y="2177"/>
                    </a:lnTo>
                    <a:lnTo>
                      <a:pt x="224" y="2165"/>
                    </a:lnTo>
                    <a:lnTo>
                      <a:pt x="212" y="2144"/>
                    </a:lnTo>
                    <a:lnTo>
                      <a:pt x="247" y="2173"/>
                    </a:lnTo>
                    <a:lnTo>
                      <a:pt x="255" y="2168"/>
                    </a:lnTo>
                    <a:lnTo>
                      <a:pt x="246" y="2161"/>
                    </a:lnTo>
                    <a:lnTo>
                      <a:pt x="251" y="2157"/>
                    </a:lnTo>
                    <a:lnTo>
                      <a:pt x="261" y="2168"/>
                    </a:lnTo>
                    <a:lnTo>
                      <a:pt x="263" y="2160"/>
                    </a:lnTo>
                    <a:lnTo>
                      <a:pt x="277" y="2169"/>
                    </a:lnTo>
                    <a:lnTo>
                      <a:pt x="286" y="2165"/>
                    </a:lnTo>
                    <a:lnTo>
                      <a:pt x="256" y="2149"/>
                    </a:lnTo>
                    <a:lnTo>
                      <a:pt x="249" y="2119"/>
                    </a:lnTo>
                    <a:lnTo>
                      <a:pt x="285" y="2103"/>
                    </a:lnTo>
                    <a:lnTo>
                      <a:pt x="286" y="2092"/>
                    </a:lnTo>
                    <a:lnTo>
                      <a:pt x="277" y="2086"/>
                    </a:lnTo>
                    <a:lnTo>
                      <a:pt x="249" y="2094"/>
                    </a:lnTo>
                    <a:lnTo>
                      <a:pt x="238" y="2086"/>
                    </a:lnTo>
                    <a:lnTo>
                      <a:pt x="236" y="2060"/>
                    </a:lnTo>
                    <a:lnTo>
                      <a:pt x="249" y="2061"/>
                    </a:lnTo>
                    <a:lnTo>
                      <a:pt x="251" y="2055"/>
                    </a:lnTo>
                    <a:lnTo>
                      <a:pt x="246" y="2046"/>
                    </a:lnTo>
                    <a:lnTo>
                      <a:pt x="238" y="2041"/>
                    </a:lnTo>
                    <a:lnTo>
                      <a:pt x="268" y="2039"/>
                    </a:lnTo>
                    <a:lnTo>
                      <a:pt x="273" y="2022"/>
                    </a:lnTo>
                    <a:lnTo>
                      <a:pt x="283" y="2019"/>
                    </a:lnTo>
                    <a:lnTo>
                      <a:pt x="290" y="2031"/>
                    </a:lnTo>
                    <a:lnTo>
                      <a:pt x="314" y="2026"/>
                    </a:lnTo>
                    <a:lnTo>
                      <a:pt x="319" y="2033"/>
                    </a:lnTo>
                    <a:lnTo>
                      <a:pt x="322" y="220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84" name="Freeform 253"/>
              <p:cNvSpPr>
                <a:spLocks noChangeAspect="1" noEditPoints="1"/>
              </p:cNvSpPr>
              <p:nvPr/>
            </p:nvSpPr>
            <p:spPr bwMode="gray">
              <a:xfrm>
                <a:off x="2932890" y="3959495"/>
                <a:ext cx="74169" cy="31360"/>
              </a:xfrm>
              <a:custGeom>
                <a:avLst/>
                <a:gdLst>
                  <a:gd name="T0" fmla="*/ 2 w 147"/>
                  <a:gd name="T1" fmla="*/ 0 h 77"/>
                  <a:gd name="T2" fmla="*/ 3 w 147"/>
                  <a:gd name="T3" fmla="*/ 0 h 77"/>
                  <a:gd name="T4" fmla="*/ 3 w 147"/>
                  <a:gd name="T5" fmla="*/ 1 h 77"/>
                  <a:gd name="T6" fmla="*/ 2 w 147"/>
                  <a:gd name="T7" fmla="*/ 1 h 77"/>
                  <a:gd name="T8" fmla="*/ 1 w 147"/>
                  <a:gd name="T9" fmla="*/ 1 h 77"/>
                  <a:gd name="T10" fmla="*/ 1 w 147"/>
                  <a:gd name="T11" fmla="*/ 1 h 77"/>
                  <a:gd name="T12" fmla="*/ 1 w 147"/>
                  <a:gd name="T13" fmla="*/ 2 h 77"/>
                  <a:gd name="T14" fmla="*/ 0 w 147"/>
                  <a:gd name="T15" fmla="*/ 1 h 77"/>
                  <a:gd name="T16" fmla="*/ 1 w 147"/>
                  <a:gd name="T17" fmla="*/ 1 h 77"/>
                  <a:gd name="T18" fmla="*/ 1 w 147"/>
                  <a:gd name="T19" fmla="*/ 1 h 77"/>
                  <a:gd name="T20" fmla="*/ 1 w 147"/>
                  <a:gd name="T21" fmla="*/ 1 h 77"/>
                  <a:gd name="T22" fmla="*/ 1 w 147"/>
                  <a:gd name="T23" fmla="*/ 0 h 77"/>
                  <a:gd name="T24" fmla="*/ 1 w 147"/>
                  <a:gd name="T25" fmla="*/ 0 h 77"/>
                  <a:gd name="T26" fmla="*/ 1 w 147"/>
                  <a:gd name="T27" fmla="*/ 0 h 77"/>
                  <a:gd name="T28" fmla="*/ 1 w 147"/>
                  <a:gd name="T29" fmla="*/ 0 h 77"/>
                  <a:gd name="T30" fmla="*/ 2 w 147"/>
                  <a:gd name="T31" fmla="*/ 0 h 77"/>
                  <a:gd name="T32" fmla="*/ 4 w 147"/>
                  <a:gd name="T33" fmla="*/ 1 h 77"/>
                  <a:gd name="T34" fmla="*/ 4 w 147"/>
                  <a:gd name="T35" fmla="*/ 1 h 77"/>
                  <a:gd name="T36" fmla="*/ 3 w 147"/>
                  <a:gd name="T37" fmla="*/ 1 h 77"/>
                  <a:gd name="T38" fmla="*/ 3 w 147"/>
                  <a:gd name="T39" fmla="*/ 1 h 77"/>
                  <a:gd name="T40" fmla="*/ 3 w 147"/>
                  <a:gd name="T41" fmla="*/ 1 h 77"/>
                  <a:gd name="T42" fmla="*/ 3 w 147"/>
                  <a:gd name="T43" fmla="*/ 2 h 77"/>
                  <a:gd name="T44" fmla="*/ 3 w 147"/>
                  <a:gd name="T45" fmla="*/ 2 h 77"/>
                  <a:gd name="T46" fmla="*/ 3 w 147"/>
                  <a:gd name="T47" fmla="*/ 2 h 77"/>
                  <a:gd name="T48" fmla="*/ 2 w 147"/>
                  <a:gd name="T49" fmla="*/ 2 h 77"/>
                  <a:gd name="T50" fmla="*/ 2 w 147"/>
                  <a:gd name="T51" fmla="*/ 1 h 77"/>
                  <a:gd name="T52" fmla="*/ 2 w 147"/>
                  <a:gd name="T53" fmla="*/ 1 h 77"/>
                  <a:gd name="T54" fmla="*/ 3 w 147"/>
                  <a:gd name="T55" fmla="*/ 1 h 77"/>
                  <a:gd name="T56" fmla="*/ 3 w 147"/>
                  <a:gd name="T57" fmla="*/ 1 h 77"/>
                  <a:gd name="T58" fmla="*/ 3 w 147"/>
                  <a:gd name="T59" fmla="*/ 0 h 77"/>
                  <a:gd name="T60" fmla="*/ 3 w 147"/>
                  <a:gd name="T61" fmla="*/ 0 h 77"/>
                  <a:gd name="T62" fmla="*/ 3 w 147"/>
                  <a:gd name="T63" fmla="*/ 0 h 77"/>
                  <a:gd name="T64" fmla="*/ 4 w 147"/>
                  <a:gd name="T65" fmla="*/ 0 h 77"/>
                  <a:gd name="T66" fmla="*/ 4 w 147"/>
                  <a:gd name="T67" fmla="*/ 0 h 77"/>
                  <a:gd name="T68" fmla="*/ 4 w 147"/>
                  <a:gd name="T69" fmla="*/ 1 h 77"/>
                  <a:gd name="T70" fmla="*/ 4 w 147"/>
                  <a:gd name="T71" fmla="*/ 1 h 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7"/>
                  <a:gd name="T109" fmla="*/ 0 h 77"/>
                  <a:gd name="T110" fmla="*/ 147 w 147"/>
                  <a:gd name="T111" fmla="*/ 77 h 7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7" h="77">
                    <a:moveTo>
                      <a:pt x="73" y="9"/>
                    </a:moveTo>
                    <a:lnTo>
                      <a:pt x="80" y="13"/>
                    </a:lnTo>
                    <a:lnTo>
                      <a:pt x="76" y="21"/>
                    </a:lnTo>
                    <a:lnTo>
                      <a:pt x="52" y="51"/>
                    </a:lnTo>
                    <a:lnTo>
                      <a:pt x="34" y="52"/>
                    </a:lnTo>
                    <a:lnTo>
                      <a:pt x="34" y="59"/>
                    </a:lnTo>
                    <a:lnTo>
                      <a:pt x="17" y="69"/>
                    </a:lnTo>
                    <a:lnTo>
                      <a:pt x="0" y="55"/>
                    </a:lnTo>
                    <a:lnTo>
                      <a:pt x="20" y="51"/>
                    </a:lnTo>
                    <a:lnTo>
                      <a:pt x="26" y="38"/>
                    </a:lnTo>
                    <a:lnTo>
                      <a:pt x="43" y="30"/>
                    </a:lnTo>
                    <a:lnTo>
                      <a:pt x="22" y="17"/>
                    </a:lnTo>
                    <a:lnTo>
                      <a:pt x="26" y="13"/>
                    </a:lnTo>
                    <a:lnTo>
                      <a:pt x="18" y="4"/>
                    </a:lnTo>
                    <a:lnTo>
                      <a:pt x="39" y="13"/>
                    </a:lnTo>
                    <a:lnTo>
                      <a:pt x="73" y="9"/>
                    </a:lnTo>
                    <a:close/>
                    <a:moveTo>
                      <a:pt x="141" y="34"/>
                    </a:moveTo>
                    <a:lnTo>
                      <a:pt x="124" y="42"/>
                    </a:lnTo>
                    <a:lnTo>
                      <a:pt x="97" y="42"/>
                    </a:lnTo>
                    <a:lnTo>
                      <a:pt x="107" y="60"/>
                    </a:lnTo>
                    <a:lnTo>
                      <a:pt x="88" y="54"/>
                    </a:lnTo>
                    <a:lnTo>
                      <a:pt x="86" y="64"/>
                    </a:lnTo>
                    <a:lnTo>
                      <a:pt x="91" y="69"/>
                    </a:lnTo>
                    <a:lnTo>
                      <a:pt x="76" y="64"/>
                    </a:lnTo>
                    <a:lnTo>
                      <a:pt x="73" y="77"/>
                    </a:lnTo>
                    <a:lnTo>
                      <a:pt x="61" y="59"/>
                    </a:lnTo>
                    <a:lnTo>
                      <a:pt x="65" y="40"/>
                    </a:lnTo>
                    <a:lnTo>
                      <a:pt x="80" y="30"/>
                    </a:lnTo>
                    <a:lnTo>
                      <a:pt x="91" y="37"/>
                    </a:lnTo>
                    <a:lnTo>
                      <a:pt x="86" y="10"/>
                    </a:lnTo>
                    <a:lnTo>
                      <a:pt x="99" y="0"/>
                    </a:lnTo>
                    <a:lnTo>
                      <a:pt x="111" y="0"/>
                    </a:lnTo>
                    <a:lnTo>
                      <a:pt x="122" y="12"/>
                    </a:lnTo>
                    <a:lnTo>
                      <a:pt x="139" y="10"/>
                    </a:lnTo>
                    <a:lnTo>
                      <a:pt x="147" y="27"/>
                    </a:lnTo>
                    <a:lnTo>
                      <a:pt x="141" y="34"/>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85" name="Freeform 254"/>
              <p:cNvSpPr>
                <a:spLocks noChangeAspect="1" noEditPoints="1"/>
              </p:cNvSpPr>
              <p:nvPr/>
            </p:nvSpPr>
            <p:spPr bwMode="gray">
              <a:xfrm>
                <a:off x="864220" y="3088251"/>
                <a:ext cx="362783" cy="178612"/>
              </a:xfrm>
              <a:custGeom>
                <a:avLst/>
                <a:gdLst>
                  <a:gd name="T0" fmla="*/ 21 w 737"/>
                  <a:gd name="T1" fmla="*/ 10 h 426"/>
                  <a:gd name="T2" fmla="*/ 21 w 737"/>
                  <a:gd name="T3" fmla="*/ 10 h 426"/>
                  <a:gd name="T4" fmla="*/ 21 w 737"/>
                  <a:gd name="T5" fmla="*/ 10 h 426"/>
                  <a:gd name="T6" fmla="*/ 21 w 737"/>
                  <a:gd name="T7" fmla="*/ 10 h 426"/>
                  <a:gd name="T8" fmla="*/ 14 w 737"/>
                  <a:gd name="T9" fmla="*/ 10 h 426"/>
                  <a:gd name="T10" fmla="*/ 14 w 737"/>
                  <a:gd name="T11" fmla="*/ 10 h 426"/>
                  <a:gd name="T12" fmla="*/ 14 w 737"/>
                  <a:gd name="T13" fmla="*/ 10 h 426"/>
                  <a:gd name="T14" fmla="*/ 15 w 737"/>
                  <a:gd name="T15" fmla="*/ 7 h 426"/>
                  <a:gd name="T16" fmla="*/ 15 w 737"/>
                  <a:gd name="T17" fmla="*/ 7 h 426"/>
                  <a:gd name="T18" fmla="*/ 15 w 737"/>
                  <a:gd name="T19" fmla="*/ 7 h 426"/>
                  <a:gd name="T20" fmla="*/ 9 w 737"/>
                  <a:gd name="T21" fmla="*/ 8 h 426"/>
                  <a:gd name="T22" fmla="*/ 9 w 737"/>
                  <a:gd name="T23" fmla="*/ 8 h 426"/>
                  <a:gd name="T24" fmla="*/ 9 w 737"/>
                  <a:gd name="T25" fmla="*/ 8 h 426"/>
                  <a:gd name="T26" fmla="*/ 19 w 737"/>
                  <a:gd name="T27" fmla="*/ 12 h 426"/>
                  <a:gd name="T28" fmla="*/ 19 w 737"/>
                  <a:gd name="T29" fmla="*/ 12 h 426"/>
                  <a:gd name="T30" fmla="*/ 19 w 737"/>
                  <a:gd name="T31" fmla="*/ 12 h 426"/>
                  <a:gd name="T32" fmla="*/ 3 w 737"/>
                  <a:gd name="T33" fmla="*/ 4 h 426"/>
                  <a:gd name="T34" fmla="*/ 3 w 737"/>
                  <a:gd name="T35" fmla="*/ 5 h 426"/>
                  <a:gd name="T36" fmla="*/ 3 w 737"/>
                  <a:gd name="T37" fmla="*/ 5 h 426"/>
                  <a:gd name="T38" fmla="*/ 3 w 737"/>
                  <a:gd name="T39" fmla="*/ 5 h 426"/>
                  <a:gd name="T40" fmla="*/ 3 w 737"/>
                  <a:gd name="T41" fmla="*/ 5 h 426"/>
                  <a:gd name="T42" fmla="*/ 2 w 737"/>
                  <a:gd name="T43" fmla="*/ 5 h 426"/>
                  <a:gd name="T44" fmla="*/ 2 w 737"/>
                  <a:gd name="T45" fmla="*/ 4 h 426"/>
                  <a:gd name="T46" fmla="*/ 3 w 737"/>
                  <a:gd name="T47" fmla="*/ 4 h 426"/>
                  <a:gd name="T48" fmla="*/ 2 w 737"/>
                  <a:gd name="T49" fmla="*/ 4 h 426"/>
                  <a:gd name="T50" fmla="*/ 2 w 737"/>
                  <a:gd name="T51" fmla="*/ 4 h 426"/>
                  <a:gd name="T52" fmla="*/ 2 w 737"/>
                  <a:gd name="T53" fmla="*/ 4 h 426"/>
                  <a:gd name="T54" fmla="*/ 2 w 737"/>
                  <a:gd name="T55" fmla="*/ 4 h 426"/>
                  <a:gd name="T56" fmla="*/ 15 w 737"/>
                  <a:gd name="T57" fmla="*/ 2 h 426"/>
                  <a:gd name="T58" fmla="*/ 15 w 737"/>
                  <a:gd name="T59" fmla="*/ 2 h 426"/>
                  <a:gd name="T60" fmla="*/ 15 w 737"/>
                  <a:gd name="T61" fmla="*/ 2 h 426"/>
                  <a:gd name="T62" fmla="*/ 7 w 737"/>
                  <a:gd name="T63" fmla="*/ 0 h 426"/>
                  <a:gd name="T64" fmla="*/ 7 w 737"/>
                  <a:gd name="T65" fmla="*/ 0 h 426"/>
                  <a:gd name="T66" fmla="*/ 7 w 737"/>
                  <a:gd name="T67" fmla="*/ 0 h 426"/>
                  <a:gd name="T68" fmla="*/ 7 w 737"/>
                  <a:gd name="T69" fmla="*/ 0 h 426"/>
                  <a:gd name="T70" fmla="*/ 7 w 737"/>
                  <a:gd name="T71" fmla="*/ 0 h 426"/>
                  <a:gd name="T72" fmla="*/ 7 w 737"/>
                  <a:gd name="T73" fmla="*/ 0 h 426"/>
                  <a:gd name="T74" fmla="*/ 7 w 737"/>
                  <a:gd name="T75" fmla="*/ 0 h 426"/>
                  <a:gd name="T76" fmla="*/ 8 w 737"/>
                  <a:gd name="T77" fmla="*/ 4 h 426"/>
                  <a:gd name="T78" fmla="*/ 8 w 737"/>
                  <a:gd name="T79" fmla="*/ 4 h 426"/>
                  <a:gd name="T80" fmla="*/ 8 w 737"/>
                  <a:gd name="T81" fmla="*/ 4 h 426"/>
                  <a:gd name="T82" fmla="*/ 8 w 737"/>
                  <a:gd name="T83" fmla="*/ 4 h 426"/>
                  <a:gd name="T84" fmla="*/ 0 w 737"/>
                  <a:gd name="T85" fmla="*/ 3 h 426"/>
                  <a:gd name="T86" fmla="*/ 0 w 737"/>
                  <a:gd name="T87" fmla="*/ 3 h 426"/>
                  <a:gd name="T88" fmla="*/ 0 w 737"/>
                  <a:gd name="T89" fmla="*/ 3 h 426"/>
                  <a:gd name="T90" fmla="*/ 0 w 737"/>
                  <a:gd name="T91" fmla="*/ 3 h 4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37"/>
                  <a:gd name="T139" fmla="*/ 0 h 426"/>
                  <a:gd name="T140" fmla="*/ 737 w 737"/>
                  <a:gd name="T141" fmla="*/ 426 h 4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37" h="426">
                    <a:moveTo>
                      <a:pt x="735" y="340"/>
                    </a:moveTo>
                    <a:lnTo>
                      <a:pt x="732" y="347"/>
                    </a:lnTo>
                    <a:lnTo>
                      <a:pt x="737" y="346"/>
                    </a:lnTo>
                    <a:lnTo>
                      <a:pt x="735" y="340"/>
                    </a:lnTo>
                    <a:close/>
                    <a:moveTo>
                      <a:pt x="500" y="355"/>
                    </a:moveTo>
                    <a:lnTo>
                      <a:pt x="502" y="350"/>
                    </a:lnTo>
                    <a:lnTo>
                      <a:pt x="500" y="355"/>
                    </a:lnTo>
                    <a:close/>
                    <a:moveTo>
                      <a:pt x="511" y="254"/>
                    </a:moveTo>
                    <a:lnTo>
                      <a:pt x="512" y="249"/>
                    </a:lnTo>
                    <a:lnTo>
                      <a:pt x="511" y="254"/>
                    </a:lnTo>
                    <a:close/>
                    <a:moveTo>
                      <a:pt x="304" y="261"/>
                    </a:moveTo>
                    <a:lnTo>
                      <a:pt x="300" y="266"/>
                    </a:lnTo>
                    <a:lnTo>
                      <a:pt x="304" y="261"/>
                    </a:lnTo>
                    <a:close/>
                    <a:moveTo>
                      <a:pt x="664" y="423"/>
                    </a:moveTo>
                    <a:lnTo>
                      <a:pt x="661" y="426"/>
                    </a:lnTo>
                    <a:lnTo>
                      <a:pt x="664" y="423"/>
                    </a:lnTo>
                    <a:close/>
                    <a:moveTo>
                      <a:pt x="101" y="152"/>
                    </a:moveTo>
                    <a:lnTo>
                      <a:pt x="109" y="162"/>
                    </a:lnTo>
                    <a:lnTo>
                      <a:pt x="105" y="168"/>
                    </a:lnTo>
                    <a:lnTo>
                      <a:pt x="102" y="160"/>
                    </a:lnTo>
                    <a:lnTo>
                      <a:pt x="95" y="160"/>
                    </a:lnTo>
                    <a:lnTo>
                      <a:pt x="90" y="156"/>
                    </a:lnTo>
                    <a:lnTo>
                      <a:pt x="90" y="149"/>
                    </a:lnTo>
                    <a:lnTo>
                      <a:pt x="101" y="152"/>
                    </a:lnTo>
                    <a:close/>
                    <a:moveTo>
                      <a:pt x="75" y="149"/>
                    </a:moveTo>
                    <a:lnTo>
                      <a:pt x="75" y="152"/>
                    </a:lnTo>
                    <a:lnTo>
                      <a:pt x="80" y="148"/>
                    </a:lnTo>
                    <a:lnTo>
                      <a:pt x="75" y="149"/>
                    </a:lnTo>
                    <a:close/>
                    <a:moveTo>
                      <a:pt x="520" y="76"/>
                    </a:moveTo>
                    <a:lnTo>
                      <a:pt x="525" y="72"/>
                    </a:lnTo>
                    <a:lnTo>
                      <a:pt x="520" y="76"/>
                    </a:lnTo>
                    <a:close/>
                    <a:moveTo>
                      <a:pt x="254" y="0"/>
                    </a:moveTo>
                    <a:lnTo>
                      <a:pt x="251" y="5"/>
                    </a:lnTo>
                    <a:lnTo>
                      <a:pt x="260" y="0"/>
                    </a:lnTo>
                    <a:lnTo>
                      <a:pt x="254" y="0"/>
                    </a:lnTo>
                    <a:close/>
                    <a:moveTo>
                      <a:pt x="239" y="2"/>
                    </a:moveTo>
                    <a:lnTo>
                      <a:pt x="236" y="8"/>
                    </a:lnTo>
                    <a:lnTo>
                      <a:pt x="239" y="2"/>
                    </a:lnTo>
                    <a:close/>
                    <a:moveTo>
                      <a:pt x="277" y="140"/>
                    </a:moveTo>
                    <a:lnTo>
                      <a:pt x="282" y="148"/>
                    </a:lnTo>
                    <a:lnTo>
                      <a:pt x="277" y="149"/>
                    </a:lnTo>
                    <a:lnTo>
                      <a:pt x="277" y="140"/>
                    </a:lnTo>
                    <a:close/>
                    <a:moveTo>
                      <a:pt x="0" y="112"/>
                    </a:moveTo>
                    <a:lnTo>
                      <a:pt x="5" y="114"/>
                    </a:lnTo>
                    <a:lnTo>
                      <a:pt x="5" y="118"/>
                    </a:lnTo>
                    <a:lnTo>
                      <a:pt x="0" y="112"/>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86" name="Freeform 255"/>
              <p:cNvSpPr>
                <a:spLocks noChangeAspect="1"/>
              </p:cNvSpPr>
              <p:nvPr/>
            </p:nvSpPr>
            <p:spPr bwMode="gray">
              <a:xfrm>
                <a:off x="1823580" y="3345943"/>
                <a:ext cx="4838" cy="4091"/>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7" y="3"/>
                    </a:lnTo>
                    <a:lnTo>
                      <a:pt x="2" y="0"/>
                    </a:lnTo>
                    <a:lnTo>
                      <a:pt x="0" y="7"/>
                    </a:lnTo>
                    <a:close/>
                  </a:path>
                </a:pathLst>
              </a:custGeom>
              <a:solidFill>
                <a:schemeClr val="tx2"/>
              </a:solid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nvGrpSpPr>
              <p:cNvPr id="4887" name="Group 256"/>
              <p:cNvGrpSpPr>
                <a:grpSpLocks/>
              </p:cNvGrpSpPr>
              <p:nvPr/>
            </p:nvGrpSpPr>
            <p:grpSpPr bwMode="auto">
              <a:xfrm>
                <a:off x="461129" y="823560"/>
                <a:ext cx="2334712" cy="1621143"/>
                <a:chOff x="768" y="1173"/>
                <a:chExt cx="1448" cy="1189"/>
              </a:xfrm>
              <a:solidFill>
                <a:schemeClr val="tx2"/>
              </a:solidFill>
            </p:grpSpPr>
            <p:grpSp>
              <p:nvGrpSpPr>
                <p:cNvPr id="4903" name="Group 257"/>
                <p:cNvGrpSpPr>
                  <a:grpSpLocks/>
                </p:cNvGrpSpPr>
                <p:nvPr/>
              </p:nvGrpSpPr>
              <p:grpSpPr bwMode="auto">
                <a:xfrm>
                  <a:off x="1400" y="1829"/>
                  <a:ext cx="816" cy="445"/>
                  <a:chOff x="1400" y="1829"/>
                  <a:chExt cx="816" cy="445"/>
                </a:xfrm>
                <a:grpFill/>
              </p:grpSpPr>
              <p:sp>
                <p:nvSpPr>
                  <p:cNvPr id="4907" name="Freeform 258"/>
                  <p:cNvSpPr>
                    <a:spLocks/>
                  </p:cNvSpPr>
                  <p:nvPr/>
                </p:nvSpPr>
                <p:spPr bwMode="auto">
                  <a:xfrm>
                    <a:off x="2089" y="2086"/>
                    <a:ext cx="5" cy="15"/>
                  </a:xfrm>
                  <a:custGeom>
                    <a:avLst/>
                    <a:gdLst>
                      <a:gd name="T0" fmla="*/ 0 w 5"/>
                      <a:gd name="T1" fmla="*/ 15 h 15"/>
                      <a:gd name="T2" fmla="*/ 3 w 5"/>
                      <a:gd name="T3" fmla="*/ 14 h 15"/>
                      <a:gd name="T4" fmla="*/ 5 w 5"/>
                      <a:gd name="T5" fmla="*/ 7 h 15"/>
                      <a:gd name="T6" fmla="*/ 1 w 5"/>
                      <a:gd name="T7" fmla="*/ 0 h 15"/>
                      <a:gd name="T8" fmla="*/ 4 w 5"/>
                      <a:gd name="T9" fmla="*/ 7 h 15"/>
                      <a:gd name="T10" fmla="*/ 3 w 5"/>
                      <a:gd name="T11" fmla="*/ 14 h 15"/>
                      <a:gd name="T12" fmla="*/ 0 w 5"/>
                      <a:gd name="T13" fmla="*/ 15 h 15"/>
                      <a:gd name="T14" fmla="*/ 0 60000 65536"/>
                      <a:gd name="T15" fmla="*/ 0 60000 65536"/>
                      <a:gd name="T16" fmla="*/ 0 60000 65536"/>
                      <a:gd name="T17" fmla="*/ 0 60000 65536"/>
                      <a:gd name="T18" fmla="*/ 0 60000 65536"/>
                      <a:gd name="T19" fmla="*/ 0 60000 65536"/>
                      <a:gd name="T20" fmla="*/ 0 60000 65536"/>
                      <a:gd name="T21" fmla="*/ 0 w 5"/>
                      <a:gd name="T22" fmla="*/ 0 h 15"/>
                      <a:gd name="T23" fmla="*/ 5 w 5"/>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5">
                        <a:moveTo>
                          <a:pt x="0" y="15"/>
                        </a:moveTo>
                        <a:lnTo>
                          <a:pt x="3" y="14"/>
                        </a:lnTo>
                        <a:lnTo>
                          <a:pt x="5" y="7"/>
                        </a:lnTo>
                        <a:lnTo>
                          <a:pt x="1" y="0"/>
                        </a:lnTo>
                        <a:lnTo>
                          <a:pt x="4" y="7"/>
                        </a:lnTo>
                        <a:lnTo>
                          <a:pt x="3" y="14"/>
                        </a:lnTo>
                        <a:lnTo>
                          <a:pt x="0" y="15"/>
                        </a:lnTo>
                        <a:close/>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08" name="Freeform 259"/>
                  <p:cNvSpPr>
                    <a:spLocks/>
                  </p:cNvSpPr>
                  <p:nvPr/>
                </p:nvSpPr>
                <p:spPr bwMode="auto">
                  <a:xfrm>
                    <a:off x="1400" y="1829"/>
                    <a:ext cx="814" cy="436"/>
                  </a:xfrm>
                  <a:custGeom>
                    <a:avLst/>
                    <a:gdLst>
                      <a:gd name="T0" fmla="*/ 781 w 814"/>
                      <a:gd name="T1" fmla="*/ 41 h 436"/>
                      <a:gd name="T2" fmla="*/ 806 w 814"/>
                      <a:gd name="T3" fmla="*/ 85 h 436"/>
                      <a:gd name="T4" fmla="*/ 795 w 814"/>
                      <a:gd name="T5" fmla="*/ 106 h 436"/>
                      <a:gd name="T6" fmla="*/ 773 w 814"/>
                      <a:gd name="T7" fmla="*/ 113 h 436"/>
                      <a:gd name="T8" fmla="*/ 766 w 814"/>
                      <a:gd name="T9" fmla="*/ 153 h 436"/>
                      <a:gd name="T10" fmla="*/ 756 w 814"/>
                      <a:gd name="T11" fmla="*/ 158 h 436"/>
                      <a:gd name="T12" fmla="*/ 712 w 814"/>
                      <a:gd name="T13" fmla="*/ 176 h 436"/>
                      <a:gd name="T14" fmla="*/ 692 w 814"/>
                      <a:gd name="T15" fmla="*/ 194 h 436"/>
                      <a:gd name="T16" fmla="*/ 691 w 814"/>
                      <a:gd name="T17" fmla="*/ 236 h 436"/>
                      <a:gd name="T18" fmla="*/ 685 w 814"/>
                      <a:gd name="T19" fmla="*/ 211 h 436"/>
                      <a:gd name="T20" fmla="*/ 680 w 814"/>
                      <a:gd name="T21" fmla="*/ 214 h 436"/>
                      <a:gd name="T22" fmla="*/ 681 w 814"/>
                      <a:gd name="T23" fmla="*/ 229 h 436"/>
                      <a:gd name="T24" fmla="*/ 689 w 814"/>
                      <a:gd name="T25" fmla="*/ 257 h 436"/>
                      <a:gd name="T26" fmla="*/ 686 w 814"/>
                      <a:gd name="T27" fmla="*/ 263 h 436"/>
                      <a:gd name="T28" fmla="*/ 681 w 814"/>
                      <a:gd name="T29" fmla="*/ 276 h 436"/>
                      <a:gd name="T30" fmla="*/ 641 w 814"/>
                      <a:gd name="T31" fmla="*/ 306 h 436"/>
                      <a:gd name="T32" fmla="*/ 608 w 814"/>
                      <a:gd name="T33" fmla="*/ 343 h 436"/>
                      <a:gd name="T34" fmla="*/ 624 w 814"/>
                      <a:gd name="T35" fmla="*/ 435 h 436"/>
                      <a:gd name="T36" fmla="*/ 600 w 814"/>
                      <a:gd name="T37" fmla="*/ 413 h 436"/>
                      <a:gd name="T38" fmla="*/ 591 w 814"/>
                      <a:gd name="T39" fmla="*/ 380 h 436"/>
                      <a:gd name="T40" fmla="*/ 551 w 814"/>
                      <a:gd name="T41" fmla="*/ 358 h 436"/>
                      <a:gd name="T42" fmla="*/ 514 w 814"/>
                      <a:gd name="T43" fmla="*/ 352 h 436"/>
                      <a:gd name="T44" fmla="*/ 491 w 814"/>
                      <a:gd name="T45" fmla="*/ 359 h 436"/>
                      <a:gd name="T46" fmla="*/ 497 w 814"/>
                      <a:gd name="T47" fmla="*/ 375 h 436"/>
                      <a:gd name="T48" fmla="*/ 461 w 814"/>
                      <a:gd name="T49" fmla="*/ 362 h 436"/>
                      <a:gd name="T50" fmla="*/ 422 w 814"/>
                      <a:gd name="T51" fmla="*/ 365 h 436"/>
                      <a:gd name="T52" fmla="*/ 402 w 814"/>
                      <a:gd name="T53" fmla="*/ 385 h 436"/>
                      <a:gd name="T54" fmla="*/ 395 w 814"/>
                      <a:gd name="T55" fmla="*/ 385 h 436"/>
                      <a:gd name="T56" fmla="*/ 383 w 814"/>
                      <a:gd name="T57" fmla="*/ 404 h 436"/>
                      <a:gd name="T58" fmla="*/ 361 w 814"/>
                      <a:gd name="T59" fmla="*/ 416 h 436"/>
                      <a:gd name="T60" fmla="*/ 312 w 814"/>
                      <a:gd name="T61" fmla="*/ 361 h 436"/>
                      <a:gd name="T62" fmla="*/ 259 w 814"/>
                      <a:gd name="T63" fmla="*/ 334 h 436"/>
                      <a:gd name="T64" fmla="*/ 172 w 814"/>
                      <a:gd name="T65" fmla="*/ 329 h 436"/>
                      <a:gd name="T66" fmla="*/ 96 w 814"/>
                      <a:gd name="T67" fmla="*/ 299 h 436"/>
                      <a:gd name="T68" fmla="*/ 54 w 814"/>
                      <a:gd name="T69" fmla="*/ 271 h 436"/>
                      <a:gd name="T70" fmla="*/ 31 w 814"/>
                      <a:gd name="T71" fmla="*/ 226 h 436"/>
                      <a:gd name="T72" fmla="*/ 15 w 814"/>
                      <a:gd name="T73" fmla="*/ 207 h 436"/>
                      <a:gd name="T74" fmla="*/ 3 w 814"/>
                      <a:gd name="T75" fmla="*/ 132 h 436"/>
                      <a:gd name="T76" fmla="*/ 9 w 814"/>
                      <a:gd name="T77" fmla="*/ 57 h 436"/>
                      <a:gd name="T78" fmla="*/ 0 w 814"/>
                      <a:gd name="T79" fmla="*/ 29 h 436"/>
                      <a:gd name="T80" fmla="*/ 24 w 814"/>
                      <a:gd name="T81" fmla="*/ 40 h 436"/>
                      <a:gd name="T82" fmla="*/ 33 w 814"/>
                      <a:gd name="T83" fmla="*/ 14 h 436"/>
                      <a:gd name="T84" fmla="*/ 134 w 814"/>
                      <a:gd name="T85" fmla="*/ 8 h 436"/>
                      <a:gd name="T86" fmla="*/ 308 w 814"/>
                      <a:gd name="T87" fmla="*/ 9 h 436"/>
                      <a:gd name="T88" fmla="*/ 430 w 814"/>
                      <a:gd name="T89" fmla="*/ 14 h 436"/>
                      <a:gd name="T90" fmla="*/ 466 w 814"/>
                      <a:gd name="T91" fmla="*/ 58 h 436"/>
                      <a:gd name="T92" fmla="*/ 510 w 814"/>
                      <a:gd name="T93" fmla="*/ 52 h 436"/>
                      <a:gd name="T94" fmla="*/ 558 w 814"/>
                      <a:gd name="T95" fmla="*/ 60 h 436"/>
                      <a:gd name="T96" fmla="*/ 561 w 814"/>
                      <a:gd name="T97" fmla="*/ 73 h 436"/>
                      <a:gd name="T98" fmla="*/ 525 w 814"/>
                      <a:gd name="T99" fmla="*/ 94 h 436"/>
                      <a:gd name="T100" fmla="*/ 522 w 814"/>
                      <a:gd name="T101" fmla="*/ 152 h 436"/>
                      <a:gd name="T102" fmla="*/ 539 w 814"/>
                      <a:gd name="T103" fmla="*/ 107 h 436"/>
                      <a:gd name="T104" fmla="*/ 558 w 814"/>
                      <a:gd name="T105" fmla="*/ 80 h 436"/>
                      <a:gd name="T106" fmla="*/ 574 w 814"/>
                      <a:gd name="T107" fmla="*/ 116 h 436"/>
                      <a:gd name="T108" fmla="*/ 589 w 814"/>
                      <a:gd name="T109" fmla="*/ 139 h 436"/>
                      <a:gd name="T110" fmla="*/ 632 w 814"/>
                      <a:gd name="T111" fmla="*/ 144 h 436"/>
                      <a:gd name="T112" fmla="*/ 685 w 814"/>
                      <a:gd name="T113" fmla="*/ 110 h 436"/>
                      <a:gd name="T114" fmla="*/ 755 w 814"/>
                      <a:gd name="T115" fmla="*/ 86 h 4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14"/>
                      <a:gd name="T175" fmla="*/ 0 h 436"/>
                      <a:gd name="T176" fmla="*/ 814 w 814"/>
                      <a:gd name="T177" fmla="*/ 436 h 4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14" h="436">
                        <a:moveTo>
                          <a:pt x="755" y="86"/>
                        </a:moveTo>
                        <a:lnTo>
                          <a:pt x="762" y="85"/>
                        </a:lnTo>
                        <a:lnTo>
                          <a:pt x="762" y="81"/>
                        </a:lnTo>
                        <a:lnTo>
                          <a:pt x="765" y="78"/>
                        </a:lnTo>
                        <a:lnTo>
                          <a:pt x="766" y="69"/>
                        </a:lnTo>
                        <a:lnTo>
                          <a:pt x="770" y="60"/>
                        </a:lnTo>
                        <a:lnTo>
                          <a:pt x="771" y="54"/>
                        </a:lnTo>
                        <a:lnTo>
                          <a:pt x="778" y="42"/>
                        </a:lnTo>
                        <a:lnTo>
                          <a:pt x="781" y="41"/>
                        </a:lnTo>
                        <a:lnTo>
                          <a:pt x="783" y="45"/>
                        </a:lnTo>
                        <a:lnTo>
                          <a:pt x="784" y="46"/>
                        </a:lnTo>
                        <a:lnTo>
                          <a:pt x="788" y="47"/>
                        </a:lnTo>
                        <a:lnTo>
                          <a:pt x="795" y="43"/>
                        </a:lnTo>
                        <a:lnTo>
                          <a:pt x="802" y="50"/>
                        </a:lnTo>
                        <a:lnTo>
                          <a:pt x="802" y="63"/>
                        </a:lnTo>
                        <a:lnTo>
                          <a:pt x="802" y="78"/>
                        </a:lnTo>
                        <a:lnTo>
                          <a:pt x="806" y="80"/>
                        </a:lnTo>
                        <a:lnTo>
                          <a:pt x="806" y="85"/>
                        </a:lnTo>
                        <a:lnTo>
                          <a:pt x="809" y="87"/>
                        </a:lnTo>
                        <a:lnTo>
                          <a:pt x="811" y="88"/>
                        </a:lnTo>
                        <a:lnTo>
                          <a:pt x="813" y="87"/>
                        </a:lnTo>
                        <a:lnTo>
                          <a:pt x="813" y="91"/>
                        </a:lnTo>
                        <a:lnTo>
                          <a:pt x="812" y="93"/>
                        </a:lnTo>
                        <a:lnTo>
                          <a:pt x="814" y="94"/>
                        </a:lnTo>
                        <a:lnTo>
                          <a:pt x="814" y="96"/>
                        </a:lnTo>
                        <a:lnTo>
                          <a:pt x="802" y="100"/>
                        </a:lnTo>
                        <a:lnTo>
                          <a:pt x="795" y="106"/>
                        </a:lnTo>
                        <a:lnTo>
                          <a:pt x="790" y="104"/>
                        </a:lnTo>
                        <a:lnTo>
                          <a:pt x="789" y="101"/>
                        </a:lnTo>
                        <a:lnTo>
                          <a:pt x="788" y="101"/>
                        </a:lnTo>
                        <a:lnTo>
                          <a:pt x="784" y="110"/>
                        </a:lnTo>
                        <a:lnTo>
                          <a:pt x="782" y="110"/>
                        </a:lnTo>
                        <a:lnTo>
                          <a:pt x="778" y="113"/>
                        </a:lnTo>
                        <a:lnTo>
                          <a:pt x="777" y="112"/>
                        </a:lnTo>
                        <a:lnTo>
                          <a:pt x="775" y="116"/>
                        </a:lnTo>
                        <a:lnTo>
                          <a:pt x="773" y="113"/>
                        </a:lnTo>
                        <a:lnTo>
                          <a:pt x="771" y="114"/>
                        </a:lnTo>
                        <a:lnTo>
                          <a:pt x="763" y="125"/>
                        </a:lnTo>
                        <a:lnTo>
                          <a:pt x="760" y="128"/>
                        </a:lnTo>
                        <a:lnTo>
                          <a:pt x="759" y="132"/>
                        </a:lnTo>
                        <a:lnTo>
                          <a:pt x="762" y="137"/>
                        </a:lnTo>
                        <a:lnTo>
                          <a:pt x="758" y="143"/>
                        </a:lnTo>
                        <a:lnTo>
                          <a:pt x="762" y="146"/>
                        </a:lnTo>
                        <a:lnTo>
                          <a:pt x="764" y="152"/>
                        </a:lnTo>
                        <a:lnTo>
                          <a:pt x="766" y="153"/>
                        </a:lnTo>
                        <a:lnTo>
                          <a:pt x="771" y="154"/>
                        </a:lnTo>
                        <a:lnTo>
                          <a:pt x="772" y="151"/>
                        </a:lnTo>
                        <a:lnTo>
                          <a:pt x="771" y="150"/>
                        </a:lnTo>
                        <a:lnTo>
                          <a:pt x="772" y="150"/>
                        </a:lnTo>
                        <a:lnTo>
                          <a:pt x="773" y="153"/>
                        </a:lnTo>
                        <a:lnTo>
                          <a:pt x="769" y="156"/>
                        </a:lnTo>
                        <a:lnTo>
                          <a:pt x="765" y="157"/>
                        </a:lnTo>
                        <a:lnTo>
                          <a:pt x="762" y="155"/>
                        </a:lnTo>
                        <a:lnTo>
                          <a:pt x="756" y="158"/>
                        </a:lnTo>
                        <a:lnTo>
                          <a:pt x="754" y="155"/>
                        </a:lnTo>
                        <a:lnTo>
                          <a:pt x="752" y="159"/>
                        </a:lnTo>
                        <a:lnTo>
                          <a:pt x="744" y="161"/>
                        </a:lnTo>
                        <a:lnTo>
                          <a:pt x="738" y="162"/>
                        </a:lnTo>
                        <a:lnTo>
                          <a:pt x="731" y="162"/>
                        </a:lnTo>
                        <a:lnTo>
                          <a:pt x="728" y="164"/>
                        </a:lnTo>
                        <a:lnTo>
                          <a:pt x="719" y="167"/>
                        </a:lnTo>
                        <a:lnTo>
                          <a:pt x="714" y="173"/>
                        </a:lnTo>
                        <a:lnTo>
                          <a:pt x="712" y="176"/>
                        </a:lnTo>
                        <a:lnTo>
                          <a:pt x="715" y="181"/>
                        </a:lnTo>
                        <a:lnTo>
                          <a:pt x="714" y="187"/>
                        </a:lnTo>
                        <a:lnTo>
                          <a:pt x="713" y="187"/>
                        </a:lnTo>
                        <a:lnTo>
                          <a:pt x="712" y="192"/>
                        </a:lnTo>
                        <a:lnTo>
                          <a:pt x="705" y="203"/>
                        </a:lnTo>
                        <a:lnTo>
                          <a:pt x="702" y="205"/>
                        </a:lnTo>
                        <a:lnTo>
                          <a:pt x="702" y="201"/>
                        </a:lnTo>
                        <a:lnTo>
                          <a:pt x="696" y="199"/>
                        </a:lnTo>
                        <a:lnTo>
                          <a:pt x="692" y="194"/>
                        </a:lnTo>
                        <a:lnTo>
                          <a:pt x="692" y="193"/>
                        </a:lnTo>
                        <a:lnTo>
                          <a:pt x="692" y="196"/>
                        </a:lnTo>
                        <a:lnTo>
                          <a:pt x="699" y="208"/>
                        </a:lnTo>
                        <a:lnTo>
                          <a:pt x="700" y="213"/>
                        </a:lnTo>
                        <a:lnTo>
                          <a:pt x="699" y="214"/>
                        </a:lnTo>
                        <a:lnTo>
                          <a:pt x="697" y="219"/>
                        </a:lnTo>
                        <a:lnTo>
                          <a:pt x="697" y="222"/>
                        </a:lnTo>
                        <a:lnTo>
                          <a:pt x="692" y="229"/>
                        </a:lnTo>
                        <a:lnTo>
                          <a:pt x="691" y="236"/>
                        </a:lnTo>
                        <a:lnTo>
                          <a:pt x="687" y="238"/>
                        </a:lnTo>
                        <a:lnTo>
                          <a:pt x="686" y="232"/>
                        </a:lnTo>
                        <a:lnTo>
                          <a:pt x="691" y="225"/>
                        </a:lnTo>
                        <a:lnTo>
                          <a:pt x="691" y="224"/>
                        </a:lnTo>
                        <a:lnTo>
                          <a:pt x="690" y="223"/>
                        </a:lnTo>
                        <a:lnTo>
                          <a:pt x="688" y="218"/>
                        </a:lnTo>
                        <a:lnTo>
                          <a:pt x="685" y="218"/>
                        </a:lnTo>
                        <a:lnTo>
                          <a:pt x="683" y="214"/>
                        </a:lnTo>
                        <a:lnTo>
                          <a:pt x="685" y="211"/>
                        </a:lnTo>
                        <a:lnTo>
                          <a:pt x="685" y="207"/>
                        </a:lnTo>
                        <a:lnTo>
                          <a:pt x="683" y="206"/>
                        </a:lnTo>
                        <a:lnTo>
                          <a:pt x="684" y="203"/>
                        </a:lnTo>
                        <a:lnTo>
                          <a:pt x="684" y="200"/>
                        </a:lnTo>
                        <a:lnTo>
                          <a:pt x="687" y="197"/>
                        </a:lnTo>
                        <a:lnTo>
                          <a:pt x="687" y="194"/>
                        </a:lnTo>
                        <a:lnTo>
                          <a:pt x="686" y="195"/>
                        </a:lnTo>
                        <a:lnTo>
                          <a:pt x="679" y="201"/>
                        </a:lnTo>
                        <a:lnTo>
                          <a:pt x="680" y="214"/>
                        </a:lnTo>
                        <a:lnTo>
                          <a:pt x="679" y="214"/>
                        </a:lnTo>
                        <a:lnTo>
                          <a:pt x="681" y="216"/>
                        </a:lnTo>
                        <a:lnTo>
                          <a:pt x="682" y="221"/>
                        </a:lnTo>
                        <a:lnTo>
                          <a:pt x="669" y="214"/>
                        </a:lnTo>
                        <a:lnTo>
                          <a:pt x="671" y="209"/>
                        </a:lnTo>
                        <a:lnTo>
                          <a:pt x="668" y="214"/>
                        </a:lnTo>
                        <a:lnTo>
                          <a:pt x="668" y="215"/>
                        </a:lnTo>
                        <a:lnTo>
                          <a:pt x="682" y="224"/>
                        </a:lnTo>
                        <a:lnTo>
                          <a:pt x="681" y="229"/>
                        </a:lnTo>
                        <a:lnTo>
                          <a:pt x="683" y="234"/>
                        </a:lnTo>
                        <a:lnTo>
                          <a:pt x="681" y="236"/>
                        </a:lnTo>
                        <a:lnTo>
                          <a:pt x="683" y="239"/>
                        </a:lnTo>
                        <a:lnTo>
                          <a:pt x="680" y="239"/>
                        </a:lnTo>
                        <a:lnTo>
                          <a:pt x="679" y="241"/>
                        </a:lnTo>
                        <a:lnTo>
                          <a:pt x="688" y="242"/>
                        </a:lnTo>
                        <a:lnTo>
                          <a:pt x="688" y="246"/>
                        </a:lnTo>
                        <a:lnTo>
                          <a:pt x="687" y="250"/>
                        </a:lnTo>
                        <a:lnTo>
                          <a:pt x="689" y="257"/>
                        </a:lnTo>
                        <a:lnTo>
                          <a:pt x="688" y="255"/>
                        </a:lnTo>
                        <a:lnTo>
                          <a:pt x="685" y="254"/>
                        </a:lnTo>
                        <a:lnTo>
                          <a:pt x="679" y="257"/>
                        </a:lnTo>
                        <a:lnTo>
                          <a:pt x="678" y="253"/>
                        </a:lnTo>
                        <a:lnTo>
                          <a:pt x="677" y="258"/>
                        </a:lnTo>
                        <a:lnTo>
                          <a:pt x="678" y="260"/>
                        </a:lnTo>
                        <a:lnTo>
                          <a:pt x="679" y="260"/>
                        </a:lnTo>
                        <a:lnTo>
                          <a:pt x="685" y="259"/>
                        </a:lnTo>
                        <a:lnTo>
                          <a:pt x="686" y="263"/>
                        </a:lnTo>
                        <a:lnTo>
                          <a:pt x="689" y="259"/>
                        </a:lnTo>
                        <a:lnTo>
                          <a:pt x="691" y="265"/>
                        </a:lnTo>
                        <a:lnTo>
                          <a:pt x="685" y="270"/>
                        </a:lnTo>
                        <a:lnTo>
                          <a:pt x="682" y="270"/>
                        </a:lnTo>
                        <a:lnTo>
                          <a:pt x="680" y="266"/>
                        </a:lnTo>
                        <a:lnTo>
                          <a:pt x="675" y="268"/>
                        </a:lnTo>
                        <a:lnTo>
                          <a:pt x="680" y="271"/>
                        </a:lnTo>
                        <a:lnTo>
                          <a:pt x="677" y="276"/>
                        </a:lnTo>
                        <a:lnTo>
                          <a:pt x="681" y="276"/>
                        </a:lnTo>
                        <a:lnTo>
                          <a:pt x="681" y="279"/>
                        </a:lnTo>
                        <a:lnTo>
                          <a:pt x="676" y="282"/>
                        </a:lnTo>
                        <a:lnTo>
                          <a:pt x="671" y="282"/>
                        </a:lnTo>
                        <a:lnTo>
                          <a:pt x="667" y="284"/>
                        </a:lnTo>
                        <a:lnTo>
                          <a:pt x="660" y="291"/>
                        </a:lnTo>
                        <a:lnTo>
                          <a:pt x="656" y="293"/>
                        </a:lnTo>
                        <a:lnTo>
                          <a:pt x="649" y="294"/>
                        </a:lnTo>
                        <a:lnTo>
                          <a:pt x="641" y="304"/>
                        </a:lnTo>
                        <a:lnTo>
                          <a:pt x="641" y="306"/>
                        </a:lnTo>
                        <a:lnTo>
                          <a:pt x="629" y="316"/>
                        </a:lnTo>
                        <a:lnTo>
                          <a:pt x="620" y="316"/>
                        </a:lnTo>
                        <a:lnTo>
                          <a:pt x="621" y="321"/>
                        </a:lnTo>
                        <a:lnTo>
                          <a:pt x="617" y="324"/>
                        </a:lnTo>
                        <a:lnTo>
                          <a:pt x="616" y="325"/>
                        </a:lnTo>
                        <a:lnTo>
                          <a:pt x="614" y="328"/>
                        </a:lnTo>
                        <a:lnTo>
                          <a:pt x="610" y="335"/>
                        </a:lnTo>
                        <a:lnTo>
                          <a:pt x="610" y="338"/>
                        </a:lnTo>
                        <a:lnTo>
                          <a:pt x="608" y="343"/>
                        </a:lnTo>
                        <a:lnTo>
                          <a:pt x="608" y="347"/>
                        </a:lnTo>
                        <a:lnTo>
                          <a:pt x="607" y="349"/>
                        </a:lnTo>
                        <a:lnTo>
                          <a:pt x="610" y="361"/>
                        </a:lnTo>
                        <a:lnTo>
                          <a:pt x="614" y="371"/>
                        </a:lnTo>
                        <a:lnTo>
                          <a:pt x="620" y="382"/>
                        </a:lnTo>
                        <a:lnTo>
                          <a:pt x="621" y="392"/>
                        </a:lnTo>
                        <a:lnTo>
                          <a:pt x="627" y="408"/>
                        </a:lnTo>
                        <a:lnTo>
                          <a:pt x="627" y="421"/>
                        </a:lnTo>
                        <a:lnTo>
                          <a:pt x="624" y="435"/>
                        </a:lnTo>
                        <a:lnTo>
                          <a:pt x="622" y="434"/>
                        </a:lnTo>
                        <a:lnTo>
                          <a:pt x="617" y="436"/>
                        </a:lnTo>
                        <a:lnTo>
                          <a:pt x="612" y="436"/>
                        </a:lnTo>
                        <a:lnTo>
                          <a:pt x="612" y="431"/>
                        </a:lnTo>
                        <a:lnTo>
                          <a:pt x="610" y="426"/>
                        </a:lnTo>
                        <a:lnTo>
                          <a:pt x="604" y="423"/>
                        </a:lnTo>
                        <a:lnTo>
                          <a:pt x="601" y="415"/>
                        </a:lnTo>
                        <a:lnTo>
                          <a:pt x="602" y="413"/>
                        </a:lnTo>
                        <a:lnTo>
                          <a:pt x="600" y="413"/>
                        </a:lnTo>
                        <a:lnTo>
                          <a:pt x="600" y="408"/>
                        </a:lnTo>
                        <a:lnTo>
                          <a:pt x="597" y="408"/>
                        </a:lnTo>
                        <a:lnTo>
                          <a:pt x="592" y="401"/>
                        </a:lnTo>
                        <a:lnTo>
                          <a:pt x="594" y="392"/>
                        </a:lnTo>
                        <a:lnTo>
                          <a:pt x="592" y="391"/>
                        </a:lnTo>
                        <a:lnTo>
                          <a:pt x="591" y="393"/>
                        </a:lnTo>
                        <a:lnTo>
                          <a:pt x="590" y="393"/>
                        </a:lnTo>
                        <a:lnTo>
                          <a:pt x="590" y="391"/>
                        </a:lnTo>
                        <a:lnTo>
                          <a:pt x="591" y="380"/>
                        </a:lnTo>
                        <a:lnTo>
                          <a:pt x="590" y="373"/>
                        </a:lnTo>
                        <a:lnTo>
                          <a:pt x="581" y="366"/>
                        </a:lnTo>
                        <a:lnTo>
                          <a:pt x="581" y="364"/>
                        </a:lnTo>
                        <a:lnTo>
                          <a:pt x="575" y="358"/>
                        </a:lnTo>
                        <a:lnTo>
                          <a:pt x="569" y="357"/>
                        </a:lnTo>
                        <a:lnTo>
                          <a:pt x="567" y="360"/>
                        </a:lnTo>
                        <a:lnTo>
                          <a:pt x="558" y="362"/>
                        </a:lnTo>
                        <a:lnTo>
                          <a:pt x="555" y="363"/>
                        </a:lnTo>
                        <a:lnTo>
                          <a:pt x="551" y="358"/>
                        </a:lnTo>
                        <a:lnTo>
                          <a:pt x="539" y="353"/>
                        </a:lnTo>
                        <a:lnTo>
                          <a:pt x="541" y="351"/>
                        </a:lnTo>
                        <a:lnTo>
                          <a:pt x="539" y="351"/>
                        </a:lnTo>
                        <a:lnTo>
                          <a:pt x="529" y="352"/>
                        </a:lnTo>
                        <a:lnTo>
                          <a:pt x="529" y="349"/>
                        </a:lnTo>
                        <a:lnTo>
                          <a:pt x="525" y="353"/>
                        </a:lnTo>
                        <a:lnTo>
                          <a:pt x="517" y="355"/>
                        </a:lnTo>
                        <a:lnTo>
                          <a:pt x="516" y="344"/>
                        </a:lnTo>
                        <a:lnTo>
                          <a:pt x="514" y="352"/>
                        </a:lnTo>
                        <a:lnTo>
                          <a:pt x="511" y="352"/>
                        </a:lnTo>
                        <a:lnTo>
                          <a:pt x="502" y="352"/>
                        </a:lnTo>
                        <a:lnTo>
                          <a:pt x="494" y="355"/>
                        </a:lnTo>
                        <a:lnTo>
                          <a:pt x="486" y="352"/>
                        </a:lnTo>
                        <a:lnTo>
                          <a:pt x="482" y="353"/>
                        </a:lnTo>
                        <a:lnTo>
                          <a:pt x="482" y="356"/>
                        </a:lnTo>
                        <a:lnTo>
                          <a:pt x="484" y="357"/>
                        </a:lnTo>
                        <a:lnTo>
                          <a:pt x="490" y="356"/>
                        </a:lnTo>
                        <a:lnTo>
                          <a:pt x="491" y="359"/>
                        </a:lnTo>
                        <a:lnTo>
                          <a:pt x="492" y="359"/>
                        </a:lnTo>
                        <a:lnTo>
                          <a:pt x="497" y="356"/>
                        </a:lnTo>
                        <a:lnTo>
                          <a:pt x="498" y="357"/>
                        </a:lnTo>
                        <a:lnTo>
                          <a:pt x="497" y="361"/>
                        </a:lnTo>
                        <a:lnTo>
                          <a:pt x="493" y="366"/>
                        </a:lnTo>
                        <a:lnTo>
                          <a:pt x="500" y="372"/>
                        </a:lnTo>
                        <a:lnTo>
                          <a:pt x="499" y="373"/>
                        </a:lnTo>
                        <a:lnTo>
                          <a:pt x="498" y="374"/>
                        </a:lnTo>
                        <a:lnTo>
                          <a:pt x="497" y="375"/>
                        </a:lnTo>
                        <a:lnTo>
                          <a:pt x="494" y="371"/>
                        </a:lnTo>
                        <a:lnTo>
                          <a:pt x="489" y="368"/>
                        </a:lnTo>
                        <a:lnTo>
                          <a:pt x="487" y="368"/>
                        </a:lnTo>
                        <a:lnTo>
                          <a:pt x="486" y="372"/>
                        </a:lnTo>
                        <a:lnTo>
                          <a:pt x="479" y="371"/>
                        </a:lnTo>
                        <a:lnTo>
                          <a:pt x="477" y="372"/>
                        </a:lnTo>
                        <a:lnTo>
                          <a:pt x="471" y="371"/>
                        </a:lnTo>
                        <a:lnTo>
                          <a:pt x="468" y="366"/>
                        </a:lnTo>
                        <a:lnTo>
                          <a:pt x="461" y="362"/>
                        </a:lnTo>
                        <a:lnTo>
                          <a:pt x="458" y="362"/>
                        </a:lnTo>
                        <a:lnTo>
                          <a:pt x="458" y="364"/>
                        </a:lnTo>
                        <a:lnTo>
                          <a:pt x="456" y="366"/>
                        </a:lnTo>
                        <a:lnTo>
                          <a:pt x="450" y="365"/>
                        </a:lnTo>
                        <a:lnTo>
                          <a:pt x="442" y="362"/>
                        </a:lnTo>
                        <a:lnTo>
                          <a:pt x="434" y="364"/>
                        </a:lnTo>
                        <a:lnTo>
                          <a:pt x="429" y="364"/>
                        </a:lnTo>
                        <a:lnTo>
                          <a:pt x="421" y="367"/>
                        </a:lnTo>
                        <a:lnTo>
                          <a:pt x="422" y="365"/>
                        </a:lnTo>
                        <a:lnTo>
                          <a:pt x="421" y="365"/>
                        </a:lnTo>
                        <a:lnTo>
                          <a:pt x="421" y="362"/>
                        </a:lnTo>
                        <a:lnTo>
                          <a:pt x="419" y="363"/>
                        </a:lnTo>
                        <a:lnTo>
                          <a:pt x="418" y="372"/>
                        </a:lnTo>
                        <a:lnTo>
                          <a:pt x="416" y="377"/>
                        </a:lnTo>
                        <a:lnTo>
                          <a:pt x="413" y="379"/>
                        </a:lnTo>
                        <a:lnTo>
                          <a:pt x="411" y="381"/>
                        </a:lnTo>
                        <a:lnTo>
                          <a:pt x="405" y="384"/>
                        </a:lnTo>
                        <a:lnTo>
                          <a:pt x="402" y="385"/>
                        </a:lnTo>
                        <a:lnTo>
                          <a:pt x="408" y="380"/>
                        </a:lnTo>
                        <a:lnTo>
                          <a:pt x="404" y="382"/>
                        </a:lnTo>
                        <a:lnTo>
                          <a:pt x="404" y="379"/>
                        </a:lnTo>
                        <a:lnTo>
                          <a:pt x="402" y="381"/>
                        </a:lnTo>
                        <a:lnTo>
                          <a:pt x="400" y="380"/>
                        </a:lnTo>
                        <a:lnTo>
                          <a:pt x="399" y="382"/>
                        </a:lnTo>
                        <a:lnTo>
                          <a:pt x="397" y="380"/>
                        </a:lnTo>
                        <a:lnTo>
                          <a:pt x="398" y="385"/>
                        </a:lnTo>
                        <a:lnTo>
                          <a:pt x="395" y="385"/>
                        </a:lnTo>
                        <a:lnTo>
                          <a:pt x="392" y="389"/>
                        </a:lnTo>
                        <a:lnTo>
                          <a:pt x="389" y="390"/>
                        </a:lnTo>
                        <a:lnTo>
                          <a:pt x="389" y="391"/>
                        </a:lnTo>
                        <a:lnTo>
                          <a:pt x="390" y="392"/>
                        </a:lnTo>
                        <a:lnTo>
                          <a:pt x="389" y="394"/>
                        </a:lnTo>
                        <a:lnTo>
                          <a:pt x="386" y="395"/>
                        </a:lnTo>
                        <a:lnTo>
                          <a:pt x="387" y="397"/>
                        </a:lnTo>
                        <a:lnTo>
                          <a:pt x="387" y="403"/>
                        </a:lnTo>
                        <a:lnTo>
                          <a:pt x="383" y="404"/>
                        </a:lnTo>
                        <a:lnTo>
                          <a:pt x="385" y="405"/>
                        </a:lnTo>
                        <a:lnTo>
                          <a:pt x="384" y="412"/>
                        </a:lnTo>
                        <a:lnTo>
                          <a:pt x="386" y="420"/>
                        </a:lnTo>
                        <a:lnTo>
                          <a:pt x="389" y="424"/>
                        </a:lnTo>
                        <a:lnTo>
                          <a:pt x="384" y="424"/>
                        </a:lnTo>
                        <a:lnTo>
                          <a:pt x="379" y="422"/>
                        </a:lnTo>
                        <a:lnTo>
                          <a:pt x="372" y="421"/>
                        </a:lnTo>
                        <a:lnTo>
                          <a:pt x="365" y="419"/>
                        </a:lnTo>
                        <a:lnTo>
                          <a:pt x="361" y="416"/>
                        </a:lnTo>
                        <a:lnTo>
                          <a:pt x="356" y="410"/>
                        </a:lnTo>
                        <a:lnTo>
                          <a:pt x="352" y="397"/>
                        </a:lnTo>
                        <a:lnTo>
                          <a:pt x="348" y="394"/>
                        </a:lnTo>
                        <a:lnTo>
                          <a:pt x="346" y="389"/>
                        </a:lnTo>
                        <a:lnTo>
                          <a:pt x="342" y="385"/>
                        </a:lnTo>
                        <a:lnTo>
                          <a:pt x="337" y="373"/>
                        </a:lnTo>
                        <a:lnTo>
                          <a:pt x="328" y="364"/>
                        </a:lnTo>
                        <a:lnTo>
                          <a:pt x="326" y="362"/>
                        </a:lnTo>
                        <a:lnTo>
                          <a:pt x="312" y="361"/>
                        </a:lnTo>
                        <a:lnTo>
                          <a:pt x="308" y="363"/>
                        </a:lnTo>
                        <a:lnTo>
                          <a:pt x="302" y="376"/>
                        </a:lnTo>
                        <a:lnTo>
                          <a:pt x="296" y="374"/>
                        </a:lnTo>
                        <a:lnTo>
                          <a:pt x="285" y="366"/>
                        </a:lnTo>
                        <a:lnTo>
                          <a:pt x="281" y="361"/>
                        </a:lnTo>
                        <a:lnTo>
                          <a:pt x="277" y="348"/>
                        </a:lnTo>
                        <a:lnTo>
                          <a:pt x="270" y="344"/>
                        </a:lnTo>
                        <a:lnTo>
                          <a:pt x="262" y="336"/>
                        </a:lnTo>
                        <a:lnTo>
                          <a:pt x="259" y="334"/>
                        </a:lnTo>
                        <a:lnTo>
                          <a:pt x="258" y="331"/>
                        </a:lnTo>
                        <a:lnTo>
                          <a:pt x="254" y="329"/>
                        </a:lnTo>
                        <a:lnTo>
                          <a:pt x="243" y="329"/>
                        </a:lnTo>
                        <a:lnTo>
                          <a:pt x="231" y="329"/>
                        </a:lnTo>
                        <a:lnTo>
                          <a:pt x="230" y="337"/>
                        </a:lnTo>
                        <a:lnTo>
                          <a:pt x="219" y="337"/>
                        </a:lnTo>
                        <a:lnTo>
                          <a:pt x="207" y="337"/>
                        </a:lnTo>
                        <a:lnTo>
                          <a:pt x="192" y="337"/>
                        </a:lnTo>
                        <a:lnTo>
                          <a:pt x="172" y="329"/>
                        </a:lnTo>
                        <a:lnTo>
                          <a:pt x="152" y="322"/>
                        </a:lnTo>
                        <a:lnTo>
                          <a:pt x="139" y="316"/>
                        </a:lnTo>
                        <a:lnTo>
                          <a:pt x="139" y="315"/>
                        </a:lnTo>
                        <a:lnTo>
                          <a:pt x="129" y="316"/>
                        </a:lnTo>
                        <a:lnTo>
                          <a:pt x="118" y="317"/>
                        </a:lnTo>
                        <a:lnTo>
                          <a:pt x="106" y="317"/>
                        </a:lnTo>
                        <a:lnTo>
                          <a:pt x="106" y="309"/>
                        </a:lnTo>
                        <a:lnTo>
                          <a:pt x="104" y="306"/>
                        </a:lnTo>
                        <a:lnTo>
                          <a:pt x="96" y="299"/>
                        </a:lnTo>
                        <a:lnTo>
                          <a:pt x="89" y="297"/>
                        </a:lnTo>
                        <a:lnTo>
                          <a:pt x="87" y="292"/>
                        </a:lnTo>
                        <a:lnTo>
                          <a:pt x="84" y="291"/>
                        </a:lnTo>
                        <a:lnTo>
                          <a:pt x="83" y="293"/>
                        </a:lnTo>
                        <a:lnTo>
                          <a:pt x="71" y="286"/>
                        </a:lnTo>
                        <a:lnTo>
                          <a:pt x="68" y="286"/>
                        </a:lnTo>
                        <a:lnTo>
                          <a:pt x="59" y="283"/>
                        </a:lnTo>
                        <a:lnTo>
                          <a:pt x="57" y="274"/>
                        </a:lnTo>
                        <a:lnTo>
                          <a:pt x="54" y="271"/>
                        </a:lnTo>
                        <a:lnTo>
                          <a:pt x="54" y="268"/>
                        </a:lnTo>
                        <a:lnTo>
                          <a:pt x="40" y="252"/>
                        </a:lnTo>
                        <a:lnTo>
                          <a:pt x="39" y="247"/>
                        </a:lnTo>
                        <a:lnTo>
                          <a:pt x="41" y="246"/>
                        </a:lnTo>
                        <a:lnTo>
                          <a:pt x="41" y="243"/>
                        </a:lnTo>
                        <a:lnTo>
                          <a:pt x="39" y="241"/>
                        </a:lnTo>
                        <a:lnTo>
                          <a:pt x="36" y="240"/>
                        </a:lnTo>
                        <a:lnTo>
                          <a:pt x="33" y="238"/>
                        </a:lnTo>
                        <a:lnTo>
                          <a:pt x="31" y="226"/>
                        </a:lnTo>
                        <a:lnTo>
                          <a:pt x="36" y="231"/>
                        </a:lnTo>
                        <a:lnTo>
                          <a:pt x="33" y="224"/>
                        </a:lnTo>
                        <a:lnTo>
                          <a:pt x="38" y="221"/>
                        </a:lnTo>
                        <a:lnTo>
                          <a:pt x="31" y="219"/>
                        </a:lnTo>
                        <a:lnTo>
                          <a:pt x="31" y="224"/>
                        </a:lnTo>
                        <a:lnTo>
                          <a:pt x="27" y="223"/>
                        </a:lnTo>
                        <a:lnTo>
                          <a:pt x="24" y="221"/>
                        </a:lnTo>
                        <a:lnTo>
                          <a:pt x="23" y="216"/>
                        </a:lnTo>
                        <a:lnTo>
                          <a:pt x="15" y="207"/>
                        </a:lnTo>
                        <a:lnTo>
                          <a:pt x="13" y="198"/>
                        </a:lnTo>
                        <a:lnTo>
                          <a:pt x="13" y="192"/>
                        </a:lnTo>
                        <a:lnTo>
                          <a:pt x="5" y="179"/>
                        </a:lnTo>
                        <a:lnTo>
                          <a:pt x="5" y="176"/>
                        </a:lnTo>
                        <a:lnTo>
                          <a:pt x="8" y="171"/>
                        </a:lnTo>
                        <a:lnTo>
                          <a:pt x="10" y="160"/>
                        </a:lnTo>
                        <a:lnTo>
                          <a:pt x="7" y="149"/>
                        </a:lnTo>
                        <a:lnTo>
                          <a:pt x="5" y="142"/>
                        </a:lnTo>
                        <a:lnTo>
                          <a:pt x="3" y="132"/>
                        </a:lnTo>
                        <a:lnTo>
                          <a:pt x="5" y="125"/>
                        </a:lnTo>
                        <a:lnTo>
                          <a:pt x="7" y="121"/>
                        </a:lnTo>
                        <a:lnTo>
                          <a:pt x="6" y="119"/>
                        </a:lnTo>
                        <a:lnTo>
                          <a:pt x="9" y="105"/>
                        </a:lnTo>
                        <a:lnTo>
                          <a:pt x="11" y="68"/>
                        </a:lnTo>
                        <a:lnTo>
                          <a:pt x="20" y="67"/>
                        </a:lnTo>
                        <a:lnTo>
                          <a:pt x="17" y="64"/>
                        </a:lnTo>
                        <a:lnTo>
                          <a:pt x="10" y="63"/>
                        </a:lnTo>
                        <a:lnTo>
                          <a:pt x="9" y="57"/>
                        </a:lnTo>
                        <a:lnTo>
                          <a:pt x="10" y="61"/>
                        </a:lnTo>
                        <a:lnTo>
                          <a:pt x="12" y="60"/>
                        </a:lnTo>
                        <a:lnTo>
                          <a:pt x="11" y="56"/>
                        </a:lnTo>
                        <a:lnTo>
                          <a:pt x="9" y="54"/>
                        </a:lnTo>
                        <a:lnTo>
                          <a:pt x="10" y="49"/>
                        </a:lnTo>
                        <a:lnTo>
                          <a:pt x="9" y="48"/>
                        </a:lnTo>
                        <a:lnTo>
                          <a:pt x="7" y="49"/>
                        </a:lnTo>
                        <a:lnTo>
                          <a:pt x="5" y="37"/>
                        </a:lnTo>
                        <a:lnTo>
                          <a:pt x="0" y="29"/>
                        </a:lnTo>
                        <a:lnTo>
                          <a:pt x="0" y="22"/>
                        </a:lnTo>
                        <a:lnTo>
                          <a:pt x="1" y="20"/>
                        </a:lnTo>
                        <a:lnTo>
                          <a:pt x="12" y="25"/>
                        </a:lnTo>
                        <a:lnTo>
                          <a:pt x="27" y="26"/>
                        </a:lnTo>
                        <a:lnTo>
                          <a:pt x="28" y="31"/>
                        </a:lnTo>
                        <a:lnTo>
                          <a:pt x="23" y="39"/>
                        </a:lnTo>
                        <a:lnTo>
                          <a:pt x="23" y="41"/>
                        </a:lnTo>
                        <a:lnTo>
                          <a:pt x="25" y="41"/>
                        </a:lnTo>
                        <a:lnTo>
                          <a:pt x="24" y="40"/>
                        </a:lnTo>
                        <a:lnTo>
                          <a:pt x="30" y="32"/>
                        </a:lnTo>
                        <a:lnTo>
                          <a:pt x="32" y="32"/>
                        </a:lnTo>
                        <a:lnTo>
                          <a:pt x="33" y="34"/>
                        </a:lnTo>
                        <a:lnTo>
                          <a:pt x="33" y="30"/>
                        </a:lnTo>
                        <a:lnTo>
                          <a:pt x="32" y="22"/>
                        </a:lnTo>
                        <a:lnTo>
                          <a:pt x="29" y="19"/>
                        </a:lnTo>
                        <a:lnTo>
                          <a:pt x="31" y="17"/>
                        </a:lnTo>
                        <a:lnTo>
                          <a:pt x="31" y="14"/>
                        </a:lnTo>
                        <a:lnTo>
                          <a:pt x="33" y="14"/>
                        </a:lnTo>
                        <a:lnTo>
                          <a:pt x="29" y="13"/>
                        </a:lnTo>
                        <a:lnTo>
                          <a:pt x="26" y="8"/>
                        </a:lnTo>
                        <a:lnTo>
                          <a:pt x="42" y="8"/>
                        </a:lnTo>
                        <a:lnTo>
                          <a:pt x="53" y="8"/>
                        </a:lnTo>
                        <a:lnTo>
                          <a:pt x="71" y="8"/>
                        </a:lnTo>
                        <a:lnTo>
                          <a:pt x="90" y="8"/>
                        </a:lnTo>
                        <a:lnTo>
                          <a:pt x="106" y="8"/>
                        </a:lnTo>
                        <a:lnTo>
                          <a:pt x="121" y="8"/>
                        </a:lnTo>
                        <a:lnTo>
                          <a:pt x="134" y="8"/>
                        </a:lnTo>
                        <a:lnTo>
                          <a:pt x="148" y="8"/>
                        </a:lnTo>
                        <a:lnTo>
                          <a:pt x="166" y="8"/>
                        </a:lnTo>
                        <a:lnTo>
                          <a:pt x="188" y="8"/>
                        </a:lnTo>
                        <a:lnTo>
                          <a:pt x="205" y="8"/>
                        </a:lnTo>
                        <a:lnTo>
                          <a:pt x="226" y="9"/>
                        </a:lnTo>
                        <a:lnTo>
                          <a:pt x="249" y="9"/>
                        </a:lnTo>
                        <a:lnTo>
                          <a:pt x="274" y="9"/>
                        </a:lnTo>
                        <a:lnTo>
                          <a:pt x="290" y="9"/>
                        </a:lnTo>
                        <a:lnTo>
                          <a:pt x="308" y="9"/>
                        </a:lnTo>
                        <a:lnTo>
                          <a:pt x="328" y="9"/>
                        </a:lnTo>
                        <a:lnTo>
                          <a:pt x="347" y="9"/>
                        </a:lnTo>
                        <a:lnTo>
                          <a:pt x="368" y="9"/>
                        </a:lnTo>
                        <a:lnTo>
                          <a:pt x="386" y="9"/>
                        </a:lnTo>
                        <a:lnTo>
                          <a:pt x="416" y="9"/>
                        </a:lnTo>
                        <a:lnTo>
                          <a:pt x="416" y="0"/>
                        </a:lnTo>
                        <a:lnTo>
                          <a:pt x="418" y="0"/>
                        </a:lnTo>
                        <a:lnTo>
                          <a:pt x="424" y="14"/>
                        </a:lnTo>
                        <a:lnTo>
                          <a:pt x="430" y="14"/>
                        </a:lnTo>
                        <a:lnTo>
                          <a:pt x="437" y="17"/>
                        </a:lnTo>
                        <a:lnTo>
                          <a:pt x="449" y="16"/>
                        </a:lnTo>
                        <a:lnTo>
                          <a:pt x="468" y="28"/>
                        </a:lnTo>
                        <a:lnTo>
                          <a:pt x="476" y="26"/>
                        </a:lnTo>
                        <a:lnTo>
                          <a:pt x="492" y="30"/>
                        </a:lnTo>
                        <a:lnTo>
                          <a:pt x="470" y="46"/>
                        </a:lnTo>
                        <a:lnTo>
                          <a:pt x="459" y="57"/>
                        </a:lnTo>
                        <a:lnTo>
                          <a:pt x="460" y="58"/>
                        </a:lnTo>
                        <a:lnTo>
                          <a:pt x="466" y="58"/>
                        </a:lnTo>
                        <a:lnTo>
                          <a:pt x="475" y="52"/>
                        </a:lnTo>
                        <a:lnTo>
                          <a:pt x="476" y="53"/>
                        </a:lnTo>
                        <a:lnTo>
                          <a:pt x="476" y="59"/>
                        </a:lnTo>
                        <a:lnTo>
                          <a:pt x="482" y="59"/>
                        </a:lnTo>
                        <a:lnTo>
                          <a:pt x="498" y="53"/>
                        </a:lnTo>
                        <a:lnTo>
                          <a:pt x="510" y="43"/>
                        </a:lnTo>
                        <a:lnTo>
                          <a:pt x="519" y="41"/>
                        </a:lnTo>
                        <a:lnTo>
                          <a:pt x="510" y="52"/>
                        </a:lnTo>
                        <a:lnTo>
                          <a:pt x="510" y="55"/>
                        </a:lnTo>
                        <a:lnTo>
                          <a:pt x="512" y="53"/>
                        </a:lnTo>
                        <a:lnTo>
                          <a:pt x="517" y="53"/>
                        </a:lnTo>
                        <a:lnTo>
                          <a:pt x="521" y="56"/>
                        </a:lnTo>
                        <a:lnTo>
                          <a:pt x="526" y="61"/>
                        </a:lnTo>
                        <a:lnTo>
                          <a:pt x="534" y="62"/>
                        </a:lnTo>
                        <a:lnTo>
                          <a:pt x="542" y="57"/>
                        </a:lnTo>
                        <a:lnTo>
                          <a:pt x="557" y="55"/>
                        </a:lnTo>
                        <a:lnTo>
                          <a:pt x="558" y="60"/>
                        </a:lnTo>
                        <a:lnTo>
                          <a:pt x="560" y="61"/>
                        </a:lnTo>
                        <a:lnTo>
                          <a:pt x="565" y="61"/>
                        </a:lnTo>
                        <a:lnTo>
                          <a:pt x="568" y="61"/>
                        </a:lnTo>
                        <a:lnTo>
                          <a:pt x="569" y="67"/>
                        </a:lnTo>
                        <a:lnTo>
                          <a:pt x="573" y="71"/>
                        </a:lnTo>
                        <a:lnTo>
                          <a:pt x="567" y="73"/>
                        </a:lnTo>
                        <a:lnTo>
                          <a:pt x="565" y="70"/>
                        </a:lnTo>
                        <a:lnTo>
                          <a:pt x="564" y="73"/>
                        </a:lnTo>
                        <a:lnTo>
                          <a:pt x="561" y="73"/>
                        </a:lnTo>
                        <a:lnTo>
                          <a:pt x="554" y="69"/>
                        </a:lnTo>
                        <a:lnTo>
                          <a:pt x="542" y="74"/>
                        </a:lnTo>
                        <a:lnTo>
                          <a:pt x="536" y="79"/>
                        </a:lnTo>
                        <a:lnTo>
                          <a:pt x="536" y="74"/>
                        </a:lnTo>
                        <a:lnTo>
                          <a:pt x="531" y="76"/>
                        </a:lnTo>
                        <a:lnTo>
                          <a:pt x="522" y="89"/>
                        </a:lnTo>
                        <a:lnTo>
                          <a:pt x="520" y="94"/>
                        </a:lnTo>
                        <a:lnTo>
                          <a:pt x="517" y="100"/>
                        </a:lnTo>
                        <a:lnTo>
                          <a:pt x="525" y="94"/>
                        </a:lnTo>
                        <a:lnTo>
                          <a:pt x="525" y="90"/>
                        </a:lnTo>
                        <a:lnTo>
                          <a:pt x="529" y="86"/>
                        </a:lnTo>
                        <a:lnTo>
                          <a:pt x="529" y="88"/>
                        </a:lnTo>
                        <a:lnTo>
                          <a:pt x="524" y="100"/>
                        </a:lnTo>
                        <a:lnTo>
                          <a:pt x="521" y="117"/>
                        </a:lnTo>
                        <a:lnTo>
                          <a:pt x="518" y="125"/>
                        </a:lnTo>
                        <a:lnTo>
                          <a:pt x="519" y="140"/>
                        </a:lnTo>
                        <a:lnTo>
                          <a:pt x="519" y="144"/>
                        </a:lnTo>
                        <a:lnTo>
                          <a:pt x="522" y="152"/>
                        </a:lnTo>
                        <a:lnTo>
                          <a:pt x="523" y="154"/>
                        </a:lnTo>
                        <a:lnTo>
                          <a:pt x="528" y="156"/>
                        </a:lnTo>
                        <a:lnTo>
                          <a:pt x="532" y="153"/>
                        </a:lnTo>
                        <a:lnTo>
                          <a:pt x="535" y="151"/>
                        </a:lnTo>
                        <a:lnTo>
                          <a:pt x="541" y="137"/>
                        </a:lnTo>
                        <a:lnTo>
                          <a:pt x="541" y="128"/>
                        </a:lnTo>
                        <a:lnTo>
                          <a:pt x="541" y="125"/>
                        </a:lnTo>
                        <a:lnTo>
                          <a:pt x="537" y="117"/>
                        </a:lnTo>
                        <a:lnTo>
                          <a:pt x="539" y="107"/>
                        </a:lnTo>
                        <a:lnTo>
                          <a:pt x="541" y="106"/>
                        </a:lnTo>
                        <a:lnTo>
                          <a:pt x="541" y="97"/>
                        </a:lnTo>
                        <a:lnTo>
                          <a:pt x="543" y="93"/>
                        </a:lnTo>
                        <a:lnTo>
                          <a:pt x="549" y="88"/>
                        </a:lnTo>
                        <a:lnTo>
                          <a:pt x="550" y="94"/>
                        </a:lnTo>
                        <a:lnTo>
                          <a:pt x="552" y="92"/>
                        </a:lnTo>
                        <a:lnTo>
                          <a:pt x="553" y="86"/>
                        </a:lnTo>
                        <a:lnTo>
                          <a:pt x="559" y="83"/>
                        </a:lnTo>
                        <a:lnTo>
                          <a:pt x="558" y="80"/>
                        </a:lnTo>
                        <a:lnTo>
                          <a:pt x="559" y="77"/>
                        </a:lnTo>
                        <a:lnTo>
                          <a:pt x="569" y="79"/>
                        </a:lnTo>
                        <a:lnTo>
                          <a:pt x="580" y="86"/>
                        </a:lnTo>
                        <a:lnTo>
                          <a:pt x="582" y="89"/>
                        </a:lnTo>
                        <a:lnTo>
                          <a:pt x="581" y="91"/>
                        </a:lnTo>
                        <a:lnTo>
                          <a:pt x="583" y="102"/>
                        </a:lnTo>
                        <a:lnTo>
                          <a:pt x="580" y="108"/>
                        </a:lnTo>
                        <a:lnTo>
                          <a:pt x="576" y="111"/>
                        </a:lnTo>
                        <a:lnTo>
                          <a:pt x="574" y="116"/>
                        </a:lnTo>
                        <a:lnTo>
                          <a:pt x="575" y="117"/>
                        </a:lnTo>
                        <a:lnTo>
                          <a:pt x="578" y="117"/>
                        </a:lnTo>
                        <a:lnTo>
                          <a:pt x="582" y="111"/>
                        </a:lnTo>
                        <a:lnTo>
                          <a:pt x="588" y="109"/>
                        </a:lnTo>
                        <a:lnTo>
                          <a:pt x="592" y="114"/>
                        </a:lnTo>
                        <a:lnTo>
                          <a:pt x="594" y="125"/>
                        </a:lnTo>
                        <a:lnTo>
                          <a:pt x="596" y="128"/>
                        </a:lnTo>
                        <a:lnTo>
                          <a:pt x="594" y="137"/>
                        </a:lnTo>
                        <a:lnTo>
                          <a:pt x="589" y="139"/>
                        </a:lnTo>
                        <a:lnTo>
                          <a:pt x="588" y="141"/>
                        </a:lnTo>
                        <a:lnTo>
                          <a:pt x="586" y="146"/>
                        </a:lnTo>
                        <a:lnTo>
                          <a:pt x="585" y="149"/>
                        </a:lnTo>
                        <a:lnTo>
                          <a:pt x="581" y="155"/>
                        </a:lnTo>
                        <a:lnTo>
                          <a:pt x="595" y="159"/>
                        </a:lnTo>
                        <a:lnTo>
                          <a:pt x="604" y="158"/>
                        </a:lnTo>
                        <a:lnTo>
                          <a:pt x="613" y="152"/>
                        </a:lnTo>
                        <a:lnTo>
                          <a:pt x="622" y="149"/>
                        </a:lnTo>
                        <a:lnTo>
                          <a:pt x="632" y="144"/>
                        </a:lnTo>
                        <a:lnTo>
                          <a:pt x="646" y="133"/>
                        </a:lnTo>
                        <a:lnTo>
                          <a:pt x="643" y="125"/>
                        </a:lnTo>
                        <a:lnTo>
                          <a:pt x="656" y="122"/>
                        </a:lnTo>
                        <a:lnTo>
                          <a:pt x="664" y="125"/>
                        </a:lnTo>
                        <a:lnTo>
                          <a:pt x="673" y="124"/>
                        </a:lnTo>
                        <a:lnTo>
                          <a:pt x="684" y="119"/>
                        </a:lnTo>
                        <a:lnTo>
                          <a:pt x="684" y="115"/>
                        </a:lnTo>
                        <a:lnTo>
                          <a:pt x="682" y="112"/>
                        </a:lnTo>
                        <a:lnTo>
                          <a:pt x="685" y="110"/>
                        </a:lnTo>
                        <a:lnTo>
                          <a:pt x="682" y="109"/>
                        </a:lnTo>
                        <a:lnTo>
                          <a:pt x="688" y="104"/>
                        </a:lnTo>
                        <a:lnTo>
                          <a:pt x="691" y="98"/>
                        </a:lnTo>
                        <a:lnTo>
                          <a:pt x="700" y="92"/>
                        </a:lnTo>
                        <a:lnTo>
                          <a:pt x="723" y="92"/>
                        </a:lnTo>
                        <a:lnTo>
                          <a:pt x="735" y="92"/>
                        </a:lnTo>
                        <a:lnTo>
                          <a:pt x="749" y="92"/>
                        </a:lnTo>
                        <a:lnTo>
                          <a:pt x="751" y="86"/>
                        </a:lnTo>
                        <a:lnTo>
                          <a:pt x="755" y="86"/>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09" name="Freeform 260"/>
                  <p:cNvSpPr>
                    <a:spLocks/>
                  </p:cNvSpPr>
                  <p:nvPr/>
                </p:nvSpPr>
                <p:spPr bwMode="auto">
                  <a:xfrm>
                    <a:off x="2215" y="1924"/>
                    <a:ext cx="1" cy="4"/>
                  </a:xfrm>
                  <a:custGeom>
                    <a:avLst/>
                    <a:gdLst>
                      <a:gd name="T0" fmla="*/ 1 w 1"/>
                      <a:gd name="T1" fmla="*/ 0 h 4"/>
                      <a:gd name="T2" fmla="*/ 0 w 1"/>
                      <a:gd name="T3" fmla="*/ 4 h 4"/>
                      <a:gd name="T4" fmla="*/ 1 w 1"/>
                      <a:gd name="T5" fmla="*/ 3 h 4"/>
                      <a:gd name="T6" fmla="*/ 1 w 1"/>
                      <a:gd name="T7" fmla="*/ 0 h 4"/>
                      <a:gd name="T8" fmla="*/ 1 w 1"/>
                      <a:gd name="T9" fmla="*/ 0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0"/>
                        </a:moveTo>
                        <a:lnTo>
                          <a:pt x="0" y="4"/>
                        </a:lnTo>
                        <a:lnTo>
                          <a:pt x="1" y="3"/>
                        </a:lnTo>
                        <a:lnTo>
                          <a:pt x="1"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0" name="Freeform 261"/>
                  <p:cNvSpPr>
                    <a:spLocks/>
                  </p:cNvSpPr>
                  <p:nvPr/>
                </p:nvSpPr>
                <p:spPr bwMode="auto">
                  <a:xfrm>
                    <a:off x="2189" y="1938"/>
                    <a:ext cx="1" cy="1"/>
                  </a:xfrm>
                  <a:custGeom>
                    <a:avLst/>
                    <a:gdLst>
                      <a:gd name="T0" fmla="*/ 0 w 1"/>
                      <a:gd name="T1" fmla="*/ 0 h 1"/>
                      <a:gd name="T2" fmla="*/ 1 w 1"/>
                      <a:gd name="T3" fmla="*/ 1 h 1"/>
                      <a:gd name="T4" fmla="*/ 1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lnTo>
                          <a:pt x="1" y="1"/>
                        </a:lnTo>
                        <a:lnTo>
                          <a:pt x="1" y="0"/>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1" name="Freeform 262"/>
                  <p:cNvSpPr>
                    <a:spLocks/>
                  </p:cNvSpPr>
                  <p:nvPr/>
                </p:nvSpPr>
                <p:spPr bwMode="auto">
                  <a:xfrm>
                    <a:off x="2189" y="1934"/>
                    <a:ext cx="1" cy="2"/>
                  </a:xfrm>
                  <a:custGeom>
                    <a:avLst/>
                    <a:gdLst>
                      <a:gd name="T0" fmla="*/ 0 w 1"/>
                      <a:gd name="T1" fmla="*/ 2 h 2"/>
                      <a:gd name="T2" fmla="*/ 0 w 1"/>
                      <a:gd name="T3" fmla="*/ 2 h 2"/>
                      <a:gd name="T4" fmla="*/ 1 w 1"/>
                      <a:gd name="T5" fmla="*/ 0 h 2"/>
                      <a:gd name="T6" fmla="*/ 0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0" y="2"/>
                        </a:moveTo>
                        <a:lnTo>
                          <a:pt x="0" y="2"/>
                        </a:lnTo>
                        <a:lnTo>
                          <a:pt x="1" y="0"/>
                        </a:lnTo>
                        <a:lnTo>
                          <a:pt x="0"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2" name="Freeform 263"/>
                  <p:cNvSpPr>
                    <a:spLocks/>
                  </p:cNvSpPr>
                  <p:nvPr/>
                </p:nvSpPr>
                <p:spPr bwMode="auto">
                  <a:xfrm>
                    <a:off x="2185" y="1936"/>
                    <a:ext cx="3" cy="2"/>
                  </a:xfrm>
                  <a:custGeom>
                    <a:avLst/>
                    <a:gdLst>
                      <a:gd name="T0" fmla="*/ 0 w 3"/>
                      <a:gd name="T1" fmla="*/ 1 h 2"/>
                      <a:gd name="T2" fmla="*/ 1 w 3"/>
                      <a:gd name="T3" fmla="*/ 2 h 2"/>
                      <a:gd name="T4" fmla="*/ 3 w 3"/>
                      <a:gd name="T5" fmla="*/ 2 h 2"/>
                      <a:gd name="T6" fmla="*/ 2 w 3"/>
                      <a:gd name="T7" fmla="*/ 0 h 2"/>
                      <a:gd name="T8" fmla="*/ 0 w 3"/>
                      <a:gd name="T9" fmla="*/ 1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0" y="1"/>
                        </a:moveTo>
                        <a:lnTo>
                          <a:pt x="1" y="2"/>
                        </a:lnTo>
                        <a:lnTo>
                          <a:pt x="3" y="2"/>
                        </a:lnTo>
                        <a:lnTo>
                          <a:pt x="2" y="0"/>
                        </a:lnTo>
                        <a:lnTo>
                          <a:pt x="0"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3" name="Freeform 264"/>
                  <p:cNvSpPr>
                    <a:spLocks/>
                  </p:cNvSpPr>
                  <p:nvPr/>
                </p:nvSpPr>
                <p:spPr bwMode="auto">
                  <a:xfrm>
                    <a:off x="2167" y="1989"/>
                    <a:ext cx="4" cy="3"/>
                  </a:xfrm>
                  <a:custGeom>
                    <a:avLst/>
                    <a:gdLst>
                      <a:gd name="T0" fmla="*/ 0 w 4"/>
                      <a:gd name="T1" fmla="*/ 2 h 3"/>
                      <a:gd name="T2" fmla="*/ 4 w 4"/>
                      <a:gd name="T3" fmla="*/ 3 h 3"/>
                      <a:gd name="T4" fmla="*/ 4 w 4"/>
                      <a:gd name="T5" fmla="*/ 2 h 3"/>
                      <a:gd name="T6" fmla="*/ 3 w 4"/>
                      <a:gd name="T7" fmla="*/ 0 h 3"/>
                      <a:gd name="T8" fmla="*/ 2 w 4"/>
                      <a:gd name="T9" fmla="*/ 2 h 3"/>
                      <a:gd name="T10" fmla="*/ 0 w 4"/>
                      <a:gd name="T11" fmla="*/ 2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lnTo>
                          <a:pt x="4" y="3"/>
                        </a:lnTo>
                        <a:lnTo>
                          <a:pt x="4" y="2"/>
                        </a:lnTo>
                        <a:lnTo>
                          <a:pt x="3" y="0"/>
                        </a:lnTo>
                        <a:lnTo>
                          <a:pt x="2" y="2"/>
                        </a:lnTo>
                        <a:lnTo>
                          <a:pt x="0"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4" name="Freeform 265"/>
                  <p:cNvSpPr>
                    <a:spLocks/>
                  </p:cNvSpPr>
                  <p:nvPr/>
                </p:nvSpPr>
                <p:spPr bwMode="auto">
                  <a:xfrm>
                    <a:off x="2158" y="1988"/>
                    <a:ext cx="6" cy="2"/>
                  </a:xfrm>
                  <a:custGeom>
                    <a:avLst/>
                    <a:gdLst>
                      <a:gd name="T0" fmla="*/ 0 w 6"/>
                      <a:gd name="T1" fmla="*/ 2 h 2"/>
                      <a:gd name="T2" fmla="*/ 6 w 6"/>
                      <a:gd name="T3" fmla="*/ 2 h 2"/>
                      <a:gd name="T4" fmla="*/ 6 w 6"/>
                      <a:gd name="T5" fmla="*/ 1 h 2"/>
                      <a:gd name="T6" fmla="*/ 4 w 6"/>
                      <a:gd name="T7" fmla="*/ 0 h 2"/>
                      <a:gd name="T8" fmla="*/ 0 w 6"/>
                      <a:gd name="T9" fmla="*/ 2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2"/>
                        </a:lnTo>
                        <a:lnTo>
                          <a:pt x="6" y="1"/>
                        </a:lnTo>
                        <a:lnTo>
                          <a:pt x="4" y="0"/>
                        </a:lnTo>
                        <a:lnTo>
                          <a:pt x="0"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5" name="Freeform 266"/>
                  <p:cNvSpPr>
                    <a:spLocks/>
                  </p:cNvSpPr>
                  <p:nvPr/>
                </p:nvSpPr>
                <p:spPr bwMode="auto">
                  <a:xfrm>
                    <a:off x="2115" y="1993"/>
                    <a:ext cx="29" cy="11"/>
                  </a:xfrm>
                  <a:custGeom>
                    <a:avLst/>
                    <a:gdLst>
                      <a:gd name="T0" fmla="*/ 25 w 29"/>
                      <a:gd name="T1" fmla="*/ 1 h 11"/>
                      <a:gd name="T2" fmla="*/ 25 w 29"/>
                      <a:gd name="T3" fmla="*/ 0 h 11"/>
                      <a:gd name="T4" fmla="*/ 19 w 29"/>
                      <a:gd name="T5" fmla="*/ 4 h 11"/>
                      <a:gd name="T6" fmla="*/ 4 w 29"/>
                      <a:gd name="T7" fmla="*/ 7 h 11"/>
                      <a:gd name="T8" fmla="*/ 0 w 29"/>
                      <a:gd name="T9" fmla="*/ 9 h 11"/>
                      <a:gd name="T10" fmla="*/ 0 w 29"/>
                      <a:gd name="T11" fmla="*/ 11 h 11"/>
                      <a:gd name="T12" fmla="*/ 3 w 29"/>
                      <a:gd name="T13" fmla="*/ 11 h 11"/>
                      <a:gd name="T14" fmla="*/ 25 w 29"/>
                      <a:gd name="T15" fmla="*/ 4 h 11"/>
                      <a:gd name="T16" fmla="*/ 29 w 29"/>
                      <a:gd name="T17" fmla="*/ 3 h 11"/>
                      <a:gd name="T18" fmla="*/ 29 w 29"/>
                      <a:gd name="T19" fmla="*/ 2 h 11"/>
                      <a:gd name="T20" fmla="*/ 26 w 29"/>
                      <a:gd name="T21" fmla="*/ 3 h 11"/>
                      <a:gd name="T22" fmla="*/ 22 w 29"/>
                      <a:gd name="T23" fmla="*/ 4 h 11"/>
                      <a:gd name="T24" fmla="*/ 25 w 29"/>
                      <a:gd name="T25" fmla="*/ 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1"/>
                      <a:gd name="T41" fmla="*/ 29 w 29"/>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1">
                        <a:moveTo>
                          <a:pt x="25" y="1"/>
                        </a:moveTo>
                        <a:lnTo>
                          <a:pt x="25" y="0"/>
                        </a:lnTo>
                        <a:lnTo>
                          <a:pt x="19" y="4"/>
                        </a:lnTo>
                        <a:lnTo>
                          <a:pt x="4" y="7"/>
                        </a:lnTo>
                        <a:lnTo>
                          <a:pt x="0" y="9"/>
                        </a:lnTo>
                        <a:lnTo>
                          <a:pt x="0" y="11"/>
                        </a:lnTo>
                        <a:lnTo>
                          <a:pt x="3" y="11"/>
                        </a:lnTo>
                        <a:lnTo>
                          <a:pt x="25" y="4"/>
                        </a:lnTo>
                        <a:lnTo>
                          <a:pt x="29" y="3"/>
                        </a:lnTo>
                        <a:lnTo>
                          <a:pt x="29" y="2"/>
                        </a:lnTo>
                        <a:lnTo>
                          <a:pt x="26" y="3"/>
                        </a:lnTo>
                        <a:lnTo>
                          <a:pt x="22" y="4"/>
                        </a:lnTo>
                        <a:lnTo>
                          <a:pt x="25"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6" name="Freeform 267"/>
                  <p:cNvSpPr>
                    <a:spLocks/>
                  </p:cNvSpPr>
                  <p:nvPr/>
                </p:nvSpPr>
                <p:spPr bwMode="auto">
                  <a:xfrm>
                    <a:off x="2021" y="2265"/>
                    <a:ext cx="3" cy="3"/>
                  </a:xfrm>
                  <a:custGeom>
                    <a:avLst/>
                    <a:gdLst>
                      <a:gd name="T0" fmla="*/ 3 w 3"/>
                      <a:gd name="T1" fmla="*/ 0 h 3"/>
                      <a:gd name="T2" fmla="*/ 0 w 3"/>
                      <a:gd name="T3" fmla="*/ 3 h 3"/>
                      <a:gd name="T4" fmla="*/ 3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0"/>
                        </a:moveTo>
                        <a:lnTo>
                          <a:pt x="0" y="3"/>
                        </a:lnTo>
                        <a:lnTo>
                          <a:pt x="3"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7" name="Freeform 268"/>
                  <p:cNvSpPr>
                    <a:spLocks/>
                  </p:cNvSpPr>
                  <p:nvPr/>
                </p:nvSpPr>
                <p:spPr bwMode="auto">
                  <a:xfrm>
                    <a:off x="2017" y="2269"/>
                    <a:ext cx="3" cy="2"/>
                  </a:xfrm>
                  <a:custGeom>
                    <a:avLst/>
                    <a:gdLst>
                      <a:gd name="T0" fmla="*/ 3 w 3"/>
                      <a:gd name="T1" fmla="*/ 0 h 2"/>
                      <a:gd name="T2" fmla="*/ 0 w 3"/>
                      <a:gd name="T3" fmla="*/ 2 h 2"/>
                      <a:gd name="T4" fmla="*/ 3 w 3"/>
                      <a:gd name="T5" fmla="*/ 0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3" y="0"/>
                        </a:moveTo>
                        <a:lnTo>
                          <a:pt x="0" y="2"/>
                        </a:lnTo>
                        <a:lnTo>
                          <a:pt x="3"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8" name="Freeform 269"/>
                  <p:cNvSpPr>
                    <a:spLocks/>
                  </p:cNvSpPr>
                  <p:nvPr/>
                </p:nvSpPr>
                <p:spPr bwMode="auto">
                  <a:xfrm>
                    <a:off x="2003" y="2271"/>
                    <a:ext cx="7" cy="3"/>
                  </a:xfrm>
                  <a:custGeom>
                    <a:avLst/>
                    <a:gdLst>
                      <a:gd name="T0" fmla="*/ 7 w 7"/>
                      <a:gd name="T1" fmla="*/ 2 h 3"/>
                      <a:gd name="T2" fmla="*/ 0 w 7"/>
                      <a:gd name="T3" fmla="*/ 3 h 3"/>
                      <a:gd name="T4" fmla="*/ 6 w 7"/>
                      <a:gd name="T5" fmla="*/ 0 h 3"/>
                      <a:gd name="T6" fmla="*/ 7 w 7"/>
                      <a:gd name="T7" fmla="*/ 0 h 3"/>
                      <a:gd name="T8" fmla="*/ 7 w 7"/>
                      <a:gd name="T9" fmla="*/ 2 h 3"/>
                      <a:gd name="T10" fmla="*/ 0 60000 65536"/>
                      <a:gd name="T11" fmla="*/ 0 60000 65536"/>
                      <a:gd name="T12" fmla="*/ 0 60000 65536"/>
                      <a:gd name="T13" fmla="*/ 0 60000 65536"/>
                      <a:gd name="T14" fmla="*/ 0 60000 65536"/>
                      <a:gd name="T15" fmla="*/ 0 w 7"/>
                      <a:gd name="T16" fmla="*/ 0 h 3"/>
                      <a:gd name="T17" fmla="*/ 7 w 7"/>
                      <a:gd name="T18" fmla="*/ 3 h 3"/>
                    </a:gdLst>
                    <a:ahLst/>
                    <a:cxnLst>
                      <a:cxn ang="T10">
                        <a:pos x="T0" y="T1"/>
                      </a:cxn>
                      <a:cxn ang="T11">
                        <a:pos x="T2" y="T3"/>
                      </a:cxn>
                      <a:cxn ang="T12">
                        <a:pos x="T4" y="T5"/>
                      </a:cxn>
                      <a:cxn ang="T13">
                        <a:pos x="T6" y="T7"/>
                      </a:cxn>
                      <a:cxn ang="T14">
                        <a:pos x="T8" y="T9"/>
                      </a:cxn>
                    </a:cxnLst>
                    <a:rect l="T15" t="T16" r="T17" b="T18"/>
                    <a:pathLst>
                      <a:path w="7" h="3">
                        <a:moveTo>
                          <a:pt x="7" y="2"/>
                        </a:moveTo>
                        <a:lnTo>
                          <a:pt x="0" y="3"/>
                        </a:lnTo>
                        <a:lnTo>
                          <a:pt x="6" y="0"/>
                        </a:lnTo>
                        <a:lnTo>
                          <a:pt x="7" y="0"/>
                        </a:lnTo>
                        <a:lnTo>
                          <a:pt x="7" y="2"/>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19" name="Freeform 270"/>
                  <p:cNvSpPr>
                    <a:spLocks/>
                  </p:cNvSpPr>
                  <p:nvPr/>
                </p:nvSpPr>
                <p:spPr bwMode="auto">
                  <a:xfrm>
                    <a:off x="1789" y="2215"/>
                    <a:ext cx="8" cy="9"/>
                  </a:xfrm>
                  <a:custGeom>
                    <a:avLst/>
                    <a:gdLst>
                      <a:gd name="T0" fmla="*/ 2 w 8"/>
                      <a:gd name="T1" fmla="*/ 5 h 9"/>
                      <a:gd name="T2" fmla="*/ 8 w 8"/>
                      <a:gd name="T3" fmla="*/ 0 h 9"/>
                      <a:gd name="T4" fmla="*/ 1 w 8"/>
                      <a:gd name="T5" fmla="*/ 9 h 9"/>
                      <a:gd name="T6" fmla="*/ 0 w 8"/>
                      <a:gd name="T7" fmla="*/ 9 h 9"/>
                      <a:gd name="T8" fmla="*/ 2 w 8"/>
                      <a:gd name="T9" fmla="*/ 5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2" y="5"/>
                        </a:moveTo>
                        <a:lnTo>
                          <a:pt x="8" y="0"/>
                        </a:lnTo>
                        <a:lnTo>
                          <a:pt x="1" y="9"/>
                        </a:lnTo>
                        <a:lnTo>
                          <a:pt x="0" y="9"/>
                        </a:lnTo>
                        <a:lnTo>
                          <a:pt x="2" y="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0" name="Freeform 271"/>
                  <p:cNvSpPr>
                    <a:spLocks/>
                  </p:cNvSpPr>
                  <p:nvPr/>
                </p:nvSpPr>
                <p:spPr bwMode="auto">
                  <a:xfrm>
                    <a:off x="1486" y="2138"/>
                    <a:ext cx="4" cy="4"/>
                  </a:xfrm>
                  <a:custGeom>
                    <a:avLst/>
                    <a:gdLst>
                      <a:gd name="T0" fmla="*/ 0 w 4"/>
                      <a:gd name="T1" fmla="*/ 0 h 4"/>
                      <a:gd name="T2" fmla="*/ 4 w 4"/>
                      <a:gd name="T3" fmla="*/ 4 h 4"/>
                      <a:gd name="T4" fmla="*/ 3 w 4"/>
                      <a:gd name="T5" fmla="*/ 4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0"/>
                        </a:moveTo>
                        <a:lnTo>
                          <a:pt x="4" y="4"/>
                        </a:lnTo>
                        <a:lnTo>
                          <a:pt x="3" y="4"/>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1" name="Freeform 272"/>
                  <p:cNvSpPr>
                    <a:spLocks/>
                  </p:cNvSpPr>
                  <p:nvPr/>
                </p:nvSpPr>
                <p:spPr bwMode="auto">
                  <a:xfrm>
                    <a:off x="1463" y="2121"/>
                    <a:ext cx="4" cy="2"/>
                  </a:xfrm>
                  <a:custGeom>
                    <a:avLst/>
                    <a:gdLst>
                      <a:gd name="T0" fmla="*/ 0 w 4"/>
                      <a:gd name="T1" fmla="*/ 1 h 2"/>
                      <a:gd name="T2" fmla="*/ 2 w 4"/>
                      <a:gd name="T3" fmla="*/ 0 h 2"/>
                      <a:gd name="T4" fmla="*/ 4 w 4"/>
                      <a:gd name="T5" fmla="*/ 2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1"/>
                        </a:moveTo>
                        <a:lnTo>
                          <a:pt x="2" y="0"/>
                        </a:lnTo>
                        <a:lnTo>
                          <a:pt x="4" y="2"/>
                        </a:lnTo>
                        <a:lnTo>
                          <a:pt x="0"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22" name="Freeform 273"/>
                  <p:cNvSpPr>
                    <a:spLocks/>
                  </p:cNvSpPr>
                  <p:nvPr/>
                </p:nvSpPr>
                <p:spPr bwMode="auto">
                  <a:xfrm>
                    <a:off x="1468" y="2120"/>
                    <a:ext cx="5" cy="3"/>
                  </a:xfrm>
                  <a:custGeom>
                    <a:avLst/>
                    <a:gdLst>
                      <a:gd name="T0" fmla="*/ 0 w 5"/>
                      <a:gd name="T1" fmla="*/ 0 h 3"/>
                      <a:gd name="T2" fmla="*/ 5 w 5"/>
                      <a:gd name="T3" fmla="*/ 2 h 3"/>
                      <a:gd name="T4" fmla="*/ 2 w 5"/>
                      <a:gd name="T5" fmla="*/ 3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lnTo>
                          <a:pt x="5" y="2"/>
                        </a:lnTo>
                        <a:lnTo>
                          <a:pt x="2" y="3"/>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grpSp>
            <p:sp>
              <p:nvSpPr>
                <p:cNvPr id="4904" name="Freeform 274"/>
                <p:cNvSpPr>
                  <a:spLocks noChangeAspect="1" noEditPoints="1"/>
                </p:cNvSpPr>
                <p:nvPr/>
              </p:nvSpPr>
              <p:spPr bwMode="gray">
                <a:xfrm>
                  <a:off x="903" y="2312"/>
                  <a:ext cx="70" cy="50"/>
                </a:xfrm>
                <a:custGeom>
                  <a:avLst/>
                  <a:gdLst>
                    <a:gd name="T0" fmla="*/ 0 w 227"/>
                    <a:gd name="T1" fmla="*/ 0 h 163"/>
                    <a:gd name="T2" fmla="*/ 1 w 227"/>
                    <a:gd name="T3" fmla="*/ 0 h 163"/>
                    <a:gd name="T4" fmla="*/ 1 w 227"/>
                    <a:gd name="T5" fmla="*/ 0 h 163"/>
                    <a:gd name="T6" fmla="*/ 0 w 227"/>
                    <a:gd name="T7" fmla="*/ 1 h 163"/>
                    <a:gd name="T8" fmla="*/ 0 w 227"/>
                    <a:gd name="T9" fmla="*/ 0 h 163"/>
                    <a:gd name="T10" fmla="*/ 0 w 227"/>
                    <a:gd name="T11" fmla="*/ 0 h 163"/>
                    <a:gd name="T12" fmla="*/ 4 w 227"/>
                    <a:gd name="T13" fmla="*/ 2 h 163"/>
                    <a:gd name="T14" fmla="*/ 4 w 227"/>
                    <a:gd name="T15" fmla="*/ 2 h 163"/>
                    <a:gd name="T16" fmla="*/ 4 w 227"/>
                    <a:gd name="T17" fmla="*/ 2 h 163"/>
                    <a:gd name="T18" fmla="*/ 4 w 227"/>
                    <a:gd name="T19" fmla="*/ 2 h 163"/>
                    <a:gd name="T20" fmla="*/ 5 w 227"/>
                    <a:gd name="T21" fmla="*/ 3 h 163"/>
                    <a:gd name="T22" fmla="*/ 6 w 227"/>
                    <a:gd name="T23" fmla="*/ 3 h 163"/>
                    <a:gd name="T24" fmla="*/ 7 w 227"/>
                    <a:gd name="T25" fmla="*/ 4 h 163"/>
                    <a:gd name="T26" fmla="*/ 7 w 227"/>
                    <a:gd name="T27" fmla="*/ 4 h 163"/>
                    <a:gd name="T28" fmla="*/ 6 w 227"/>
                    <a:gd name="T29" fmla="*/ 4 h 163"/>
                    <a:gd name="T30" fmla="*/ 6 w 227"/>
                    <a:gd name="T31" fmla="*/ 5 h 163"/>
                    <a:gd name="T32" fmla="*/ 6 w 227"/>
                    <a:gd name="T33" fmla="*/ 5 h 163"/>
                    <a:gd name="T34" fmla="*/ 5 w 227"/>
                    <a:gd name="T35" fmla="*/ 4 h 163"/>
                    <a:gd name="T36" fmla="*/ 5 w 227"/>
                    <a:gd name="T37" fmla="*/ 3 h 163"/>
                    <a:gd name="T38" fmla="*/ 5 w 227"/>
                    <a:gd name="T39" fmla="*/ 2 h 163"/>
                    <a:gd name="T40" fmla="*/ 5 w 227"/>
                    <a:gd name="T41" fmla="*/ 2 h 163"/>
                    <a:gd name="T42" fmla="*/ 5 w 227"/>
                    <a:gd name="T43" fmla="*/ 2 h 163"/>
                    <a:gd name="T44" fmla="*/ 5 w 227"/>
                    <a:gd name="T45" fmla="*/ 2 h 163"/>
                    <a:gd name="T46" fmla="*/ 4 w 227"/>
                    <a:gd name="T47" fmla="*/ 2 h 163"/>
                    <a:gd name="T48" fmla="*/ 5 w 227"/>
                    <a:gd name="T49" fmla="*/ 2 h 163"/>
                    <a:gd name="T50" fmla="*/ 3 w 227"/>
                    <a:gd name="T51" fmla="*/ 2 h 163"/>
                    <a:gd name="T52" fmla="*/ 3 w 227"/>
                    <a:gd name="T53" fmla="*/ 2 h 163"/>
                    <a:gd name="T54" fmla="*/ 4 w 227"/>
                    <a:gd name="T55" fmla="*/ 2 h 163"/>
                    <a:gd name="T56" fmla="*/ 4 w 227"/>
                    <a:gd name="T57" fmla="*/ 2 h 163"/>
                    <a:gd name="T58" fmla="*/ 3 w 227"/>
                    <a:gd name="T59" fmla="*/ 2 h 163"/>
                    <a:gd name="T60" fmla="*/ 3 w 227"/>
                    <a:gd name="T61" fmla="*/ 2 h 163"/>
                    <a:gd name="T62" fmla="*/ 2 w 227"/>
                    <a:gd name="T63" fmla="*/ 1 h 163"/>
                    <a:gd name="T64" fmla="*/ 2 w 227"/>
                    <a:gd name="T65" fmla="*/ 1 h 163"/>
                    <a:gd name="T66" fmla="*/ 3 w 227"/>
                    <a:gd name="T67" fmla="*/ 1 h 163"/>
                    <a:gd name="T68" fmla="*/ 2 w 227"/>
                    <a:gd name="T69" fmla="*/ 1 h 163"/>
                    <a:gd name="T70" fmla="*/ 2 w 227"/>
                    <a:gd name="T71" fmla="*/ 1 h 1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27"/>
                    <a:gd name="T109" fmla="*/ 0 h 163"/>
                    <a:gd name="T110" fmla="*/ 227 w 227"/>
                    <a:gd name="T111" fmla="*/ 163 h 1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27" h="163">
                      <a:moveTo>
                        <a:pt x="5" y="0"/>
                      </a:moveTo>
                      <a:lnTo>
                        <a:pt x="19" y="0"/>
                      </a:lnTo>
                      <a:lnTo>
                        <a:pt x="20" y="6"/>
                      </a:lnTo>
                      <a:lnTo>
                        <a:pt x="12" y="19"/>
                      </a:lnTo>
                      <a:lnTo>
                        <a:pt x="0" y="10"/>
                      </a:lnTo>
                      <a:lnTo>
                        <a:pt x="5" y="0"/>
                      </a:lnTo>
                      <a:close/>
                      <a:moveTo>
                        <a:pt x="127" y="66"/>
                      </a:moveTo>
                      <a:lnTo>
                        <a:pt x="136" y="70"/>
                      </a:lnTo>
                      <a:lnTo>
                        <a:pt x="133" y="73"/>
                      </a:lnTo>
                      <a:lnTo>
                        <a:pt x="127" y="66"/>
                      </a:lnTo>
                      <a:close/>
                      <a:moveTo>
                        <a:pt x="178" y="102"/>
                      </a:moveTo>
                      <a:lnTo>
                        <a:pt x="210" y="112"/>
                      </a:lnTo>
                      <a:lnTo>
                        <a:pt x="227" y="130"/>
                      </a:lnTo>
                      <a:lnTo>
                        <a:pt x="226" y="146"/>
                      </a:lnTo>
                      <a:lnTo>
                        <a:pt x="207" y="146"/>
                      </a:lnTo>
                      <a:lnTo>
                        <a:pt x="192" y="163"/>
                      </a:lnTo>
                      <a:lnTo>
                        <a:pt x="184" y="159"/>
                      </a:lnTo>
                      <a:lnTo>
                        <a:pt x="175" y="127"/>
                      </a:lnTo>
                      <a:lnTo>
                        <a:pt x="178" y="102"/>
                      </a:lnTo>
                      <a:close/>
                      <a:moveTo>
                        <a:pt x="155" y="64"/>
                      </a:moveTo>
                      <a:lnTo>
                        <a:pt x="158" y="62"/>
                      </a:lnTo>
                      <a:lnTo>
                        <a:pt x="173" y="76"/>
                      </a:lnTo>
                      <a:lnTo>
                        <a:pt x="158" y="81"/>
                      </a:lnTo>
                      <a:lnTo>
                        <a:pt x="142" y="62"/>
                      </a:lnTo>
                      <a:lnTo>
                        <a:pt x="155" y="64"/>
                      </a:lnTo>
                      <a:close/>
                      <a:moveTo>
                        <a:pt x="116" y="51"/>
                      </a:moveTo>
                      <a:lnTo>
                        <a:pt x="113" y="54"/>
                      </a:lnTo>
                      <a:lnTo>
                        <a:pt x="139" y="51"/>
                      </a:lnTo>
                      <a:lnTo>
                        <a:pt x="139" y="56"/>
                      </a:lnTo>
                      <a:lnTo>
                        <a:pt x="116" y="57"/>
                      </a:lnTo>
                      <a:lnTo>
                        <a:pt x="116" y="51"/>
                      </a:lnTo>
                      <a:close/>
                      <a:moveTo>
                        <a:pt x="74" y="36"/>
                      </a:moveTo>
                      <a:lnTo>
                        <a:pt x="79" y="31"/>
                      </a:lnTo>
                      <a:lnTo>
                        <a:pt x="95" y="42"/>
                      </a:lnTo>
                      <a:lnTo>
                        <a:pt x="83" y="45"/>
                      </a:lnTo>
                      <a:lnTo>
                        <a:pt x="74" y="36"/>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05" name="Freeform 275"/>
                <p:cNvSpPr>
                  <a:spLocks noChangeAspect="1" noEditPoints="1"/>
                </p:cNvSpPr>
                <p:nvPr/>
              </p:nvSpPr>
              <p:spPr bwMode="gray">
                <a:xfrm>
                  <a:off x="903" y="2312"/>
                  <a:ext cx="70" cy="50"/>
                </a:xfrm>
                <a:custGeom>
                  <a:avLst/>
                  <a:gdLst>
                    <a:gd name="T0" fmla="*/ 0 w 227"/>
                    <a:gd name="T1" fmla="*/ 0 h 163"/>
                    <a:gd name="T2" fmla="*/ 1 w 227"/>
                    <a:gd name="T3" fmla="*/ 0 h 163"/>
                    <a:gd name="T4" fmla="*/ 1 w 227"/>
                    <a:gd name="T5" fmla="*/ 0 h 163"/>
                    <a:gd name="T6" fmla="*/ 0 w 227"/>
                    <a:gd name="T7" fmla="*/ 1 h 163"/>
                    <a:gd name="T8" fmla="*/ 0 w 227"/>
                    <a:gd name="T9" fmla="*/ 0 h 163"/>
                    <a:gd name="T10" fmla="*/ 0 w 227"/>
                    <a:gd name="T11" fmla="*/ 0 h 163"/>
                    <a:gd name="T12" fmla="*/ 4 w 227"/>
                    <a:gd name="T13" fmla="*/ 2 h 163"/>
                    <a:gd name="T14" fmla="*/ 4 w 227"/>
                    <a:gd name="T15" fmla="*/ 2 h 163"/>
                    <a:gd name="T16" fmla="*/ 4 w 227"/>
                    <a:gd name="T17" fmla="*/ 2 h 163"/>
                    <a:gd name="T18" fmla="*/ 4 w 227"/>
                    <a:gd name="T19" fmla="*/ 2 h 163"/>
                    <a:gd name="T20" fmla="*/ 5 w 227"/>
                    <a:gd name="T21" fmla="*/ 3 h 163"/>
                    <a:gd name="T22" fmla="*/ 6 w 227"/>
                    <a:gd name="T23" fmla="*/ 3 h 163"/>
                    <a:gd name="T24" fmla="*/ 7 w 227"/>
                    <a:gd name="T25" fmla="*/ 4 h 163"/>
                    <a:gd name="T26" fmla="*/ 7 w 227"/>
                    <a:gd name="T27" fmla="*/ 4 h 163"/>
                    <a:gd name="T28" fmla="*/ 6 w 227"/>
                    <a:gd name="T29" fmla="*/ 4 h 163"/>
                    <a:gd name="T30" fmla="*/ 6 w 227"/>
                    <a:gd name="T31" fmla="*/ 5 h 163"/>
                    <a:gd name="T32" fmla="*/ 6 w 227"/>
                    <a:gd name="T33" fmla="*/ 5 h 163"/>
                    <a:gd name="T34" fmla="*/ 5 w 227"/>
                    <a:gd name="T35" fmla="*/ 4 h 163"/>
                    <a:gd name="T36" fmla="*/ 5 w 227"/>
                    <a:gd name="T37" fmla="*/ 3 h 163"/>
                    <a:gd name="T38" fmla="*/ 5 w 227"/>
                    <a:gd name="T39" fmla="*/ 2 h 163"/>
                    <a:gd name="T40" fmla="*/ 5 w 227"/>
                    <a:gd name="T41" fmla="*/ 2 h 163"/>
                    <a:gd name="T42" fmla="*/ 5 w 227"/>
                    <a:gd name="T43" fmla="*/ 2 h 163"/>
                    <a:gd name="T44" fmla="*/ 5 w 227"/>
                    <a:gd name="T45" fmla="*/ 2 h 163"/>
                    <a:gd name="T46" fmla="*/ 4 w 227"/>
                    <a:gd name="T47" fmla="*/ 2 h 163"/>
                    <a:gd name="T48" fmla="*/ 5 w 227"/>
                    <a:gd name="T49" fmla="*/ 2 h 163"/>
                    <a:gd name="T50" fmla="*/ 3 w 227"/>
                    <a:gd name="T51" fmla="*/ 2 h 163"/>
                    <a:gd name="T52" fmla="*/ 3 w 227"/>
                    <a:gd name="T53" fmla="*/ 2 h 163"/>
                    <a:gd name="T54" fmla="*/ 4 w 227"/>
                    <a:gd name="T55" fmla="*/ 2 h 163"/>
                    <a:gd name="T56" fmla="*/ 4 w 227"/>
                    <a:gd name="T57" fmla="*/ 2 h 163"/>
                    <a:gd name="T58" fmla="*/ 3 w 227"/>
                    <a:gd name="T59" fmla="*/ 2 h 163"/>
                    <a:gd name="T60" fmla="*/ 3 w 227"/>
                    <a:gd name="T61" fmla="*/ 2 h 163"/>
                    <a:gd name="T62" fmla="*/ 2 w 227"/>
                    <a:gd name="T63" fmla="*/ 1 h 163"/>
                    <a:gd name="T64" fmla="*/ 2 w 227"/>
                    <a:gd name="T65" fmla="*/ 1 h 163"/>
                    <a:gd name="T66" fmla="*/ 3 w 227"/>
                    <a:gd name="T67" fmla="*/ 1 h 163"/>
                    <a:gd name="T68" fmla="*/ 2 w 227"/>
                    <a:gd name="T69" fmla="*/ 1 h 163"/>
                    <a:gd name="T70" fmla="*/ 2 w 227"/>
                    <a:gd name="T71" fmla="*/ 1 h 1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27"/>
                    <a:gd name="T109" fmla="*/ 0 h 163"/>
                    <a:gd name="T110" fmla="*/ 227 w 227"/>
                    <a:gd name="T111" fmla="*/ 163 h 1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27" h="163">
                      <a:moveTo>
                        <a:pt x="5" y="0"/>
                      </a:moveTo>
                      <a:lnTo>
                        <a:pt x="19" y="0"/>
                      </a:lnTo>
                      <a:lnTo>
                        <a:pt x="20" y="6"/>
                      </a:lnTo>
                      <a:lnTo>
                        <a:pt x="12" y="19"/>
                      </a:lnTo>
                      <a:lnTo>
                        <a:pt x="0" y="10"/>
                      </a:lnTo>
                      <a:lnTo>
                        <a:pt x="5" y="0"/>
                      </a:lnTo>
                      <a:close/>
                      <a:moveTo>
                        <a:pt x="127" y="66"/>
                      </a:moveTo>
                      <a:lnTo>
                        <a:pt x="136" y="70"/>
                      </a:lnTo>
                      <a:lnTo>
                        <a:pt x="133" y="73"/>
                      </a:lnTo>
                      <a:lnTo>
                        <a:pt x="127" y="66"/>
                      </a:lnTo>
                      <a:close/>
                      <a:moveTo>
                        <a:pt x="178" y="102"/>
                      </a:moveTo>
                      <a:lnTo>
                        <a:pt x="210" y="112"/>
                      </a:lnTo>
                      <a:lnTo>
                        <a:pt x="227" y="130"/>
                      </a:lnTo>
                      <a:lnTo>
                        <a:pt x="226" y="146"/>
                      </a:lnTo>
                      <a:lnTo>
                        <a:pt x="207" y="146"/>
                      </a:lnTo>
                      <a:lnTo>
                        <a:pt x="192" y="163"/>
                      </a:lnTo>
                      <a:lnTo>
                        <a:pt x="184" y="159"/>
                      </a:lnTo>
                      <a:lnTo>
                        <a:pt x="175" y="127"/>
                      </a:lnTo>
                      <a:lnTo>
                        <a:pt x="178" y="102"/>
                      </a:lnTo>
                      <a:close/>
                      <a:moveTo>
                        <a:pt x="155" y="64"/>
                      </a:moveTo>
                      <a:lnTo>
                        <a:pt x="158" y="62"/>
                      </a:lnTo>
                      <a:lnTo>
                        <a:pt x="173" y="76"/>
                      </a:lnTo>
                      <a:lnTo>
                        <a:pt x="158" y="81"/>
                      </a:lnTo>
                      <a:lnTo>
                        <a:pt x="142" y="62"/>
                      </a:lnTo>
                      <a:lnTo>
                        <a:pt x="155" y="64"/>
                      </a:lnTo>
                      <a:close/>
                      <a:moveTo>
                        <a:pt x="116" y="51"/>
                      </a:moveTo>
                      <a:lnTo>
                        <a:pt x="113" y="54"/>
                      </a:lnTo>
                      <a:lnTo>
                        <a:pt x="139" y="51"/>
                      </a:lnTo>
                      <a:lnTo>
                        <a:pt x="139" y="56"/>
                      </a:lnTo>
                      <a:lnTo>
                        <a:pt x="116" y="57"/>
                      </a:lnTo>
                      <a:lnTo>
                        <a:pt x="116" y="51"/>
                      </a:lnTo>
                      <a:close/>
                      <a:moveTo>
                        <a:pt x="74" y="36"/>
                      </a:moveTo>
                      <a:lnTo>
                        <a:pt x="79" y="31"/>
                      </a:lnTo>
                      <a:lnTo>
                        <a:pt x="95" y="42"/>
                      </a:lnTo>
                      <a:lnTo>
                        <a:pt x="83" y="45"/>
                      </a:lnTo>
                      <a:lnTo>
                        <a:pt x="74" y="36"/>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906" name="Freeform 276"/>
                <p:cNvSpPr>
                  <a:spLocks noChangeAspect="1" noEditPoints="1"/>
                </p:cNvSpPr>
                <p:nvPr/>
              </p:nvSpPr>
              <p:spPr bwMode="gray">
                <a:xfrm>
                  <a:off x="768" y="1173"/>
                  <a:ext cx="439" cy="580"/>
                </a:xfrm>
                <a:custGeom>
                  <a:avLst/>
                  <a:gdLst>
                    <a:gd name="T0" fmla="*/ 38 w 1433"/>
                    <a:gd name="T1" fmla="*/ 36 h 1891"/>
                    <a:gd name="T2" fmla="*/ 38 w 1433"/>
                    <a:gd name="T3" fmla="*/ 21 h 1891"/>
                    <a:gd name="T4" fmla="*/ 37 w 1433"/>
                    <a:gd name="T5" fmla="*/ 7 h 1891"/>
                    <a:gd name="T6" fmla="*/ 25 w 1433"/>
                    <a:gd name="T7" fmla="*/ 4 h 1891"/>
                    <a:gd name="T8" fmla="*/ 22 w 1433"/>
                    <a:gd name="T9" fmla="*/ 2 h 1891"/>
                    <a:gd name="T10" fmla="*/ 18 w 1433"/>
                    <a:gd name="T11" fmla="*/ 2 h 1891"/>
                    <a:gd name="T12" fmla="*/ 16 w 1433"/>
                    <a:gd name="T13" fmla="*/ 1 h 1891"/>
                    <a:gd name="T14" fmla="*/ 13 w 1433"/>
                    <a:gd name="T15" fmla="*/ 2 h 1891"/>
                    <a:gd name="T16" fmla="*/ 10 w 1433"/>
                    <a:gd name="T17" fmla="*/ 5 h 1891"/>
                    <a:gd name="T18" fmla="*/ 8 w 1433"/>
                    <a:gd name="T19" fmla="*/ 9 h 1891"/>
                    <a:gd name="T20" fmla="*/ 9 w 1433"/>
                    <a:gd name="T21" fmla="*/ 16 h 1891"/>
                    <a:gd name="T22" fmla="*/ 11 w 1433"/>
                    <a:gd name="T23" fmla="*/ 17 h 1891"/>
                    <a:gd name="T24" fmla="*/ 10 w 1433"/>
                    <a:gd name="T25" fmla="*/ 18 h 1891"/>
                    <a:gd name="T26" fmla="*/ 9 w 1433"/>
                    <a:gd name="T27" fmla="*/ 19 h 1891"/>
                    <a:gd name="T28" fmla="*/ 4 w 1433"/>
                    <a:gd name="T29" fmla="*/ 19 h 1891"/>
                    <a:gd name="T30" fmla="*/ 3 w 1433"/>
                    <a:gd name="T31" fmla="*/ 22 h 1891"/>
                    <a:gd name="T32" fmla="*/ 8 w 1433"/>
                    <a:gd name="T33" fmla="*/ 24 h 1891"/>
                    <a:gd name="T34" fmla="*/ 10 w 1433"/>
                    <a:gd name="T35" fmla="*/ 24 h 1891"/>
                    <a:gd name="T36" fmla="*/ 8 w 1433"/>
                    <a:gd name="T37" fmla="*/ 29 h 1891"/>
                    <a:gd name="T38" fmla="*/ 4 w 1433"/>
                    <a:gd name="T39" fmla="*/ 32 h 1891"/>
                    <a:gd name="T40" fmla="*/ 5 w 1433"/>
                    <a:gd name="T41" fmla="*/ 33 h 1891"/>
                    <a:gd name="T42" fmla="*/ 7 w 1433"/>
                    <a:gd name="T43" fmla="*/ 35 h 1891"/>
                    <a:gd name="T44" fmla="*/ 9 w 1433"/>
                    <a:gd name="T45" fmla="*/ 37 h 1891"/>
                    <a:gd name="T46" fmla="*/ 10 w 1433"/>
                    <a:gd name="T47" fmla="*/ 40 h 1891"/>
                    <a:gd name="T48" fmla="*/ 13 w 1433"/>
                    <a:gd name="T49" fmla="*/ 40 h 1891"/>
                    <a:gd name="T50" fmla="*/ 16 w 1433"/>
                    <a:gd name="T51" fmla="*/ 40 h 1891"/>
                    <a:gd name="T52" fmla="*/ 14 w 1433"/>
                    <a:gd name="T53" fmla="*/ 44 h 1891"/>
                    <a:gd name="T54" fmla="*/ 10 w 1433"/>
                    <a:gd name="T55" fmla="*/ 47 h 1891"/>
                    <a:gd name="T56" fmla="*/ 9 w 1433"/>
                    <a:gd name="T57" fmla="*/ 49 h 1891"/>
                    <a:gd name="T58" fmla="*/ 12 w 1433"/>
                    <a:gd name="T59" fmla="*/ 48 h 1891"/>
                    <a:gd name="T60" fmla="*/ 14 w 1433"/>
                    <a:gd name="T61" fmla="*/ 46 h 1891"/>
                    <a:gd name="T62" fmla="*/ 17 w 1433"/>
                    <a:gd name="T63" fmla="*/ 44 h 1891"/>
                    <a:gd name="T64" fmla="*/ 20 w 1433"/>
                    <a:gd name="T65" fmla="*/ 41 h 1891"/>
                    <a:gd name="T66" fmla="*/ 21 w 1433"/>
                    <a:gd name="T67" fmla="*/ 38 h 1891"/>
                    <a:gd name="T68" fmla="*/ 23 w 1433"/>
                    <a:gd name="T69" fmla="*/ 35 h 1891"/>
                    <a:gd name="T70" fmla="*/ 25 w 1433"/>
                    <a:gd name="T71" fmla="*/ 34 h 1891"/>
                    <a:gd name="T72" fmla="*/ 24 w 1433"/>
                    <a:gd name="T73" fmla="*/ 35 h 1891"/>
                    <a:gd name="T74" fmla="*/ 23 w 1433"/>
                    <a:gd name="T75" fmla="*/ 39 h 1891"/>
                    <a:gd name="T76" fmla="*/ 25 w 1433"/>
                    <a:gd name="T77" fmla="*/ 38 h 1891"/>
                    <a:gd name="T78" fmla="*/ 28 w 1433"/>
                    <a:gd name="T79" fmla="*/ 36 h 1891"/>
                    <a:gd name="T80" fmla="*/ 28 w 1433"/>
                    <a:gd name="T81" fmla="*/ 35 h 1891"/>
                    <a:gd name="T82" fmla="*/ 28 w 1433"/>
                    <a:gd name="T83" fmla="*/ 35 h 1891"/>
                    <a:gd name="T84" fmla="*/ 32 w 1433"/>
                    <a:gd name="T85" fmla="*/ 36 h 1891"/>
                    <a:gd name="T86" fmla="*/ 37 w 1433"/>
                    <a:gd name="T87" fmla="*/ 37 h 1891"/>
                    <a:gd name="T88" fmla="*/ 39 w 1433"/>
                    <a:gd name="T89" fmla="*/ 37 h 1891"/>
                    <a:gd name="T90" fmla="*/ 11 w 1433"/>
                    <a:gd name="T91" fmla="*/ 41 h 1891"/>
                    <a:gd name="T92" fmla="*/ 30 w 1433"/>
                    <a:gd name="T93" fmla="*/ 36 h 1891"/>
                    <a:gd name="T94" fmla="*/ 28 w 1433"/>
                    <a:gd name="T95" fmla="*/ 38 h 1891"/>
                    <a:gd name="T96" fmla="*/ 22 w 1433"/>
                    <a:gd name="T97" fmla="*/ 41 h 1891"/>
                    <a:gd name="T98" fmla="*/ 20 w 1433"/>
                    <a:gd name="T99" fmla="*/ 43 h 1891"/>
                    <a:gd name="T100" fmla="*/ 21 w 1433"/>
                    <a:gd name="T101" fmla="*/ 43 h 1891"/>
                    <a:gd name="T102" fmla="*/ 22 w 1433"/>
                    <a:gd name="T103" fmla="*/ 44 h 1891"/>
                    <a:gd name="T104" fmla="*/ 21 w 1433"/>
                    <a:gd name="T105" fmla="*/ 45 h 1891"/>
                    <a:gd name="T106" fmla="*/ 20 w 1433"/>
                    <a:gd name="T107" fmla="*/ 46 h 1891"/>
                    <a:gd name="T108" fmla="*/ 5 w 1433"/>
                    <a:gd name="T109" fmla="*/ 35 h 1891"/>
                    <a:gd name="T110" fmla="*/ 5 w 1433"/>
                    <a:gd name="T111" fmla="*/ 36 h 1891"/>
                    <a:gd name="T112" fmla="*/ 12 w 1433"/>
                    <a:gd name="T113" fmla="*/ 49 h 1891"/>
                    <a:gd name="T114" fmla="*/ 4 w 1433"/>
                    <a:gd name="T115" fmla="*/ 52 h 1891"/>
                    <a:gd name="T116" fmla="*/ 3 w 1433"/>
                    <a:gd name="T117" fmla="*/ 52 h 1891"/>
                    <a:gd name="T118" fmla="*/ 0 w 1433"/>
                    <a:gd name="T119" fmla="*/ 55 h 189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33"/>
                    <a:gd name="T181" fmla="*/ 0 h 1891"/>
                    <a:gd name="T182" fmla="*/ 1433 w 1433"/>
                    <a:gd name="T183" fmla="*/ 1891 h 189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33" h="1891">
                      <a:moveTo>
                        <a:pt x="1433" y="1340"/>
                      </a:moveTo>
                      <a:lnTo>
                        <a:pt x="1392" y="1289"/>
                      </a:lnTo>
                      <a:lnTo>
                        <a:pt x="1387" y="1284"/>
                      </a:lnTo>
                      <a:lnTo>
                        <a:pt x="1390" y="1261"/>
                      </a:lnTo>
                      <a:lnTo>
                        <a:pt x="1362" y="1261"/>
                      </a:lnTo>
                      <a:lnTo>
                        <a:pt x="1352" y="1275"/>
                      </a:lnTo>
                      <a:lnTo>
                        <a:pt x="1335" y="1263"/>
                      </a:lnTo>
                      <a:lnTo>
                        <a:pt x="1322" y="1272"/>
                      </a:lnTo>
                      <a:lnTo>
                        <a:pt x="1305" y="1263"/>
                      </a:lnTo>
                      <a:lnTo>
                        <a:pt x="1305" y="1207"/>
                      </a:lnTo>
                      <a:lnTo>
                        <a:pt x="1305" y="1151"/>
                      </a:lnTo>
                      <a:lnTo>
                        <a:pt x="1305" y="1094"/>
                      </a:lnTo>
                      <a:lnTo>
                        <a:pt x="1305" y="1035"/>
                      </a:lnTo>
                      <a:lnTo>
                        <a:pt x="1305" y="975"/>
                      </a:lnTo>
                      <a:lnTo>
                        <a:pt x="1305" y="914"/>
                      </a:lnTo>
                      <a:lnTo>
                        <a:pt x="1305" y="853"/>
                      </a:lnTo>
                      <a:lnTo>
                        <a:pt x="1305" y="789"/>
                      </a:lnTo>
                      <a:lnTo>
                        <a:pt x="1305" y="724"/>
                      </a:lnTo>
                      <a:lnTo>
                        <a:pt x="1305" y="658"/>
                      </a:lnTo>
                      <a:lnTo>
                        <a:pt x="1305" y="591"/>
                      </a:lnTo>
                      <a:lnTo>
                        <a:pt x="1305" y="520"/>
                      </a:lnTo>
                      <a:lnTo>
                        <a:pt x="1305" y="449"/>
                      </a:lnTo>
                      <a:lnTo>
                        <a:pt x="1305" y="376"/>
                      </a:lnTo>
                      <a:lnTo>
                        <a:pt x="1305" y="301"/>
                      </a:lnTo>
                      <a:lnTo>
                        <a:pt x="1305" y="223"/>
                      </a:lnTo>
                      <a:lnTo>
                        <a:pt x="1297" y="221"/>
                      </a:lnTo>
                      <a:lnTo>
                        <a:pt x="1293" y="235"/>
                      </a:lnTo>
                      <a:lnTo>
                        <a:pt x="1204" y="169"/>
                      </a:lnTo>
                      <a:lnTo>
                        <a:pt x="1191" y="170"/>
                      </a:lnTo>
                      <a:lnTo>
                        <a:pt x="1189" y="184"/>
                      </a:lnTo>
                      <a:lnTo>
                        <a:pt x="1178" y="172"/>
                      </a:lnTo>
                      <a:lnTo>
                        <a:pt x="1107" y="187"/>
                      </a:lnTo>
                      <a:lnTo>
                        <a:pt x="1073" y="164"/>
                      </a:lnTo>
                      <a:lnTo>
                        <a:pt x="1030" y="167"/>
                      </a:lnTo>
                      <a:lnTo>
                        <a:pt x="923" y="119"/>
                      </a:lnTo>
                      <a:lnTo>
                        <a:pt x="875" y="132"/>
                      </a:lnTo>
                      <a:lnTo>
                        <a:pt x="884" y="127"/>
                      </a:lnTo>
                      <a:lnTo>
                        <a:pt x="875" y="118"/>
                      </a:lnTo>
                      <a:lnTo>
                        <a:pt x="812" y="124"/>
                      </a:lnTo>
                      <a:lnTo>
                        <a:pt x="820" y="111"/>
                      </a:lnTo>
                      <a:lnTo>
                        <a:pt x="801" y="107"/>
                      </a:lnTo>
                      <a:lnTo>
                        <a:pt x="787" y="96"/>
                      </a:lnTo>
                      <a:lnTo>
                        <a:pt x="793" y="73"/>
                      </a:lnTo>
                      <a:lnTo>
                        <a:pt x="764" y="65"/>
                      </a:lnTo>
                      <a:lnTo>
                        <a:pt x="767" y="79"/>
                      </a:lnTo>
                      <a:lnTo>
                        <a:pt x="757" y="79"/>
                      </a:lnTo>
                      <a:lnTo>
                        <a:pt x="742" y="57"/>
                      </a:lnTo>
                      <a:lnTo>
                        <a:pt x="697" y="76"/>
                      </a:lnTo>
                      <a:lnTo>
                        <a:pt x="677" y="65"/>
                      </a:lnTo>
                      <a:lnTo>
                        <a:pt x="680" y="59"/>
                      </a:lnTo>
                      <a:lnTo>
                        <a:pt x="672" y="39"/>
                      </a:lnTo>
                      <a:lnTo>
                        <a:pt x="657" y="32"/>
                      </a:lnTo>
                      <a:lnTo>
                        <a:pt x="642" y="49"/>
                      </a:lnTo>
                      <a:lnTo>
                        <a:pt x="640" y="60"/>
                      </a:lnTo>
                      <a:lnTo>
                        <a:pt x="649" y="86"/>
                      </a:lnTo>
                      <a:lnTo>
                        <a:pt x="640" y="86"/>
                      </a:lnTo>
                      <a:lnTo>
                        <a:pt x="634" y="73"/>
                      </a:lnTo>
                      <a:lnTo>
                        <a:pt x="600" y="71"/>
                      </a:lnTo>
                      <a:lnTo>
                        <a:pt x="605" y="56"/>
                      </a:lnTo>
                      <a:lnTo>
                        <a:pt x="635" y="40"/>
                      </a:lnTo>
                      <a:lnTo>
                        <a:pt x="635" y="28"/>
                      </a:lnTo>
                      <a:lnTo>
                        <a:pt x="583" y="0"/>
                      </a:lnTo>
                      <a:lnTo>
                        <a:pt x="567" y="18"/>
                      </a:lnTo>
                      <a:lnTo>
                        <a:pt x="569" y="28"/>
                      </a:lnTo>
                      <a:lnTo>
                        <a:pt x="525" y="71"/>
                      </a:lnTo>
                      <a:lnTo>
                        <a:pt x="468" y="76"/>
                      </a:lnTo>
                      <a:lnTo>
                        <a:pt x="473" y="79"/>
                      </a:lnTo>
                      <a:lnTo>
                        <a:pt x="464" y="85"/>
                      </a:lnTo>
                      <a:lnTo>
                        <a:pt x="465" y="94"/>
                      </a:lnTo>
                      <a:lnTo>
                        <a:pt x="453" y="86"/>
                      </a:lnTo>
                      <a:lnTo>
                        <a:pt x="476" y="60"/>
                      </a:lnTo>
                      <a:lnTo>
                        <a:pt x="436" y="85"/>
                      </a:lnTo>
                      <a:lnTo>
                        <a:pt x="425" y="98"/>
                      </a:lnTo>
                      <a:lnTo>
                        <a:pt x="454" y="116"/>
                      </a:lnTo>
                      <a:lnTo>
                        <a:pt x="437" y="122"/>
                      </a:lnTo>
                      <a:lnTo>
                        <a:pt x="432" y="152"/>
                      </a:lnTo>
                      <a:lnTo>
                        <a:pt x="427" y="136"/>
                      </a:lnTo>
                      <a:lnTo>
                        <a:pt x="420" y="142"/>
                      </a:lnTo>
                      <a:lnTo>
                        <a:pt x="428" y="116"/>
                      </a:lnTo>
                      <a:lnTo>
                        <a:pt x="420" y="107"/>
                      </a:lnTo>
                      <a:lnTo>
                        <a:pt x="338" y="169"/>
                      </a:lnTo>
                      <a:lnTo>
                        <a:pt x="347" y="149"/>
                      </a:lnTo>
                      <a:lnTo>
                        <a:pt x="338" y="147"/>
                      </a:lnTo>
                      <a:lnTo>
                        <a:pt x="327" y="178"/>
                      </a:lnTo>
                      <a:lnTo>
                        <a:pt x="317" y="183"/>
                      </a:lnTo>
                      <a:lnTo>
                        <a:pt x="295" y="213"/>
                      </a:lnTo>
                      <a:lnTo>
                        <a:pt x="292" y="221"/>
                      </a:lnTo>
                      <a:lnTo>
                        <a:pt x="284" y="267"/>
                      </a:lnTo>
                      <a:lnTo>
                        <a:pt x="281" y="257"/>
                      </a:lnTo>
                      <a:lnTo>
                        <a:pt x="266" y="299"/>
                      </a:lnTo>
                      <a:lnTo>
                        <a:pt x="246" y="317"/>
                      </a:lnTo>
                      <a:lnTo>
                        <a:pt x="140" y="333"/>
                      </a:lnTo>
                      <a:lnTo>
                        <a:pt x="139" y="381"/>
                      </a:lnTo>
                      <a:lnTo>
                        <a:pt x="146" y="381"/>
                      </a:lnTo>
                      <a:lnTo>
                        <a:pt x="112" y="398"/>
                      </a:lnTo>
                      <a:lnTo>
                        <a:pt x="229" y="481"/>
                      </a:lnTo>
                      <a:lnTo>
                        <a:pt x="249" y="504"/>
                      </a:lnTo>
                      <a:lnTo>
                        <a:pt x="261" y="551"/>
                      </a:lnTo>
                      <a:lnTo>
                        <a:pt x="300" y="566"/>
                      </a:lnTo>
                      <a:lnTo>
                        <a:pt x="303" y="554"/>
                      </a:lnTo>
                      <a:lnTo>
                        <a:pt x="315" y="546"/>
                      </a:lnTo>
                      <a:lnTo>
                        <a:pt x="312" y="565"/>
                      </a:lnTo>
                      <a:lnTo>
                        <a:pt x="315" y="568"/>
                      </a:lnTo>
                      <a:lnTo>
                        <a:pt x="354" y="562"/>
                      </a:lnTo>
                      <a:lnTo>
                        <a:pt x="361" y="568"/>
                      </a:lnTo>
                      <a:lnTo>
                        <a:pt x="344" y="592"/>
                      </a:lnTo>
                      <a:lnTo>
                        <a:pt x="368" y="617"/>
                      </a:lnTo>
                      <a:lnTo>
                        <a:pt x="372" y="599"/>
                      </a:lnTo>
                      <a:lnTo>
                        <a:pt x="374" y="609"/>
                      </a:lnTo>
                      <a:lnTo>
                        <a:pt x="405" y="614"/>
                      </a:lnTo>
                      <a:lnTo>
                        <a:pt x="448" y="600"/>
                      </a:lnTo>
                      <a:lnTo>
                        <a:pt x="453" y="614"/>
                      </a:lnTo>
                      <a:lnTo>
                        <a:pt x="400" y="638"/>
                      </a:lnTo>
                      <a:lnTo>
                        <a:pt x="374" y="617"/>
                      </a:lnTo>
                      <a:lnTo>
                        <a:pt x="351" y="624"/>
                      </a:lnTo>
                      <a:lnTo>
                        <a:pt x="334" y="602"/>
                      </a:lnTo>
                      <a:lnTo>
                        <a:pt x="344" y="624"/>
                      </a:lnTo>
                      <a:lnTo>
                        <a:pt x="340" y="642"/>
                      </a:lnTo>
                      <a:lnTo>
                        <a:pt x="347" y="647"/>
                      </a:lnTo>
                      <a:lnTo>
                        <a:pt x="349" y="633"/>
                      </a:lnTo>
                      <a:lnTo>
                        <a:pt x="386" y="648"/>
                      </a:lnTo>
                      <a:lnTo>
                        <a:pt x="380" y="664"/>
                      </a:lnTo>
                      <a:lnTo>
                        <a:pt x="378" y="653"/>
                      </a:lnTo>
                      <a:lnTo>
                        <a:pt x="361" y="648"/>
                      </a:lnTo>
                      <a:lnTo>
                        <a:pt x="346" y="684"/>
                      </a:lnTo>
                      <a:lnTo>
                        <a:pt x="334" y="670"/>
                      </a:lnTo>
                      <a:lnTo>
                        <a:pt x="263" y="672"/>
                      </a:lnTo>
                      <a:lnTo>
                        <a:pt x="242" y="655"/>
                      </a:lnTo>
                      <a:lnTo>
                        <a:pt x="256" y="645"/>
                      </a:lnTo>
                      <a:lnTo>
                        <a:pt x="255" y="617"/>
                      </a:lnTo>
                      <a:lnTo>
                        <a:pt x="263" y="609"/>
                      </a:lnTo>
                      <a:lnTo>
                        <a:pt x="213" y="611"/>
                      </a:lnTo>
                      <a:lnTo>
                        <a:pt x="161" y="648"/>
                      </a:lnTo>
                      <a:lnTo>
                        <a:pt x="174" y="664"/>
                      </a:lnTo>
                      <a:lnTo>
                        <a:pt x="139" y="659"/>
                      </a:lnTo>
                      <a:lnTo>
                        <a:pt x="106" y="690"/>
                      </a:lnTo>
                      <a:lnTo>
                        <a:pt x="85" y="695"/>
                      </a:lnTo>
                      <a:lnTo>
                        <a:pt x="83" y="707"/>
                      </a:lnTo>
                      <a:lnTo>
                        <a:pt x="57" y="714"/>
                      </a:lnTo>
                      <a:lnTo>
                        <a:pt x="92" y="748"/>
                      </a:lnTo>
                      <a:lnTo>
                        <a:pt x="144" y="758"/>
                      </a:lnTo>
                      <a:lnTo>
                        <a:pt x="123" y="775"/>
                      </a:lnTo>
                      <a:lnTo>
                        <a:pt x="114" y="761"/>
                      </a:lnTo>
                      <a:lnTo>
                        <a:pt x="112" y="768"/>
                      </a:lnTo>
                      <a:lnTo>
                        <a:pt x="132" y="799"/>
                      </a:lnTo>
                      <a:lnTo>
                        <a:pt x="131" y="819"/>
                      </a:lnTo>
                      <a:lnTo>
                        <a:pt x="146" y="836"/>
                      </a:lnTo>
                      <a:lnTo>
                        <a:pt x="207" y="849"/>
                      </a:lnTo>
                      <a:lnTo>
                        <a:pt x="263" y="836"/>
                      </a:lnTo>
                      <a:lnTo>
                        <a:pt x="286" y="854"/>
                      </a:lnTo>
                      <a:lnTo>
                        <a:pt x="290" y="843"/>
                      </a:lnTo>
                      <a:lnTo>
                        <a:pt x="275" y="831"/>
                      </a:lnTo>
                      <a:lnTo>
                        <a:pt x="286" y="831"/>
                      </a:lnTo>
                      <a:lnTo>
                        <a:pt x="298" y="843"/>
                      </a:lnTo>
                      <a:lnTo>
                        <a:pt x="305" y="866"/>
                      </a:lnTo>
                      <a:lnTo>
                        <a:pt x="318" y="840"/>
                      </a:lnTo>
                      <a:lnTo>
                        <a:pt x="349" y="811"/>
                      </a:lnTo>
                      <a:lnTo>
                        <a:pt x="368" y="814"/>
                      </a:lnTo>
                      <a:lnTo>
                        <a:pt x="383" y="802"/>
                      </a:lnTo>
                      <a:lnTo>
                        <a:pt x="397" y="816"/>
                      </a:lnTo>
                      <a:lnTo>
                        <a:pt x="388" y="843"/>
                      </a:lnTo>
                      <a:lnTo>
                        <a:pt x="363" y="843"/>
                      </a:lnTo>
                      <a:lnTo>
                        <a:pt x="364" y="857"/>
                      </a:lnTo>
                      <a:lnTo>
                        <a:pt x="376" y="856"/>
                      </a:lnTo>
                      <a:lnTo>
                        <a:pt x="394" y="905"/>
                      </a:lnTo>
                      <a:lnTo>
                        <a:pt x="394" y="922"/>
                      </a:lnTo>
                      <a:lnTo>
                        <a:pt x="381" y="944"/>
                      </a:lnTo>
                      <a:lnTo>
                        <a:pt x="329" y="961"/>
                      </a:lnTo>
                      <a:lnTo>
                        <a:pt x="334" y="951"/>
                      </a:lnTo>
                      <a:lnTo>
                        <a:pt x="326" y="950"/>
                      </a:lnTo>
                      <a:lnTo>
                        <a:pt x="292" y="993"/>
                      </a:lnTo>
                      <a:lnTo>
                        <a:pt x="269" y="990"/>
                      </a:lnTo>
                      <a:lnTo>
                        <a:pt x="258" y="1000"/>
                      </a:lnTo>
                      <a:lnTo>
                        <a:pt x="239" y="1010"/>
                      </a:lnTo>
                      <a:lnTo>
                        <a:pt x="239" y="1027"/>
                      </a:lnTo>
                      <a:lnTo>
                        <a:pt x="215" y="1027"/>
                      </a:lnTo>
                      <a:lnTo>
                        <a:pt x="174" y="1065"/>
                      </a:lnTo>
                      <a:lnTo>
                        <a:pt x="162" y="1091"/>
                      </a:lnTo>
                      <a:lnTo>
                        <a:pt x="162" y="1110"/>
                      </a:lnTo>
                      <a:lnTo>
                        <a:pt x="146" y="1119"/>
                      </a:lnTo>
                      <a:lnTo>
                        <a:pt x="154" y="1128"/>
                      </a:lnTo>
                      <a:lnTo>
                        <a:pt x="142" y="1136"/>
                      </a:lnTo>
                      <a:lnTo>
                        <a:pt x="140" y="1148"/>
                      </a:lnTo>
                      <a:lnTo>
                        <a:pt x="182" y="1139"/>
                      </a:lnTo>
                      <a:lnTo>
                        <a:pt x="187" y="1140"/>
                      </a:lnTo>
                      <a:lnTo>
                        <a:pt x="161" y="1148"/>
                      </a:lnTo>
                      <a:lnTo>
                        <a:pt x="154" y="1157"/>
                      </a:lnTo>
                      <a:lnTo>
                        <a:pt x="166" y="1166"/>
                      </a:lnTo>
                      <a:lnTo>
                        <a:pt x="182" y="1157"/>
                      </a:lnTo>
                      <a:lnTo>
                        <a:pt x="176" y="1171"/>
                      </a:lnTo>
                      <a:lnTo>
                        <a:pt x="187" y="1196"/>
                      </a:lnTo>
                      <a:lnTo>
                        <a:pt x="202" y="1185"/>
                      </a:lnTo>
                      <a:lnTo>
                        <a:pt x="205" y="1195"/>
                      </a:lnTo>
                      <a:lnTo>
                        <a:pt x="219" y="1193"/>
                      </a:lnTo>
                      <a:lnTo>
                        <a:pt x="210" y="1205"/>
                      </a:lnTo>
                      <a:lnTo>
                        <a:pt x="221" y="1210"/>
                      </a:lnTo>
                      <a:lnTo>
                        <a:pt x="256" y="1208"/>
                      </a:lnTo>
                      <a:lnTo>
                        <a:pt x="259" y="1218"/>
                      </a:lnTo>
                      <a:lnTo>
                        <a:pt x="241" y="1229"/>
                      </a:lnTo>
                      <a:lnTo>
                        <a:pt x="219" y="1264"/>
                      </a:lnTo>
                      <a:lnTo>
                        <a:pt x="227" y="1288"/>
                      </a:lnTo>
                      <a:lnTo>
                        <a:pt x="244" y="1283"/>
                      </a:lnTo>
                      <a:lnTo>
                        <a:pt x="242" y="1292"/>
                      </a:lnTo>
                      <a:lnTo>
                        <a:pt x="236" y="1298"/>
                      </a:lnTo>
                      <a:lnTo>
                        <a:pt x="250" y="1314"/>
                      </a:lnTo>
                      <a:lnTo>
                        <a:pt x="289" y="1320"/>
                      </a:lnTo>
                      <a:lnTo>
                        <a:pt x="318" y="1275"/>
                      </a:lnTo>
                      <a:lnTo>
                        <a:pt x="309" y="1258"/>
                      </a:lnTo>
                      <a:lnTo>
                        <a:pt x="322" y="1233"/>
                      </a:lnTo>
                      <a:lnTo>
                        <a:pt x="360" y="1210"/>
                      </a:lnTo>
                      <a:lnTo>
                        <a:pt x="317" y="1261"/>
                      </a:lnTo>
                      <a:lnTo>
                        <a:pt x="349" y="1331"/>
                      </a:lnTo>
                      <a:lnTo>
                        <a:pt x="334" y="1359"/>
                      </a:lnTo>
                      <a:lnTo>
                        <a:pt x="338" y="1371"/>
                      </a:lnTo>
                      <a:lnTo>
                        <a:pt x="354" y="1371"/>
                      </a:lnTo>
                      <a:lnTo>
                        <a:pt x="346" y="1379"/>
                      </a:lnTo>
                      <a:lnTo>
                        <a:pt x="347" y="1393"/>
                      </a:lnTo>
                      <a:lnTo>
                        <a:pt x="354" y="1396"/>
                      </a:lnTo>
                      <a:lnTo>
                        <a:pt x="329" y="1411"/>
                      </a:lnTo>
                      <a:lnTo>
                        <a:pt x="346" y="1413"/>
                      </a:lnTo>
                      <a:lnTo>
                        <a:pt x="391" y="1386"/>
                      </a:lnTo>
                      <a:lnTo>
                        <a:pt x="414" y="1354"/>
                      </a:lnTo>
                      <a:lnTo>
                        <a:pt x="414" y="1385"/>
                      </a:lnTo>
                      <a:lnTo>
                        <a:pt x="430" y="1396"/>
                      </a:lnTo>
                      <a:lnTo>
                        <a:pt x="447" y="1388"/>
                      </a:lnTo>
                      <a:lnTo>
                        <a:pt x="474" y="1431"/>
                      </a:lnTo>
                      <a:lnTo>
                        <a:pt x="482" y="1423"/>
                      </a:lnTo>
                      <a:lnTo>
                        <a:pt x="479" y="1402"/>
                      </a:lnTo>
                      <a:lnTo>
                        <a:pt x="495" y="1379"/>
                      </a:lnTo>
                      <a:lnTo>
                        <a:pt x="498" y="1383"/>
                      </a:lnTo>
                      <a:lnTo>
                        <a:pt x="495" y="1394"/>
                      </a:lnTo>
                      <a:lnTo>
                        <a:pt x="516" y="1410"/>
                      </a:lnTo>
                      <a:lnTo>
                        <a:pt x="578" y="1371"/>
                      </a:lnTo>
                      <a:lnTo>
                        <a:pt x="559" y="1398"/>
                      </a:lnTo>
                      <a:lnTo>
                        <a:pt x="563" y="1402"/>
                      </a:lnTo>
                      <a:lnTo>
                        <a:pt x="547" y="1416"/>
                      </a:lnTo>
                      <a:lnTo>
                        <a:pt x="542" y="1439"/>
                      </a:lnTo>
                      <a:lnTo>
                        <a:pt x="550" y="1440"/>
                      </a:lnTo>
                      <a:lnTo>
                        <a:pt x="539" y="1454"/>
                      </a:lnTo>
                      <a:lnTo>
                        <a:pt x="532" y="1498"/>
                      </a:lnTo>
                      <a:lnTo>
                        <a:pt x="516" y="1524"/>
                      </a:lnTo>
                      <a:lnTo>
                        <a:pt x="510" y="1521"/>
                      </a:lnTo>
                      <a:lnTo>
                        <a:pt x="495" y="1544"/>
                      </a:lnTo>
                      <a:lnTo>
                        <a:pt x="487" y="1567"/>
                      </a:lnTo>
                      <a:lnTo>
                        <a:pt x="474" y="1566"/>
                      </a:lnTo>
                      <a:lnTo>
                        <a:pt x="419" y="1605"/>
                      </a:lnTo>
                      <a:lnTo>
                        <a:pt x="402" y="1640"/>
                      </a:lnTo>
                      <a:lnTo>
                        <a:pt x="394" y="1642"/>
                      </a:lnTo>
                      <a:lnTo>
                        <a:pt x="391" y="1648"/>
                      </a:lnTo>
                      <a:lnTo>
                        <a:pt x="383" y="1640"/>
                      </a:lnTo>
                      <a:lnTo>
                        <a:pt x="386" y="1634"/>
                      </a:lnTo>
                      <a:lnTo>
                        <a:pt x="366" y="1634"/>
                      </a:lnTo>
                      <a:lnTo>
                        <a:pt x="329" y="1654"/>
                      </a:lnTo>
                      <a:lnTo>
                        <a:pt x="292" y="1697"/>
                      </a:lnTo>
                      <a:lnTo>
                        <a:pt x="273" y="1702"/>
                      </a:lnTo>
                      <a:lnTo>
                        <a:pt x="267" y="1706"/>
                      </a:lnTo>
                      <a:lnTo>
                        <a:pt x="276" y="1727"/>
                      </a:lnTo>
                      <a:lnTo>
                        <a:pt x="283" y="1718"/>
                      </a:lnTo>
                      <a:lnTo>
                        <a:pt x="281" y="1706"/>
                      </a:lnTo>
                      <a:lnTo>
                        <a:pt x="293" y="1718"/>
                      </a:lnTo>
                      <a:lnTo>
                        <a:pt x="309" y="1713"/>
                      </a:lnTo>
                      <a:lnTo>
                        <a:pt x="307" y="1694"/>
                      </a:lnTo>
                      <a:lnTo>
                        <a:pt x="314" y="1708"/>
                      </a:lnTo>
                      <a:lnTo>
                        <a:pt x="331" y="1706"/>
                      </a:lnTo>
                      <a:lnTo>
                        <a:pt x="354" y="1665"/>
                      </a:lnTo>
                      <a:lnTo>
                        <a:pt x="361" y="1664"/>
                      </a:lnTo>
                      <a:lnTo>
                        <a:pt x="357" y="1685"/>
                      </a:lnTo>
                      <a:lnTo>
                        <a:pt x="393" y="1677"/>
                      </a:lnTo>
                      <a:lnTo>
                        <a:pt x="397" y="1667"/>
                      </a:lnTo>
                      <a:lnTo>
                        <a:pt x="403" y="1673"/>
                      </a:lnTo>
                      <a:lnTo>
                        <a:pt x="434" y="1647"/>
                      </a:lnTo>
                      <a:lnTo>
                        <a:pt x="442" y="1654"/>
                      </a:lnTo>
                      <a:lnTo>
                        <a:pt x="442" y="1671"/>
                      </a:lnTo>
                      <a:lnTo>
                        <a:pt x="451" y="1642"/>
                      </a:lnTo>
                      <a:lnTo>
                        <a:pt x="471" y="1642"/>
                      </a:lnTo>
                      <a:lnTo>
                        <a:pt x="490" y="1630"/>
                      </a:lnTo>
                      <a:lnTo>
                        <a:pt x="488" y="1617"/>
                      </a:lnTo>
                      <a:lnTo>
                        <a:pt x="488" y="1609"/>
                      </a:lnTo>
                      <a:lnTo>
                        <a:pt x="499" y="1598"/>
                      </a:lnTo>
                      <a:lnTo>
                        <a:pt x="524" y="1594"/>
                      </a:lnTo>
                      <a:lnTo>
                        <a:pt x="527" y="1588"/>
                      </a:lnTo>
                      <a:lnTo>
                        <a:pt x="516" y="1589"/>
                      </a:lnTo>
                      <a:lnTo>
                        <a:pt x="530" y="1580"/>
                      </a:lnTo>
                      <a:lnTo>
                        <a:pt x="542" y="1583"/>
                      </a:lnTo>
                      <a:lnTo>
                        <a:pt x="542" y="1567"/>
                      </a:lnTo>
                      <a:lnTo>
                        <a:pt x="555" y="1567"/>
                      </a:lnTo>
                      <a:lnTo>
                        <a:pt x="588" y="1546"/>
                      </a:lnTo>
                      <a:lnTo>
                        <a:pt x="593" y="1527"/>
                      </a:lnTo>
                      <a:lnTo>
                        <a:pt x="606" y="1513"/>
                      </a:lnTo>
                      <a:lnTo>
                        <a:pt x="610" y="1501"/>
                      </a:lnTo>
                      <a:lnTo>
                        <a:pt x="620" y="1503"/>
                      </a:lnTo>
                      <a:lnTo>
                        <a:pt x="625" y="1486"/>
                      </a:lnTo>
                      <a:lnTo>
                        <a:pt x="637" y="1491"/>
                      </a:lnTo>
                      <a:lnTo>
                        <a:pt x="655" y="1467"/>
                      </a:lnTo>
                      <a:lnTo>
                        <a:pt x="697" y="1450"/>
                      </a:lnTo>
                      <a:lnTo>
                        <a:pt x="693" y="1439"/>
                      </a:lnTo>
                      <a:lnTo>
                        <a:pt x="700" y="1433"/>
                      </a:lnTo>
                      <a:lnTo>
                        <a:pt x="700" y="1422"/>
                      </a:lnTo>
                      <a:lnTo>
                        <a:pt x="725" y="1408"/>
                      </a:lnTo>
                      <a:lnTo>
                        <a:pt x="731" y="1394"/>
                      </a:lnTo>
                      <a:lnTo>
                        <a:pt x="714" y="1376"/>
                      </a:lnTo>
                      <a:lnTo>
                        <a:pt x="691" y="1374"/>
                      </a:lnTo>
                      <a:lnTo>
                        <a:pt x="697" y="1346"/>
                      </a:lnTo>
                      <a:lnTo>
                        <a:pt x="714" y="1337"/>
                      </a:lnTo>
                      <a:lnTo>
                        <a:pt x="720" y="1329"/>
                      </a:lnTo>
                      <a:lnTo>
                        <a:pt x="720" y="1317"/>
                      </a:lnTo>
                      <a:lnTo>
                        <a:pt x="742" y="1317"/>
                      </a:lnTo>
                      <a:lnTo>
                        <a:pt x="745" y="1305"/>
                      </a:lnTo>
                      <a:lnTo>
                        <a:pt x="739" y="1301"/>
                      </a:lnTo>
                      <a:lnTo>
                        <a:pt x="764" y="1288"/>
                      </a:lnTo>
                      <a:lnTo>
                        <a:pt x="762" y="1276"/>
                      </a:lnTo>
                      <a:lnTo>
                        <a:pt x="745" y="1263"/>
                      </a:lnTo>
                      <a:lnTo>
                        <a:pt x="767" y="1267"/>
                      </a:lnTo>
                      <a:lnTo>
                        <a:pt x="781" y="1252"/>
                      </a:lnTo>
                      <a:lnTo>
                        <a:pt x="804" y="1204"/>
                      </a:lnTo>
                      <a:lnTo>
                        <a:pt x="854" y="1168"/>
                      </a:lnTo>
                      <a:lnTo>
                        <a:pt x="854" y="1144"/>
                      </a:lnTo>
                      <a:lnTo>
                        <a:pt x="874" y="1097"/>
                      </a:lnTo>
                      <a:lnTo>
                        <a:pt x="877" y="1071"/>
                      </a:lnTo>
                      <a:lnTo>
                        <a:pt x="883" y="1082"/>
                      </a:lnTo>
                      <a:lnTo>
                        <a:pt x="877" y="1117"/>
                      </a:lnTo>
                      <a:lnTo>
                        <a:pt x="864" y="1145"/>
                      </a:lnTo>
                      <a:lnTo>
                        <a:pt x="861" y="1168"/>
                      </a:lnTo>
                      <a:lnTo>
                        <a:pt x="883" y="1171"/>
                      </a:lnTo>
                      <a:lnTo>
                        <a:pt x="918" y="1145"/>
                      </a:lnTo>
                      <a:lnTo>
                        <a:pt x="915" y="1157"/>
                      </a:lnTo>
                      <a:lnTo>
                        <a:pt x="886" y="1178"/>
                      </a:lnTo>
                      <a:lnTo>
                        <a:pt x="886" y="1187"/>
                      </a:lnTo>
                      <a:lnTo>
                        <a:pt x="932" y="1207"/>
                      </a:lnTo>
                      <a:lnTo>
                        <a:pt x="925" y="1216"/>
                      </a:lnTo>
                      <a:lnTo>
                        <a:pt x="881" y="1207"/>
                      </a:lnTo>
                      <a:lnTo>
                        <a:pt x="871" y="1195"/>
                      </a:lnTo>
                      <a:lnTo>
                        <a:pt x="827" y="1218"/>
                      </a:lnTo>
                      <a:lnTo>
                        <a:pt x="823" y="1225"/>
                      </a:lnTo>
                      <a:lnTo>
                        <a:pt x="825" y="1264"/>
                      </a:lnTo>
                      <a:lnTo>
                        <a:pt x="803" y="1312"/>
                      </a:lnTo>
                      <a:lnTo>
                        <a:pt x="816" y="1322"/>
                      </a:lnTo>
                      <a:lnTo>
                        <a:pt x="841" y="1310"/>
                      </a:lnTo>
                      <a:lnTo>
                        <a:pt x="833" y="1326"/>
                      </a:lnTo>
                      <a:lnTo>
                        <a:pt x="823" y="1332"/>
                      </a:lnTo>
                      <a:lnTo>
                        <a:pt x="827" y="1339"/>
                      </a:lnTo>
                      <a:lnTo>
                        <a:pt x="807" y="1337"/>
                      </a:lnTo>
                      <a:lnTo>
                        <a:pt x="798" y="1356"/>
                      </a:lnTo>
                      <a:lnTo>
                        <a:pt x="808" y="1365"/>
                      </a:lnTo>
                      <a:lnTo>
                        <a:pt x="832" y="1359"/>
                      </a:lnTo>
                      <a:lnTo>
                        <a:pt x="833" y="1349"/>
                      </a:lnTo>
                      <a:lnTo>
                        <a:pt x="846" y="1356"/>
                      </a:lnTo>
                      <a:lnTo>
                        <a:pt x="861" y="1331"/>
                      </a:lnTo>
                      <a:lnTo>
                        <a:pt x="872" y="1326"/>
                      </a:lnTo>
                      <a:lnTo>
                        <a:pt x="869" y="1348"/>
                      </a:lnTo>
                      <a:lnTo>
                        <a:pt x="879" y="1320"/>
                      </a:lnTo>
                      <a:lnTo>
                        <a:pt x="894" y="1317"/>
                      </a:lnTo>
                      <a:lnTo>
                        <a:pt x="901" y="1293"/>
                      </a:lnTo>
                      <a:lnTo>
                        <a:pt x="906" y="1317"/>
                      </a:lnTo>
                      <a:lnTo>
                        <a:pt x="912" y="1280"/>
                      </a:lnTo>
                      <a:lnTo>
                        <a:pt x="917" y="1292"/>
                      </a:lnTo>
                      <a:lnTo>
                        <a:pt x="954" y="1288"/>
                      </a:lnTo>
                      <a:lnTo>
                        <a:pt x="957" y="1276"/>
                      </a:lnTo>
                      <a:lnTo>
                        <a:pt x="971" y="1267"/>
                      </a:lnTo>
                      <a:lnTo>
                        <a:pt x="960" y="1266"/>
                      </a:lnTo>
                      <a:lnTo>
                        <a:pt x="977" y="1241"/>
                      </a:lnTo>
                      <a:lnTo>
                        <a:pt x="974" y="1233"/>
                      </a:lnTo>
                      <a:lnTo>
                        <a:pt x="952" y="1246"/>
                      </a:lnTo>
                      <a:lnTo>
                        <a:pt x="951" y="1238"/>
                      </a:lnTo>
                      <a:lnTo>
                        <a:pt x="965" y="1229"/>
                      </a:lnTo>
                      <a:lnTo>
                        <a:pt x="968" y="1221"/>
                      </a:lnTo>
                      <a:lnTo>
                        <a:pt x="948" y="1215"/>
                      </a:lnTo>
                      <a:lnTo>
                        <a:pt x="962" y="1207"/>
                      </a:lnTo>
                      <a:lnTo>
                        <a:pt x="968" y="1196"/>
                      </a:lnTo>
                      <a:lnTo>
                        <a:pt x="957" y="1195"/>
                      </a:lnTo>
                      <a:lnTo>
                        <a:pt x="965" y="1187"/>
                      </a:lnTo>
                      <a:lnTo>
                        <a:pt x="976" y="1190"/>
                      </a:lnTo>
                      <a:lnTo>
                        <a:pt x="988" y="1171"/>
                      </a:lnTo>
                      <a:lnTo>
                        <a:pt x="977" y="1202"/>
                      </a:lnTo>
                      <a:lnTo>
                        <a:pt x="982" y="1207"/>
                      </a:lnTo>
                      <a:lnTo>
                        <a:pt x="993" y="1202"/>
                      </a:lnTo>
                      <a:lnTo>
                        <a:pt x="994" y="1179"/>
                      </a:lnTo>
                      <a:lnTo>
                        <a:pt x="997" y="1198"/>
                      </a:lnTo>
                      <a:lnTo>
                        <a:pt x="1005" y="1198"/>
                      </a:lnTo>
                      <a:lnTo>
                        <a:pt x="1042" y="1188"/>
                      </a:lnTo>
                      <a:lnTo>
                        <a:pt x="1040" y="1208"/>
                      </a:lnTo>
                      <a:lnTo>
                        <a:pt x="1038" y="1222"/>
                      </a:lnTo>
                      <a:lnTo>
                        <a:pt x="1069" y="1213"/>
                      </a:lnTo>
                      <a:lnTo>
                        <a:pt x="1057" y="1229"/>
                      </a:lnTo>
                      <a:lnTo>
                        <a:pt x="1082" y="1227"/>
                      </a:lnTo>
                      <a:lnTo>
                        <a:pt x="1079" y="1239"/>
                      </a:lnTo>
                      <a:lnTo>
                        <a:pt x="1103" y="1259"/>
                      </a:lnTo>
                      <a:lnTo>
                        <a:pt x="1118" y="1244"/>
                      </a:lnTo>
                      <a:lnTo>
                        <a:pt x="1123" y="1259"/>
                      </a:lnTo>
                      <a:lnTo>
                        <a:pt x="1155" y="1275"/>
                      </a:lnTo>
                      <a:lnTo>
                        <a:pt x="1161" y="1288"/>
                      </a:lnTo>
                      <a:lnTo>
                        <a:pt x="1211" y="1280"/>
                      </a:lnTo>
                      <a:lnTo>
                        <a:pt x="1263" y="1292"/>
                      </a:lnTo>
                      <a:lnTo>
                        <a:pt x="1284" y="1286"/>
                      </a:lnTo>
                      <a:lnTo>
                        <a:pt x="1288" y="1293"/>
                      </a:lnTo>
                      <a:lnTo>
                        <a:pt x="1282" y="1298"/>
                      </a:lnTo>
                      <a:lnTo>
                        <a:pt x="1285" y="1300"/>
                      </a:lnTo>
                      <a:lnTo>
                        <a:pt x="1319" y="1312"/>
                      </a:lnTo>
                      <a:lnTo>
                        <a:pt x="1350" y="1306"/>
                      </a:lnTo>
                      <a:lnTo>
                        <a:pt x="1370" y="1281"/>
                      </a:lnTo>
                      <a:lnTo>
                        <a:pt x="1392" y="1301"/>
                      </a:lnTo>
                      <a:lnTo>
                        <a:pt x="1384" y="1308"/>
                      </a:lnTo>
                      <a:lnTo>
                        <a:pt x="1384" y="1329"/>
                      </a:lnTo>
                      <a:lnTo>
                        <a:pt x="1373" y="1292"/>
                      </a:lnTo>
                      <a:lnTo>
                        <a:pt x="1369" y="1300"/>
                      </a:lnTo>
                      <a:lnTo>
                        <a:pt x="1369" y="1323"/>
                      </a:lnTo>
                      <a:lnTo>
                        <a:pt x="1358" y="1334"/>
                      </a:lnTo>
                      <a:lnTo>
                        <a:pt x="1411" y="1368"/>
                      </a:lnTo>
                      <a:lnTo>
                        <a:pt x="1426" y="1360"/>
                      </a:lnTo>
                      <a:lnTo>
                        <a:pt x="1424" y="1343"/>
                      </a:lnTo>
                      <a:lnTo>
                        <a:pt x="1433" y="1340"/>
                      </a:lnTo>
                      <a:close/>
                      <a:moveTo>
                        <a:pt x="391" y="1394"/>
                      </a:moveTo>
                      <a:lnTo>
                        <a:pt x="385" y="1414"/>
                      </a:lnTo>
                      <a:lnTo>
                        <a:pt x="376" y="1414"/>
                      </a:lnTo>
                      <a:lnTo>
                        <a:pt x="378" y="1403"/>
                      </a:lnTo>
                      <a:lnTo>
                        <a:pt x="391" y="1394"/>
                      </a:lnTo>
                      <a:close/>
                      <a:moveTo>
                        <a:pt x="317" y="572"/>
                      </a:moveTo>
                      <a:lnTo>
                        <a:pt x="326" y="568"/>
                      </a:lnTo>
                      <a:lnTo>
                        <a:pt x="337" y="592"/>
                      </a:lnTo>
                      <a:lnTo>
                        <a:pt x="322" y="594"/>
                      </a:lnTo>
                      <a:lnTo>
                        <a:pt x="314" y="579"/>
                      </a:lnTo>
                      <a:lnTo>
                        <a:pt x="317" y="572"/>
                      </a:lnTo>
                      <a:close/>
                      <a:moveTo>
                        <a:pt x="1038" y="1254"/>
                      </a:moveTo>
                      <a:lnTo>
                        <a:pt x="1045" y="1242"/>
                      </a:lnTo>
                      <a:lnTo>
                        <a:pt x="1064" y="1250"/>
                      </a:lnTo>
                      <a:lnTo>
                        <a:pt x="1045" y="1261"/>
                      </a:lnTo>
                      <a:lnTo>
                        <a:pt x="1038" y="1254"/>
                      </a:lnTo>
                      <a:close/>
                      <a:moveTo>
                        <a:pt x="993" y="1288"/>
                      </a:moveTo>
                      <a:lnTo>
                        <a:pt x="1018" y="1254"/>
                      </a:lnTo>
                      <a:lnTo>
                        <a:pt x="1027" y="1263"/>
                      </a:lnTo>
                      <a:lnTo>
                        <a:pt x="1002" y="1300"/>
                      </a:lnTo>
                      <a:lnTo>
                        <a:pt x="984" y="1306"/>
                      </a:lnTo>
                      <a:lnTo>
                        <a:pt x="993" y="1288"/>
                      </a:lnTo>
                      <a:close/>
                      <a:moveTo>
                        <a:pt x="767" y="1411"/>
                      </a:moveTo>
                      <a:lnTo>
                        <a:pt x="778" y="1420"/>
                      </a:lnTo>
                      <a:lnTo>
                        <a:pt x="769" y="1420"/>
                      </a:lnTo>
                      <a:lnTo>
                        <a:pt x="767" y="1411"/>
                      </a:lnTo>
                      <a:close/>
                      <a:moveTo>
                        <a:pt x="762" y="1444"/>
                      </a:moveTo>
                      <a:lnTo>
                        <a:pt x="754" y="1437"/>
                      </a:lnTo>
                      <a:lnTo>
                        <a:pt x="761" y="1430"/>
                      </a:lnTo>
                      <a:lnTo>
                        <a:pt x="781" y="1427"/>
                      </a:lnTo>
                      <a:lnTo>
                        <a:pt x="778" y="1437"/>
                      </a:lnTo>
                      <a:lnTo>
                        <a:pt x="787" y="1431"/>
                      </a:lnTo>
                      <a:lnTo>
                        <a:pt x="793" y="1448"/>
                      </a:lnTo>
                      <a:lnTo>
                        <a:pt x="756" y="1462"/>
                      </a:lnTo>
                      <a:lnTo>
                        <a:pt x="744" y="1450"/>
                      </a:lnTo>
                      <a:lnTo>
                        <a:pt x="762" y="1444"/>
                      </a:lnTo>
                      <a:close/>
                      <a:moveTo>
                        <a:pt x="669" y="1521"/>
                      </a:moveTo>
                      <a:lnTo>
                        <a:pt x="683" y="1501"/>
                      </a:lnTo>
                      <a:lnTo>
                        <a:pt x="700" y="1496"/>
                      </a:lnTo>
                      <a:lnTo>
                        <a:pt x="703" y="1498"/>
                      </a:lnTo>
                      <a:lnTo>
                        <a:pt x="700" y="1504"/>
                      </a:lnTo>
                      <a:lnTo>
                        <a:pt x="706" y="1516"/>
                      </a:lnTo>
                      <a:lnTo>
                        <a:pt x="713" y="1518"/>
                      </a:lnTo>
                      <a:lnTo>
                        <a:pt x="714" y="1501"/>
                      </a:lnTo>
                      <a:lnTo>
                        <a:pt x="719" y="1499"/>
                      </a:lnTo>
                      <a:lnTo>
                        <a:pt x="708" y="1486"/>
                      </a:lnTo>
                      <a:lnTo>
                        <a:pt x="710" y="1478"/>
                      </a:lnTo>
                      <a:lnTo>
                        <a:pt x="716" y="1476"/>
                      </a:lnTo>
                      <a:lnTo>
                        <a:pt x="725" y="1495"/>
                      </a:lnTo>
                      <a:lnTo>
                        <a:pt x="745" y="1481"/>
                      </a:lnTo>
                      <a:lnTo>
                        <a:pt x="742" y="1473"/>
                      </a:lnTo>
                      <a:lnTo>
                        <a:pt x="754" y="1474"/>
                      </a:lnTo>
                      <a:lnTo>
                        <a:pt x="757" y="1487"/>
                      </a:lnTo>
                      <a:lnTo>
                        <a:pt x="773" y="1476"/>
                      </a:lnTo>
                      <a:lnTo>
                        <a:pt x="773" y="1501"/>
                      </a:lnTo>
                      <a:lnTo>
                        <a:pt x="787" y="1501"/>
                      </a:lnTo>
                      <a:lnTo>
                        <a:pt x="781" y="1513"/>
                      </a:lnTo>
                      <a:lnTo>
                        <a:pt x="754" y="1506"/>
                      </a:lnTo>
                      <a:lnTo>
                        <a:pt x="750" y="1513"/>
                      </a:lnTo>
                      <a:lnTo>
                        <a:pt x="765" y="1516"/>
                      </a:lnTo>
                      <a:lnTo>
                        <a:pt x="767" y="1527"/>
                      </a:lnTo>
                      <a:lnTo>
                        <a:pt x="761" y="1520"/>
                      </a:lnTo>
                      <a:lnTo>
                        <a:pt x="745" y="1527"/>
                      </a:lnTo>
                      <a:lnTo>
                        <a:pt x="750" y="1530"/>
                      </a:lnTo>
                      <a:lnTo>
                        <a:pt x="722" y="1546"/>
                      </a:lnTo>
                      <a:lnTo>
                        <a:pt x="719" y="1564"/>
                      </a:lnTo>
                      <a:lnTo>
                        <a:pt x="702" y="1572"/>
                      </a:lnTo>
                      <a:lnTo>
                        <a:pt x="710" y="1557"/>
                      </a:lnTo>
                      <a:lnTo>
                        <a:pt x="703" y="1552"/>
                      </a:lnTo>
                      <a:lnTo>
                        <a:pt x="703" y="1541"/>
                      </a:lnTo>
                      <a:lnTo>
                        <a:pt x="696" y="1541"/>
                      </a:lnTo>
                      <a:lnTo>
                        <a:pt x="696" y="1558"/>
                      </a:lnTo>
                      <a:lnTo>
                        <a:pt x="691" y="1563"/>
                      </a:lnTo>
                      <a:lnTo>
                        <a:pt x="669" y="1521"/>
                      </a:lnTo>
                      <a:close/>
                      <a:moveTo>
                        <a:pt x="696" y="1592"/>
                      </a:moveTo>
                      <a:lnTo>
                        <a:pt x="689" y="1591"/>
                      </a:lnTo>
                      <a:lnTo>
                        <a:pt x="696" y="1586"/>
                      </a:lnTo>
                      <a:lnTo>
                        <a:pt x="696" y="1592"/>
                      </a:lnTo>
                      <a:close/>
                      <a:moveTo>
                        <a:pt x="672" y="1591"/>
                      </a:moveTo>
                      <a:lnTo>
                        <a:pt x="677" y="1588"/>
                      </a:lnTo>
                      <a:lnTo>
                        <a:pt x="679" y="1594"/>
                      </a:lnTo>
                      <a:lnTo>
                        <a:pt x="671" y="1603"/>
                      </a:lnTo>
                      <a:lnTo>
                        <a:pt x="672" y="1591"/>
                      </a:lnTo>
                      <a:close/>
                      <a:moveTo>
                        <a:pt x="183" y="1227"/>
                      </a:moveTo>
                      <a:lnTo>
                        <a:pt x="200" y="1210"/>
                      </a:lnTo>
                      <a:lnTo>
                        <a:pt x="227" y="1218"/>
                      </a:lnTo>
                      <a:lnTo>
                        <a:pt x="230" y="1232"/>
                      </a:lnTo>
                      <a:lnTo>
                        <a:pt x="212" y="1254"/>
                      </a:lnTo>
                      <a:lnTo>
                        <a:pt x="204" y="1233"/>
                      </a:lnTo>
                      <a:lnTo>
                        <a:pt x="183" y="1227"/>
                      </a:lnTo>
                      <a:close/>
                      <a:moveTo>
                        <a:pt x="81" y="1266"/>
                      </a:moveTo>
                      <a:lnTo>
                        <a:pt x="140" y="1254"/>
                      </a:lnTo>
                      <a:lnTo>
                        <a:pt x="166" y="1261"/>
                      </a:lnTo>
                      <a:lnTo>
                        <a:pt x="166" y="1281"/>
                      </a:lnTo>
                      <a:lnTo>
                        <a:pt x="170" y="1286"/>
                      </a:lnTo>
                      <a:lnTo>
                        <a:pt x="144" y="1308"/>
                      </a:lnTo>
                      <a:lnTo>
                        <a:pt x="98" y="1289"/>
                      </a:lnTo>
                      <a:lnTo>
                        <a:pt x="81" y="1266"/>
                      </a:lnTo>
                      <a:close/>
                      <a:moveTo>
                        <a:pt x="397" y="1689"/>
                      </a:moveTo>
                      <a:lnTo>
                        <a:pt x="393" y="1684"/>
                      </a:lnTo>
                      <a:lnTo>
                        <a:pt x="402" y="1685"/>
                      </a:lnTo>
                      <a:lnTo>
                        <a:pt x="402" y="1702"/>
                      </a:lnTo>
                      <a:lnTo>
                        <a:pt x="391" y="1701"/>
                      </a:lnTo>
                      <a:lnTo>
                        <a:pt x="388" y="1685"/>
                      </a:lnTo>
                      <a:lnTo>
                        <a:pt x="397" y="1689"/>
                      </a:lnTo>
                      <a:close/>
                      <a:moveTo>
                        <a:pt x="297" y="1758"/>
                      </a:moveTo>
                      <a:lnTo>
                        <a:pt x="307" y="1762"/>
                      </a:lnTo>
                      <a:lnTo>
                        <a:pt x="297" y="1758"/>
                      </a:lnTo>
                      <a:close/>
                      <a:moveTo>
                        <a:pt x="148" y="1775"/>
                      </a:moveTo>
                      <a:lnTo>
                        <a:pt x="157" y="1787"/>
                      </a:lnTo>
                      <a:lnTo>
                        <a:pt x="144" y="1790"/>
                      </a:lnTo>
                      <a:lnTo>
                        <a:pt x="144" y="1779"/>
                      </a:lnTo>
                      <a:lnTo>
                        <a:pt x="148" y="1775"/>
                      </a:lnTo>
                      <a:close/>
                      <a:moveTo>
                        <a:pt x="69" y="1850"/>
                      </a:moveTo>
                      <a:lnTo>
                        <a:pt x="66" y="1845"/>
                      </a:lnTo>
                      <a:lnTo>
                        <a:pt x="85" y="1840"/>
                      </a:lnTo>
                      <a:lnTo>
                        <a:pt x="98" y="1818"/>
                      </a:lnTo>
                      <a:lnTo>
                        <a:pt x="106" y="1818"/>
                      </a:lnTo>
                      <a:lnTo>
                        <a:pt x="100" y="1815"/>
                      </a:lnTo>
                      <a:lnTo>
                        <a:pt x="95" y="1801"/>
                      </a:lnTo>
                      <a:lnTo>
                        <a:pt x="108" y="1798"/>
                      </a:lnTo>
                      <a:lnTo>
                        <a:pt x="117" y="1806"/>
                      </a:lnTo>
                      <a:lnTo>
                        <a:pt x="125" y="1796"/>
                      </a:lnTo>
                      <a:lnTo>
                        <a:pt x="132" y="1801"/>
                      </a:lnTo>
                      <a:lnTo>
                        <a:pt x="120" y="1818"/>
                      </a:lnTo>
                      <a:lnTo>
                        <a:pt x="128" y="1821"/>
                      </a:lnTo>
                      <a:lnTo>
                        <a:pt x="108" y="1838"/>
                      </a:lnTo>
                      <a:lnTo>
                        <a:pt x="69" y="1850"/>
                      </a:lnTo>
                      <a:close/>
                      <a:moveTo>
                        <a:pt x="0" y="1891"/>
                      </a:moveTo>
                      <a:lnTo>
                        <a:pt x="18" y="1854"/>
                      </a:lnTo>
                      <a:lnTo>
                        <a:pt x="34" y="1848"/>
                      </a:lnTo>
                      <a:lnTo>
                        <a:pt x="35" y="1838"/>
                      </a:lnTo>
                      <a:lnTo>
                        <a:pt x="57" y="1835"/>
                      </a:lnTo>
                      <a:lnTo>
                        <a:pt x="57" y="1846"/>
                      </a:lnTo>
                      <a:lnTo>
                        <a:pt x="0" y="1891"/>
                      </a:lnTo>
                      <a:close/>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grpSp>
          <p:grpSp>
            <p:nvGrpSpPr>
              <p:cNvPr id="4888" name="Group 277"/>
              <p:cNvGrpSpPr>
                <a:grpSpLocks/>
              </p:cNvGrpSpPr>
              <p:nvPr/>
            </p:nvGrpSpPr>
            <p:grpSpPr bwMode="auto">
              <a:xfrm>
                <a:off x="4140547" y="1337581"/>
                <a:ext cx="224115" cy="365405"/>
                <a:chOff x="2297" y="263"/>
                <a:chExt cx="1873" cy="3596"/>
              </a:xfrm>
              <a:solidFill>
                <a:schemeClr val="tx2"/>
              </a:solidFill>
            </p:grpSpPr>
            <p:sp>
              <p:nvSpPr>
                <p:cNvPr id="4889" name="Freeform 278"/>
                <p:cNvSpPr>
                  <a:spLocks noChangeAspect="1"/>
                </p:cNvSpPr>
                <p:nvPr/>
              </p:nvSpPr>
              <p:spPr bwMode="auto">
                <a:xfrm>
                  <a:off x="2297" y="2222"/>
                  <a:ext cx="486" cy="402"/>
                </a:xfrm>
                <a:custGeom>
                  <a:avLst/>
                  <a:gdLst>
                    <a:gd name="T0" fmla="*/ 10 w 1213"/>
                    <a:gd name="T1" fmla="*/ 35 h 1004"/>
                    <a:gd name="T2" fmla="*/ 5 w 1213"/>
                    <a:gd name="T3" fmla="*/ 36 h 1004"/>
                    <a:gd name="T4" fmla="*/ 0 w 1213"/>
                    <a:gd name="T5" fmla="*/ 40 h 1004"/>
                    <a:gd name="T6" fmla="*/ 8 w 1213"/>
                    <a:gd name="T7" fmla="*/ 51 h 1004"/>
                    <a:gd name="T8" fmla="*/ 18 w 1213"/>
                    <a:gd name="T9" fmla="*/ 57 h 1004"/>
                    <a:gd name="T10" fmla="*/ 27 w 1213"/>
                    <a:gd name="T11" fmla="*/ 58 h 1004"/>
                    <a:gd name="T12" fmla="*/ 30 w 1213"/>
                    <a:gd name="T13" fmla="*/ 49 h 1004"/>
                    <a:gd name="T14" fmla="*/ 34 w 1213"/>
                    <a:gd name="T15" fmla="*/ 42 h 1004"/>
                    <a:gd name="T16" fmla="*/ 38 w 1213"/>
                    <a:gd name="T17" fmla="*/ 48 h 1004"/>
                    <a:gd name="T18" fmla="*/ 42 w 1213"/>
                    <a:gd name="T19" fmla="*/ 54 h 1004"/>
                    <a:gd name="T20" fmla="*/ 46 w 1213"/>
                    <a:gd name="T21" fmla="*/ 55 h 1004"/>
                    <a:gd name="T22" fmla="*/ 46 w 1213"/>
                    <a:gd name="T23" fmla="*/ 60 h 1004"/>
                    <a:gd name="T24" fmla="*/ 56 w 1213"/>
                    <a:gd name="T25" fmla="*/ 59 h 1004"/>
                    <a:gd name="T26" fmla="*/ 58 w 1213"/>
                    <a:gd name="T27" fmla="*/ 64 h 1004"/>
                    <a:gd name="T28" fmla="*/ 65 w 1213"/>
                    <a:gd name="T29" fmla="*/ 60 h 1004"/>
                    <a:gd name="T30" fmla="*/ 67 w 1213"/>
                    <a:gd name="T31" fmla="*/ 54 h 1004"/>
                    <a:gd name="T32" fmla="*/ 73 w 1213"/>
                    <a:gd name="T33" fmla="*/ 52 h 1004"/>
                    <a:gd name="T34" fmla="*/ 77 w 1213"/>
                    <a:gd name="T35" fmla="*/ 48 h 1004"/>
                    <a:gd name="T36" fmla="*/ 73 w 1213"/>
                    <a:gd name="T37" fmla="*/ 37 h 1004"/>
                    <a:gd name="T38" fmla="*/ 77 w 1213"/>
                    <a:gd name="T39" fmla="*/ 44 h 1004"/>
                    <a:gd name="T40" fmla="*/ 78 w 1213"/>
                    <a:gd name="T41" fmla="*/ 39 h 1004"/>
                    <a:gd name="T42" fmla="*/ 73 w 1213"/>
                    <a:gd name="T43" fmla="*/ 30 h 1004"/>
                    <a:gd name="T44" fmla="*/ 64 w 1213"/>
                    <a:gd name="T45" fmla="*/ 32 h 1004"/>
                    <a:gd name="T46" fmla="*/ 67 w 1213"/>
                    <a:gd name="T47" fmla="*/ 26 h 1004"/>
                    <a:gd name="T48" fmla="*/ 67 w 1213"/>
                    <a:gd name="T49" fmla="*/ 17 h 1004"/>
                    <a:gd name="T50" fmla="*/ 59 w 1213"/>
                    <a:gd name="T51" fmla="*/ 4 h 1004"/>
                    <a:gd name="T52" fmla="*/ 49 w 1213"/>
                    <a:gd name="T53" fmla="*/ 0 h 1004"/>
                    <a:gd name="T54" fmla="*/ 28 w 1213"/>
                    <a:gd name="T55" fmla="*/ 9 h 1004"/>
                    <a:gd name="T56" fmla="*/ 23 w 1213"/>
                    <a:gd name="T57" fmla="*/ 10 h 1004"/>
                    <a:gd name="T58" fmla="*/ 18 w 1213"/>
                    <a:gd name="T59" fmla="*/ 24 h 1004"/>
                    <a:gd name="T60" fmla="*/ 9 w 1213"/>
                    <a:gd name="T61" fmla="*/ 26 h 1004"/>
                    <a:gd name="T62" fmla="*/ 7 w 1213"/>
                    <a:gd name="T63" fmla="*/ 30 h 1004"/>
                    <a:gd name="T64" fmla="*/ 13 w 1213"/>
                    <a:gd name="T65" fmla="*/ 32 h 10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13"/>
                    <a:gd name="T100" fmla="*/ 0 h 1004"/>
                    <a:gd name="T101" fmla="*/ 1213 w 1213"/>
                    <a:gd name="T102" fmla="*/ 1004 h 10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13" h="1004">
                      <a:moveTo>
                        <a:pt x="160" y="545"/>
                      </a:moveTo>
                      <a:lnTo>
                        <a:pt x="77" y="557"/>
                      </a:lnTo>
                      <a:lnTo>
                        <a:pt x="0" y="618"/>
                      </a:lnTo>
                      <a:lnTo>
                        <a:pt x="125" y="799"/>
                      </a:lnTo>
                      <a:lnTo>
                        <a:pt x="278" y="891"/>
                      </a:lnTo>
                      <a:lnTo>
                        <a:pt x="414" y="896"/>
                      </a:lnTo>
                      <a:lnTo>
                        <a:pt x="458" y="759"/>
                      </a:lnTo>
                      <a:lnTo>
                        <a:pt x="528" y="657"/>
                      </a:lnTo>
                      <a:lnTo>
                        <a:pt x="600" y="741"/>
                      </a:lnTo>
                      <a:lnTo>
                        <a:pt x="652" y="842"/>
                      </a:lnTo>
                      <a:lnTo>
                        <a:pt x="708" y="858"/>
                      </a:lnTo>
                      <a:lnTo>
                        <a:pt x="717" y="939"/>
                      </a:lnTo>
                      <a:lnTo>
                        <a:pt x="867" y="916"/>
                      </a:lnTo>
                      <a:lnTo>
                        <a:pt x="906" y="1004"/>
                      </a:lnTo>
                      <a:lnTo>
                        <a:pt x="1019" y="930"/>
                      </a:lnTo>
                      <a:lnTo>
                        <a:pt x="1038" y="847"/>
                      </a:lnTo>
                      <a:lnTo>
                        <a:pt x="1141" y="817"/>
                      </a:lnTo>
                      <a:lnTo>
                        <a:pt x="1192" y="755"/>
                      </a:lnTo>
                      <a:lnTo>
                        <a:pt x="1130" y="579"/>
                      </a:lnTo>
                      <a:lnTo>
                        <a:pt x="1192" y="692"/>
                      </a:lnTo>
                      <a:lnTo>
                        <a:pt x="1213" y="609"/>
                      </a:lnTo>
                      <a:lnTo>
                        <a:pt x="1130" y="475"/>
                      </a:lnTo>
                      <a:lnTo>
                        <a:pt x="998" y="496"/>
                      </a:lnTo>
                      <a:lnTo>
                        <a:pt x="1049" y="413"/>
                      </a:lnTo>
                      <a:lnTo>
                        <a:pt x="1049" y="259"/>
                      </a:lnTo>
                      <a:lnTo>
                        <a:pt x="915" y="62"/>
                      </a:lnTo>
                      <a:lnTo>
                        <a:pt x="760" y="0"/>
                      </a:lnTo>
                      <a:lnTo>
                        <a:pt x="434" y="144"/>
                      </a:lnTo>
                      <a:lnTo>
                        <a:pt x="359" y="158"/>
                      </a:lnTo>
                      <a:lnTo>
                        <a:pt x="284" y="380"/>
                      </a:lnTo>
                      <a:lnTo>
                        <a:pt x="140" y="402"/>
                      </a:lnTo>
                      <a:lnTo>
                        <a:pt x="114" y="462"/>
                      </a:lnTo>
                      <a:lnTo>
                        <a:pt x="197" y="504"/>
                      </a:lnTo>
                    </a:path>
                  </a:pathLst>
                </a:custGeom>
                <a:grpFill/>
                <a:ln w="6350" cap="flat" cmpd="sng">
                  <a:solidFill>
                    <a:schemeClr val="accent1"/>
                  </a:solidFill>
                  <a:prstDash val="solid"/>
                  <a:bevel/>
                  <a:headEnd type="none" w="med" len="med"/>
                  <a:tailEnd type="none" w="med" len="med"/>
                </a:ln>
              </p:spPr>
              <p:txBody>
                <a:bodyPr/>
                <a:lstStyle/>
                <a:p>
                  <a:endParaRPr lang="en-GB" dirty="0">
                    <a:solidFill>
                      <a:srgbClr val="404141"/>
                    </a:solidFill>
                  </a:endParaRPr>
                </a:p>
              </p:txBody>
            </p:sp>
            <p:sp>
              <p:nvSpPr>
                <p:cNvPr id="4890" name="Freeform 279"/>
                <p:cNvSpPr>
                  <a:spLocks noChangeAspect="1"/>
                </p:cNvSpPr>
                <p:nvPr/>
              </p:nvSpPr>
              <p:spPr bwMode="auto">
                <a:xfrm>
                  <a:off x="2675" y="1018"/>
                  <a:ext cx="1495" cy="2841"/>
                </a:xfrm>
                <a:custGeom>
                  <a:avLst/>
                  <a:gdLst>
                    <a:gd name="T0" fmla="*/ 144207 w 111"/>
                    <a:gd name="T1" fmla="*/ 480789 h 211"/>
                    <a:gd name="T2" fmla="*/ 158726 w 111"/>
                    <a:gd name="T3" fmla="*/ 476076 h 211"/>
                    <a:gd name="T4" fmla="*/ 166161 w 111"/>
                    <a:gd name="T5" fmla="*/ 468644 h 211"/>
                    <a:gd name="T6" fmla="*/ 244345 w 111"/>
                    <a:gd name="T7" fmla="*/ 463743 h 211"/>
                    <a:gd name="T8" fmla="*/ 261396 w 111"/>
                    <a:gd name="T9" fmla="*/ 444341 h 211"/>
                    <a:gd name="T10" fmla="*/ 232196 w 111"/>
                    <a:gd name="T11" fmla="*/ 432020 h 211"/>
                    <a:gd name="T12" fmla="*/ 236910 w 111"/>
                    <a:gd name="T13" fmla="*/ 419876 h 211"/>
                    <a:gd name="T14" fmla="*/ 254137 w 111"/>
                    <a:gd name="T15" fmla="*/ 405186 h 211"/>
                    <a:gd name="T16" fmla="*/ 271188 w 111"/>
                    <a:gd name="T17" fmla="*/ 375995 h 211"/>
                    <a:gd name="T18" fmla="*/ 251604 w 111"/>
                    <a:gd name="T19" fmla="*/ 351530 h 211"/>
                    <a:gd name="T20" fmla="*/ 224748 w 111"/>
                    <a:gd name="T21" fmla="*/ 361319 h 211"/>
                    <a:gd name="T22" fmla="*/ 212600 w 111"/>
                    <a:gd name="T23" fmla="*/ 358774 h 211"/>
                    <a:gd name="T24" fmla="*/ 200263 w 111"/>
                    <a:gd name="T25" fmla="*/ 307649 h 211"/>
                    <a:gd name="T26" fmla="*/ 214957 w 111"/>
                    <a:gd name="T27" fmla="*/ 302762 h 211"/>
                    <a:gd name="T28" fmla="*/ 173420 w 111"/>
                    <a:gd name="T29" fmla="*/ 253805 h 211"/>
                    <a:gd name="T30" fmla="*/ 156369 w 111"/>
                    <a:gd name="T31" fmla="*/ 197793 h 211"/>
                    <a:gd name="T32" fmla="*/ 122078 w 111"/>
                    <a:gd name="T33" fmla="*/ 168413 h 211"/>
                    <a:gd name="T34" fmla="*/ 105027 w 111"/>
                    <a:gd name="T35" fmla="*/ 158625 h 211"/>
                    <a:gd name="T36" fmla="*/ 109930 w 111"/>
                    <a:gd name="T37" fmla="*/ 141592 h 211"/>
                    <a:gd name="T38" fmla="*/ 134415 w 111"/>
                    <a:gd name="T39" fmla="*/ 114758 h 211"/>
                    <a:gd name="T40" fmla="*/ 149109 w 111"/>
                    <a:gd name="T41" fmla="*/ 83035 h 211"/>
                    <a:gd name="T42" fmla="*/ 97781 w 111"/>
                    <a:gd name="T43" fmla="*/ 61102 h 211"/>
                    <a:gd name="T44" fmla="*/ 68393 w 111"/>
                    <a:gd name="T45" fmla="*/ 63458 h 211"/>
                    <a:gd name="T46" fmla="*/ 78184 w 111"/>
                    <a:gd name="T47" fmla="*/ 53656 h 211"/>
                    <a:gd name="T48" fmla="*/ 68393 w 111"/>
                    <a:gd name="T49" fmla="*/ 48768 h 211"/>
                    <a:gd name="T50" fmla="*/ 105027 w 111"/>
                    <a:gd name="T51" fmla="*/ 4901 h 211"/>
                    <a:gd name="T52" fmla="*/ 41537 w 111"/>
                    <a:gd name="T53" fmla="*/ 4901 h 211"/>
                    <a:gd name="T54" fmla="*/ 26843 w 111"/>
                    <a:gd name="T55" fmla="*/ 26835 h 211"/>
                    <a:gd name="T56" fmla="*/ 24486 w 111"/>
                    <a:gd name="T57" fmla="*/ 36623 h 211"/>
                    <a:gd name="T58" fmla="*/ 12149 w 111"/>
                    <a:gd name="T59" fmla="*/ 53656 h 211"/>
                    <a:gd name="T60" fmla="*/ 17051 w 111"/>
                    <a:gd name="T61" fmla="*/ 73247 h 211"/>
                    <a:gd name="T62" fmla="*/ 9792 w 111"/>
                    <a:gd name="T63" fmla="*/ 83035 h 211"/>
                    <a:gd name="T64" fmla="*/ 17051 w 111"/>
                    <a:gd name="T65" fmla="*/ 85392 h 211"/>
                    <a:gd name="T66" fmla="*/ 9792 w 111"/>
                    <a:gd name="T67" fmla="*/ 122015 h 211"/>
                    <a:gd name="T68" fmla="*/ 14694 w 111"/>
                    <a:gd name="T69" fmla="*/ 141592 h 211"/>
                    <a:gd name="T70" fmla="*/ 17051 w 111"/>
                    <a:gd name="T71" fmla="*/ 173314 h 211"/>
                    <a:gd name="T72" fmla="*/ 12149 w 111"/>
                    <a:gd name="T73" fmla="*/ 209938 h 211"/>
                    <a:gd name="T74" fmla="*/ 29388 w 111"/>
                    <a:gd name="T75" fmla="*/ 185459 h 211"/>
                    <a:gd name="T76" fmla="*/ 34291 w 111"/>
                    <a:gd name="T77" fmla="*/ 156268 h 211"/>
                    <a:gd name="T78" fmla="*/ 41537 w 111"/>
                    <a:gd name="T79" fmla="*/ 173314 h 211"/>
                    <a:gd name="T80" fmla="*/ 51342 w 111"/>
                    <a:gd name="T81" fmla="*/ 173314 h 211"/>
                    <a:gd name="T82" fmla="*/ 43894 w 111"/>
                    <a:gd name="T83" fmla="*/ 188004 h 211"/>
                    <a:gd name="T84" fmla="*/ 36648 w 111"/>
                    <a:gd name="T85" fmla="*/ 236772 h 211"/>
                    <a:gd name="T86" fmla="*/ 36648 w 111"/>
                    <a:gd name="T87" fmla="*/ 251449 h 211"/>
                    <a:gd name="T88" fmla="*/ 43894 w 111"/>
                    <a:gd name="T89" fmla="*/ 239304 h 211"/>
                    <a:gd name="T90" fmla="*/ 61133 w 111"/>
                    <a:gd name="T91" fmla="*/ 239304 h 211"/>
                    <a:gd name="T92" fmla="*/ 95236 w 111"/>
                    <a:gd name="T93" fmla="*/ 239304 h 211"/>
                    <a:gd name="T94" fmla="*/ 100138 w 111"/>
                    <a:gd name="T95" fmla="*/ 285541 h 211"/>
                    <a:gd name="T96" fmla="*/ 107573 w 111"/>
                    <a:gd name="T97" fmla="*/ 302762 h 211"/>
                    <a:gd name="T98" fmla="*/ 107573 w 111"/>
                    <a:gd name="T99" fmla="*/ 319794 h 211"/>
                    <a:gd name="T100" fmla="*/ 107573 w 111"/>
                    <a:gd name="T101" fmla="*/ 331939 h 211"/>
                    <a:gd name="T102" fmla="*/ 51342 w 111"/>
                    <a:gd name="T103" fmla="*/ 358774 h 211"/>
                    <a:gd name="T104" fmla="*/ 70925 w 111"/>
                    <a:gd name="T105" fmla="*/ 371107 h 211"/>
                    <a:gd name="T106" fmla="*/ 68393 w 111"/>
                    <a:gd name="T107" fmla="*/ 390496 h 211"/>
                    <a:gd name="T108" fmla="*/ 36648 w 111"/>
                    <a:gd name="T109" fmla="*/ 427119 h 211"/>
                    <a:gd name="T110" fmla="*/ 66036 w 111"/>
                    <a:gd name="T111" fmla="*/ 429664 h 211"/>
                    <a:gd name="T112" fmla="*/ 95236 w 111"/>
                    <a:gd name="T113" fmla="*/ 439453 h 211"/>
                    <a:gd name="T114" fmla="*/ 122078 w 111"/>
                    <a:gd name="T115" fmla="*/ 424763 h 211"/>
                    <a:gd name="T116" fmla="*/ 68393 w 111"/>
                    <a:gd name="T117" fmla="*/ 451598 h 211"/>
                    <a:gd name="T118" fmla="*/ 19597 w 111"/>
                    <a:gd name="T119" fmla="*/ 515056 h 211"/>
                    <a:gd name="T120" fmla="*/ 34291 w 111"/>
                    <a:gd name="T121" fmla="*/ 515056 h 211"/>
                    <a:gd name="T122" fmla="*/ 85444 w 111"/>
                    <a:gd name="T123" fmla="*/ 500366 h 211"/>
                    <a:gd name="T124" fmla="*/ 114832 w 111"/>
                    <a:gd name="T125" fmla="*/ 473531 h 2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1"/>
                    <a:gd name="T190" fmla="*/ 0 h 211"/>
                    <a:gd name="T191" fmla="*/ 111 w 111"/>
                    <a:gd name="T192" fmla="*/ 211 h 2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1" h="211">
                      <a:moveTo>
                        <a:pt x="52" y="199"/>
                      </a:moveTo>
                      <a:lnTo>
                        <a:pt x="59" y="197"/>
                      </a:lnTo>
                      <a:lnTo>
                        <a:pt x="58" y="195"/>
                      </a:lnTo>
                      <a:lnTo>
                        <a:pt x="65" y="195"/>
                      </a:lnTo>
                      <a:lnTo>
                        <a:pt x="68" y="194"/>
                      </a:lnTo>
                      <a:lnTo>
                        <a:pt x="68" y="192"/>
                      </a:lnTo>
                      <a:lnTo>
                        <a:pt x="75" y="194"/>
                      </a:lnTo>
                      <a:lnTo>
                        <a:pt x="100" y="190"/>
                      </a:lnTo>
                      <a:lnTo>
                        <a:pt x="106" y="185"/>
                      </a:lnTo>
                      <a:lnTo>
                        <a:pt x="107" y="182"/>
                      </a:lnTo>
                      <a:lnTo>
                        <a:pt x="96" y="181"/>
                      </a:lnTo>
                      <a:lnTo>
                        <a:pt x="95" y="177"/>
                      </a:lnTo>
                      <a:lnTo>
                        <a:pt x="100" y="173"/>
                      </a:lnTo>
                      <a:lnTo>
                        <a:pt x="97" y="172"/>
                      </a:lnTo>
                      <a:lnTo>
                        <a:pt x="104" y="171"/>
                      </a:lnTo>
                      <a:lnTo>
                        <a:pt x="104" y="166"/>
                      </a:lnTo>
                      <a:lnTo>
                        <a:pt x="109" y="163"/>
                      </a:lnTo>
                      <a:lnTo>
                        <a:pt x="111" y="154"/>
                      </a:lnTo>
                      <a:lnTo>
                        <a:pt x="110" y="150"/>
                      </a:lnTo>
                      <a:lnTo>
                        <a:pt x="103" y="144"/>
                      </a:lnTo>
                      <a:lnTo>
                        <a:pt x="94" y="145"/>
                      </a:lnTo>
                      <a:lnTo>
                        <a:pt x="92" y="148"/>
                      </a:lnTo>
                      <a:lnTo>
                        <a:pt x="88" y="147"/>
                      </a:lnTo>
                      <a:lnTo>
                        <a:pt x="87" y="147"/>
                      </a:lnTo>
                      <a:lnTo>
                        <a:pt x="92" y="136"/>
                      </a:lnTo>
                      <a:lnTo>
                        <a:pt x="82" y="126"/>
                      </a:lnTo>
                      <a:lnTo>
                        <a:pt x="89" y="128"/>
                      </a:lnTo>
                      <a:lnTo>
                        <a:pt x="88" y="124"/>
                      </a:lnTo>
                      <a:lnTo>
                        <a:pt x="78" y="106"/>
                      </a:lnTo>
                      <a:lnTo>
                        <a:pt x="71" y="104"/>
                      </a:lnTo>
                      <a:lnTo>
                        <a:pt x="66" y="91"/>
                      </a:lnTo>
                      <a:lnTo>
                        <a:pt x="64" y="81"/>
                      </a:lnTo>
                      <a:lnTo>
                        <a:pt x="58" y="73"/>
                      </a:lnTo>
                      <a:lnTo>
                        <a:pt x="50" y="69"/>
                      </a:lnTo>
                      <a:lnTo>
                        <a:pt x="41" y="69"/>
                      </a:lnTo>
                      <a:lnTo>
                        <a:pt x="43" y="65"/>
                      </a:lnTo>
                      <a:lnTo>
                        <a:pt x="50" y="64"/>
                      </a:lnTo>
                      <a:lnTo>
                        <a:pt x="45" y="58"/>
                      </a:lnTo>
                      <a:lnTo>
                        <a:pt x="49" y="57"/>
                      </a:lnTo>
                      <a:lnTo>
                        <a:pt x="55" y="47"/>
                      </a:lnTo>
                      <a:lnTo>
                        <a:pt x="57" y="38"/>
                      </a:lnTo>
                      <a:lnTo>
                        <a:pt x="61" y="34"/>
                      </a:lnTo>
                      <a:lnTo>
                        <a:pt x="60" y="26"/>
                      </a:lnTo>
                      <a:lnTo>
                        <a:pt x="40" y="25"/>
                      </a:lnTo>
                      <a:lnTo>
                        <a:pt x="28" y="29"/>
                      </a:lnTo>
                      <a:lnTo>
                        <a:pt x="28" y="26"/>
                      </a:lnTo>
                      <a:lnTo>
                        <a:pt x="26" y="26"/>
                      </a:lnTo>
                      <a:lnTo>
                        <a:pt x="32" y="22"/>
                      </a:lnTo>
                      <a:lnTo>
                        <a:pt x="28" y="22"/>
                      </a:lnTo>
                      <a:lnTo>
                        <a:pt x="28" y="20"/>
                      </a:lnTo>
                      <a:lnTo>
                        <a:pt x="41" y="8"/>
                      </a:lnTo>
                      <a:lnTo>
                        <a:pt x="43" y="2"/>
                      </a:lnTo>
                      <a:lnTo>
                        <a:pt x="40" y="0"/>
                      </a:lnTo>
                      <a:lnTo>
                        <a:pt x="17" y="2"/>
                      </a:lnTo>
                      <a:lnTo>
                        <a:pt x="14" y="10"/>
                      </a:lnTo>
                      <a:lnTo>
                        <a:pt x="11" y="11"/>
                      </a:lnTo>
                      <a:lnTo>
                        <a:pt x="12" y="15"/>
                      </a:lnTo>
                      <a:lnTo>
                        <a:pt x="10" y="15"/>
                      </a:lnTo>
                      <a:lnTo>
                        <a:pt x="12" y="19"/>
                      </a:lnTo>
                      <a:lnTo>
                        <a:pt x="5" y="22"/>
                      </a:lnTo>
                      <a:lnTo>
                        <a:pt x="6" y="28"/>
                      </a:lnTo>
                      <a:lnTo>
                        <a:pt x="7" y="30"/>
                      </a:lnTo>
                      <a:lnTo>
                        <a:pt x="4" y="30"/>
                      </a:lnTo>
                      <a:lnTo>
                        <a:pt x="4" y="34"/>
                      </a:lnTo>
                      <a:lnTo>
                        <a:pt x="9" y="34"/>
                      </a:lnTo>
                      <a:lnTo>
                        <a:pt x="7" y="35"/>
                      </a:lnTo>
                      <a:lnTo>
                        <a:pt x="9" y="36"/>
                      </a:lnTo>
                      <a:lnTo>
                        <a:pt x="4" y="50"/>
                      </a:lnTo>
                      <a:lnTo>
                        <a:pt x="0" y="52"/>
                      </a:lnTo>
                      <a:lnTo>
                        <a:pt x="6" y="58"/>
                      </a:lnTo>
                      <a:lnTo>
                        <a:pt x="12" y="54"/>
                      </a:lnTo>
                      <a:lnTo>
                        <a:pt x="7" y="71"/>
                      </a:lnTo>
                      <a:lnTo>
                        <a:pt x="9" y="76"/>
                      </a:lnTo>
                      <a:lnTo>
                        <a:pt x="5" y="86"/>
                      </a:lnTo>
                      <a:lnTo>
                        <a:pt x="8" y="85"/>
                      </a:lnTo>
                      <a:lnTo>
                        <a:pt x="12" y="76"/>
                      </a:lnTo>
                      <a:lnTo>
                        <a:pt x="10" y="69"/>
                      </a:lnTo>
                      <a:lnTo>
                        <a:pt x="14" y="64"/>
                      </a:lnTo>
                      <a:lnTo>
                        <a:pt x="12" y="73"/>
                      </a:lnTo>
                      <a:lnTo>
                        <a:pt x="17" y="71"/>
                      </a:lnTo>
                      <a:lnTo>
                        <a:pt x="17" y="68"/>
                      </a:lnTo>
                      <a:lnTo>
                        <a:pt x="21" y="71"/>
                      </a:lnTo>
                      <a:lnTo>
                        <a:pt x="19" y="72"/>
                      </a:lnTo>
                      <a:lnTo>
                        <a:pt x="18" y="77"/>
                      </a:lnTo>
                      <a:lnTo>
                        <a:pt x="21" y="83"/>
                      </a:lnTo>
                      <a:lnTo>
                        <a:pt x="15" y="97"/>
                      </a:lnTo>
                      <a:lnTo>
                        <a:pt x="13" y="97"/>
                      </a:lnTo>
                      <a:lnTo>
                        <a:pt x="15" y="103"/>
                      </a:lnTo>
                      <a:lnTo>
                        <a:pt x="17" y="103"/>
                      </a:lnTo>
                      <a:lnTo>
                        <a:pt x="18" y="98"/>
                      </a:lnTo>
                      <a:lnTo>
                        <a:pt x="24" y="102"/>
                      </a:lnTo>
                      <a:lnTo>
                        <a:pt x="25" y="98"/>
                      </a:lnTo>
                      <a:lnTo>
                        <a:pt x="43" y="96"/>
                      </a:lnTo>
                      <a:lnTo>
                        <a:pt x="39" y="98"/>
                      </a:lnTo>
                      <a:lnTo>
                        <a:pt x="35" y="107"/>
                      </a:lnTo>
                      <a:lnTo>
                        <a:pt x="41" y="117"/>
                      </a:lnTo>
                      <a:lnTo>
                        <a:pt x="48" y="114"/>
                      </a:lnTo>
                      <a:lnTo>
                        <a:pt x="44" y="124"/>
                      </a:lnTo>
                      <a:lnTo>
                        <a:pt x="47" y="125"/>
                      </a:lnTo>
                      <a:lnTo>
                        <a:pt x="44" y="131"/>
                      </a:lnTo>
                      <a:lnTo>
                        <a:pt x="46" y="133"/>
                      </a:lnTo>
                      <a:lnTo>
                        <a:pt x="44" y="136"/>
                      </a:lnTo>
                      <a:lnTo>
                        <a:pt x="33" y="136"/>
                      </a:lnTo>
                      <a:lnTo>
                        <a:pt x="21" y="147"/>
                      </a:lnTo>
                      <a:lnTo>
                        <a:pt x="28" y="144"/>
                      </a:lnTo>
                      <a:lnTo>
                        <a:pt x="29" y="152"/>
                      </a:lnTo>
                      <a:lnTo>
                        <a:pt x="31" y="154"/>
                      </a:lnTo>
                      <a:lnTo>
                        <a:pt x="28" y="160"/>
                      </a:lnTo>
                      <a:lnTo>
                        <a:pt x="12" y="169"/>
                      </a:lnTo>
                      <a:lnTo>
                        <a:pt x="15" y="175"/>
                      </a:lnTo>
                      <a:lnTo>
                        <a:pt x="24" y="171"/>
                      </a:lnTo>
                      <a:lnTo>
                        <a:pt x="27" y="176"/>
                      </a:lnTo>
                      <a:lnTo>
                        <a:pt x="32" y="174"/>
                      </a:lnTo>
                      <a:lnTo>
                        <a:pt x="39" y="180"/>
                      </a:lnTo>
                      <a:lnTo>
                        <a:pt x="50" y="172"/>
                      </a:lnTo>
                      <a:lnTo>
                        <a:pt x="50" y="174"/>
                      </a:lnTo>
                      <a:lnTo>
                        <a:pt x="44" y="184"/>
                      </a:lnTo>
                      <a:lnTo>
                        <a:pt x="28" y="185"/>
                      </a:lnTo>
                      <a:lnTo>
                        <a:pt x="8" y="208"/>
                      </a:lnTo>
                      <a:lnTo>
                        <a:pt x="8" y="211"/>
                      </a:lnTo>
                      <a:lnTo>
                        <a:pt x="9" y="209"/>
                      </a:lnTo>
                      <a:lnTo>
                        <a:pt x="14" y="211"/>
                      </a:lnTo>
                      <a:lnTo>
                        <a:pt x="20" y="203"/>
                      </a:lnTo>
                      <a:lnTo>
                        <a:pt x="35" y="205"/>
                      </a:lnTo>
                      <a:lnTo>
                        <a:pt x="39" y="197"/>
                      </a:lnTo>
                      <a:lnTo>
                        <a:pt x="47" y="194"/>
                      </a:lnTo>
                      <a:lnTo>
                        <a:pt x="52" y="199"/>
                      </a:lnTo>
                      <a:close/>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1" name="Freeform 280"/>
                <p:cNvSpPr>
                  <a:spLocks noChangeAspect="1"/>
                </p:cNvSpPr>
                <p:nvPr/>
              </p:nvSpPr>
              <p:spPr bwMode="auto">
                <a:xfrm>
                  <a:off x="3200" y="923"/>
                  <a:ext cx="27" cy="14"/>
                </a:xfrm>
                <a:custGeom>
                  <a:avLst/>
                  <a:gdLst>
                    <a:gd name="T0" fmla="*/ 4914 w 2"/>
                    <a:gd name="T1" fmla="*/ 2744 h 1"/>
                    <a:gd name="T2" fmla="*/ 0 w 2"/>
                    <a:gd name="T3" fmla="*/ 0 h 1"/>
                    <a:gd name="T4" fmla="*/ 4914 w 2"/>
                    <a:gd name="T5" fmla="*/ 2744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1"/>
                      </a:moveTo>
                      <a:lnTo>
                        <a:pt x="0" y="0"/>
                      </a:lnTo>
                      <a:lnTo>
                        <a:pt x="2" y="1"/>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2" name="Freeform 281"/>
                <p:cNvSpPr>
                  <a:spLocks noChangeAspect="1"/>
                </p:cNvSpPr>
                <p:nvPr/>
              </p:nvSpPr>
              <p:spPr bwMode="auto">
                <a:xfrm>
                  <a:off x="3577" y="3644"/>
                  <a:ext cx="67" cy="39"/>
                </a:xfrm>
                <a:custGeom>
                  <a:avLst/>
                  <a:gdLst>
                    <a:gd name="T0" fmla="*/ 7182 w 5"/>
                    <a:gd name="T1" fmla="*/ 0 h 3"/>
                    <a:gd name="T2" fmla="*/ 0 w 5"/>
                    <a:gd name="T3" fmla="*/ 4394 h 3"/>
                    <a:gd name="T4" fmla="*/ 9702 w 5"/>
                    <a:gd name="T5" fmla="*/ 6591 h 3"/>
                    <a:gd name="T6" fmla="*/ 12033 w 5"/>
                    <a:gd name="T7" fmla="*/ 2197 h 3"/>
                    <a:gd name="T8" fmla="*/ 7182 w 5"/>
                    <a:gd name="T9" fmla="*/ 0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0"/>
                      </a:moveTo>
                      <a:lnTo>
                        <a:pt x="0" y="2"/>
                      </a:lnTo>
                      <a:lnTo>
                        <a:pt x="4" y="3"/>
                      </a:lnTo>
                      <a:lnTo>
                        <a:pt x="5" y="1"/>
                      </a:lnTo>
                      <a:lnTo>
                        <a:pt x="3"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3" name="Freeform 282"/>
                <p:cNvSpPr>
                  <a:spLocks noChangeAspect="1"/>
                </p:cNvSpPr>
                <p:nvPr/>
              </p:nvSpPr>
              <p:spPr bwMode="auto">
                <a:xfrm>
                  <a:off x="3012" y="2809"/>
                  <a:ext cx="53" cy="53"/>
                </a:xfrm>
                <a:custGeom>
                  <a:avLst/>
                  <a:gdLst>
                    <a:gd name="T0" fmla="*/ 7022 w 4"/>
                    <a:gd name="T1" fmla="*/ 9301 h 4"/>
                    <a:gd name="T2" fmla="*/ 9301 w 4"/>
                    <a:gd name="T3" fmla="*/ 7022 h 4"/>
                    <a:gd name="T4" fmla="*/ 0 w 4"/>
                    <a:gd name="T5" fmla="*/ 0 h 4"/>
                    <a:gd name="T6" fmla="*/ 7022 w 4"/>
                    <a:gd name="T7" fmla="*/ 9301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3" y="4"/>
                      </a:moveTo>
                      <a:lnTo>
                        <a:pt x="4" y="3"/>
                      </a:lnTo>
                      <a:lnTo>
                        <a:pt x="0" y="0"/>
                      </a:lnTo>
                      <a:lnTo>
                        <a:pt x="3" y="4"/>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4" name="Freeform 283"/>
                <p:cNvSpPr>
                  <a:spLocks noChangeAspect="1"/>
                </p:cNvSpPr>
                <p:nvPr/>
              </p:nvSpPr>
              <p:spPr bwMode="auto">
                <a:xfrm>
                  <a:off x="2931" y="2498"/>
                  <a:ext cx="81" cy="95"/>
                </a:xfrm>
                <a:custGeom>
                  <a:avLst/>
                  <a:gdLst>
                    <a:gd name="T0" fmla="*/ 14769 w 6"/>
                    <a:gd name="T1" fmla="*/ 0 h 7"/>
                    <a:gd name="T2" fmla="*/ 0 w 6"/>
                    <a:gd name="T3" fmla="*/ 17494 h 7"/>
                    <a:gd name="T4" fmla="*/ 14769 w 6"/>
                    <a:gd name="T5" fmla="*/ 14915 h 7"/>
                    <a:gd name="T6" fmla="*/ 14769 w 6"/>
                    <a:gd name="T7" fmla="*/ 4967 h 7"/>
                    <a:gd name="T8" fmla="*/ 14769 w 6"/>
                    <a:gd name="T9" fmla="*/ 0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6" y="0"/>
                      </a:moveTo>
                      <a:lnTo>
                        <a:pt x="0" y="7"/>
                      </a:lnTo>
                      <a:lnTo>
                        <a:pt x="6" y="6"/>
                      </a:lnTo>
                      <a:lnTo>
                        <a:pt x="6" y="2"/>
                      </a:lnTo>
                      <a:lnTo>
                        <a:pt x="6"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5" name="Freeform 284"/>
                <p:cNvSpPr>
                  <a:spLocks noChangeAspect="1"/>
                </p:cNvSpPr>
                <p:nvPr/>
              </p:nvSpPr>
              <p:spPr bwMode="auto">
                <a:xfrm>
                  <a:off x="3523" y="263"/>
                  <a:ext cx="108" cy="283"/>
                </a:xfrm>
                <a:custGeom>
                  <a:avLst/>
                  <a:gdLst>
                    <a:gd name="T0" fmla="*/ 12204 w 8"/>
                    <a:gd name="T1" fmla="*/ 0 h 21"/>
                    <a:gd name="T2" fmla="*/ 2551 w 8"/>
                    <a:gd name="T3" fmla="*/ 7264 h 21"/>
                    <a:gd name="T4" fmla="*/ 9841 w 8"/>
                    <a:gd name="T5" fmla="*/ 19608 h 21"/>
                    <a:gd name="T6" fmla="*/ 0 w 8"/>
                    <a:gd name="T7" fmla="*/ 26872 h 21"/>
                    <a:gd name="T8" fmla="*/ 12204 w 8"/>
                    <a:gd name="T9" fmla="*/ 31777 h 21"/>
                    <a:gd name="T10" fmla="*/ 9841 w 8"/>
                    <a:gd name="T11" fmla="*/ 51398 h 21"/>
                    <a:gd name="T12" fmla="*/ 17131 w 8"/>
                    <a:gd name="T13" fmla="*/ 41588 h 21"/>
                    <a:gd name="T14" fmla="*/ 19683 w 8"/>
                    <a:gd name="T15" fmla="*/ 14716 h 21"/>
                    <a:gd name="T16" fmla="*/ 12204 w 8"/>
                    <a:gd name="T17" fmla="*/ 9811 h 21"/>
                    <a:gd name="T18" fmla="*/ 12204 w 8"/>
                    <a:gd name="T19" fmla="*/ 0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21"/>
                    <a:gd name="T32" fmla="*/ 8 w 8"/>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21">
                      <a:moveTo>
                        <a:pt x="5" y="0"/>
                      </a:moveTo>
                      <a:lnTo>
                        <a:pt x="1" y="3"/>
                      </a:lnTo>
                      <a:lnTo>
                        <a:pt x="4" y="8"/>
                      </a:lnTo>
                      <a:lnTo>
                        <a:pt x="0" y="11"/>
                      </a:lnTo>
                      <a:lnTo>
                        <a:pt x="5" y="13"/>
                      </a:lnTo>
                      <a:lnTo>
                        <a:pt x="4" y="21"/>
                      </a:lnTo>
                      <a:lnTo>
                        <a:pt x="7" y="17"/>
                      </a:lnTo>
                      <a:lnTo>
                        <a:pt x="8" y="6"/>
                      </a:lnTo>
                      <a:lnTo>
                        <a:pt x="5" y="4"/>
                      </a:lnTo>
                      <a:lnTo>
                        <a:pt x="5"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6" name="Freeform 285"/>
                <p:cNvSpPr>
                  <a:spLocks noChangeAspect="1"/>
                </p:cNvSpPr>
                <p:nvPr/>
              </p:nvSpPr>
              <p:spPr bwMode="auto">
                <a:xfrm>
                  <a:off x="3214" y="828"/>
                  <a:ext cx="107" cy="68"/>
                </a:xfrm>
                <a:custGeom>
                  <a:avLst/>
                  <a:gdLst>
                    <a:gd name="T0" fmla="*/ 19140 w 8"/>
                    <a:gd name="T1" fmla="*/ 12580 h 5"/>
                    <a:gd name="T2" fmla="*/ 9657 w 8"/>
                    <a:gd name="T3" fmla="*/ 9982 h 5"/>
                    <a:gd name="T4" fmla="*/ 2327 w 8"/>
                    <a:gd name="T5" fmla="*/ 0 h 5"/>
                    <a:gd name="T6" fmla="*/ 0 w 8"/>
                    <a:gd name="T7" fmla="*/ 4991 h 5"/>
                    <a:gd name="T8" fmla="*/ 2327 w 8"/>
                    <a:gd name="T9" fmla="*/ 12580 h 5"/>
                    <a:gd name="T10" fmla="*/ 19140 w 8"/>
                    <a:gd name="T11" fmla="*/ 12580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8" y="5"/>
                      </a:moveTo>
                      <a:lnTo>
                        <a:pt x="4" y="4"/>
                      </a:lnTo>
                      <a:lnTo>
                        <a:pt x="1" y="0"/>
                      </a:lnTo>
                      <a:lnTo>
                        <a:pt x="0" y="2"/>
                      </a:lnTo>
                      <a:lnTo>
                        <a:pt x="1" y="5"/>
                      </a:lnTo>
                      <a:lnTo>
                        <a:pt x="8" y="5"/>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7" name="Freeform 286"/>
                <p:cNvSpPr>
                  <a:spLocks noChangeAspect="1"/>
                </p:cNvSpPr>
                <p:nvPr/>
              </p:nvSpPr>
              <p:spPr bwMode="auto">
                <a:xfrm>
                  <a:off x="2567" y="1368"/>
                  <a:ext cx="189" cy="215"/>
                </a:xfrm>
                <a:custGeom>
                  <a:avLst/>
                  <a:gdLst>
                    <a:gd name="T0" fmla="*/ 12393 w 14"/>
                    <a:gd name="T1" fmla="*/ 0 h 16"/>
                    <a:gd name="T2" fmla="*/ 9842 w 14"/>
                    <a:gd name="T3" fmla="*/ 12094 h 16"/>
                    <a:gd name="T4" fmla="*/ 4928 w 14"/>
                    <a:gd name="T5" fmla="*/ 7216 h 16"/>
                    <a:gd name="T6" fmla="*/ 0 w 14"/>
                    <a:gd name="T7" fmla="*/ 19498 h 16"/>
                    <a:gd name="T8" fmla="*/ 7479 w 14"/>
                    <a:gd name="T9" fmla="*/ 19498 h 16"/>
                    <a:gd name="T10" fmla="*/ 12393 w 14"/>
                    <a:gd name="T11" fmla="*/ 33943 h 16"/>
                    <a:gd name="T12" fmla="*/ 29525 w 14"/>
                    <a:gd name="T13" fmla="*/ 38821 h 16"/>
                    <a:gd name="T14" fmla="*/ 34452 w 14"/>
                    <a:gd name="T15" fmla="*/ 29065 h 16"/>
                    <a:gd name="T16" fmla="*/ 22235 w 14"/>
                    <a:gd name="T17" fmla="*/ 24201 h 16"/>
                    <a:gd name="T18" fmla="*/ 12393 w 14"/>
                    <a:gd name="T19" fmla="*/ 0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5" y="0"/>
                      </a:moveTo>
                      <a:lnTo>
                        <a:pt x="4" y="5"/>
                      </a:lnTo>
                      <a:lnTo>
                        <a:pt x="2" y="3"/>
                      </a:lnTo>
                      <a:lnTo>
                        <a:pt x="0" y="8"/>
                      </a:lnTo>
                      <a:lnTo>
                        <a:pt x="3" y="8"/>
                      </a:lnTo>
                      <a:lnTo>
                        <a:pt x="5" y="14"/>
                      </a:lnTo>
                      <a:lnTo>
                        <a:pt x="12" y="16"/>
                      </a:lnTo>
                      <a:lnTo>
                        <a:pt x="14" y="12"/>
                      </a:lnTo>
                      <a:lnTo>
                        <a:pt x="9" y="10"/>
                      </a:lnTo>
                      <a:lnTo>
                        <a:pt x="5"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8" name="Freeform 287"/>
                <p:cNvSpPr>
                  <a:spLocks noChangeAspect="1"/>
                </p:cNvSpPr>
                <p:nvPr/>
              </p:nvSpPr>
              <p:spPr bwMode="auto">
                <a:xfrm>
                  <a:off x="2635" y="1744"/>
                  <a:ext cx="121" cy="109"/>
                </a:xfrm>
                <a:custGeom>
                  <a:avLst/>
                  <a:gdLst>
                    <a:gd name="T0" fmla="*/ 0 w 9"/>
                    <a:gd name="T1" fmla="*/ 20233 h 8"/>
                    <a:gd name="T2" fmla="*/ 21874 w 9"/>
                    <a:gd name="T3" fmla="*/ 15219 h 8"/>
                    <a:gd name="T4" fmla="*/ 9761 w 9"/>
                    <a:gd name="T5" fmla="*/ 0 h 8"/>
                    <a:gd name="T6" fmla="*/ 2353 w 9"/>
                    <a:gd name="T7" fmla="*/ 2602 h 8"/>
                    <a:gd name="T8" fmla="*/ 9761 w 9"/>
                    <a:gd name="T9" fmla="*/ 15219 h 8"/>
                    <a:gd name="T10" fmla="*/ 0 w 9"/>
                    <a:gd name="T11" fmla="*/ 20233 h 8"/>
                    <a:gd name="T12" fmla="*/ 0 60000 65536"/>
                    <a:gd name="T13" fmla="*/ 0 60000 65536"/>
                    <a:gd name="T14" fmla="*/ 0 60000 65536"/>
                    <a:gd name="T15" fmla="*/ 0 60000 65536"/>
                    <a:gd name="T16" fmla="*/ 0 60000 65536"/>
                    <a:gd name="T17" fmla="*/ 0 60000 65536"/>
                    <a:gd name="T18" fmla="*/ 0 w 9"/>
                    <a:gd name="T19" fmla="*/ 0 h 8"/>
                    <a:gd name="T20" fmla="*/ 9 w 9"/>
                    <a:gd name="T21" fmla="*/ 8 h 8"/>
                  </a:gdLst>
                  <a:ahLst/>
                  <a:cxnLst>
                    <a:cxn ang="T12">
                      <a:pos x="T0" y="T1"/>
                    </a:cxn>
                    <a:cxn ang="T13">
                      <a:pos x="T2" y="T3"/>
                    </a:cxn>
                    <a:cxn ang="T14">
                      <a:pos x="T4" y="T5"/>
                    </a:cxn>
                    <a:cxn ang="T15">
                      <a:pos x="T6" y="T7"/>
                    </a:cxn>
                    <a:cxn ang="T16">
                      <a:pos x="T8" y="T9"/>
                    </a:cxn>
                    <a:cxn ang="T17">
                      <a:pos x="T10" y="T11"/>
                    </a:cxn>
                  </a:cxnLst>
                  <a:rect l="T18" t="T19" r="T20" b="T21"/>
                  <a:pathLst>
                    <a:path w="9" h="8">
                      <a:moveTo>
                        <a:pt x="0" y="8"/>
                      </a:moveTo>
                      <a:lnTo>
                        <a:pt x="9" y="6"/>
                      </a:lnTo>
                      <a:lnTo>
                        <a:pt x="4" y="0"/>
                      </a:lnTo>
                      <a:lnTo>
                        <a:pt x="1" y="1"/>
                      </a:lnTo>
                      <a:lnTo>
                        <a:pt x="4" y="6"/>
                      </a:lnTo>
                      <a:lnTo>
                        <a:pt x="0" y="8"/>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899" name="Freeform 288"/>
                <p:cNvSpPr>
                  <a:spLocks noChangeAspect="1"/>
                </p:cNvSpPr>
                <p:nvPr/>
              </p:nvSpPr>
              <p:spPr bwMode="auto">
                <a:xfrm>
                  <a:off x="2608" y="1987"/>
                  <a:ext cx="80" cy="94"/>
                </a:xfrm>
                <a:custGeom>
                  <a:avLst/>
                  <a:gdLst>
                    <a:gd name="T0" fmla="*/ 11907 w 6"/>
                    <a:gd name="T1" fmla="*/ 0 h 7"/>
                    <a:gd name="T2" fmla="*/ 2307 w 6"/>
                    <a:gd name="T3" fmla="*/ 4875 h 7"/>
                    <a:gd name="T4" fmla="*/ 0 w 6"/>
                    <a:gd name="T5" fmla="*/ 12086 h 7"/>
                    <a:gd name="T6" fmla="*/ 4800 w 6"/>
                    <a:gd name="T7" fmla="*/ 9736 h 7"/>
                    <a:gd name="T8" fmla="*/ 7107 w 6"/>
                    <a:gd name="T9" fmla="*/ 16947 h 7"/>
                    <a:gd name="T10" fmla="*/ 14227 w 6"/>
                    <a:gd name="T11" fmla="*/ 14610 h 7"/>
                    <a:gd name="T12" fmla="*/ 11907 w 6"/>
                    <a:gd name="T13" fmla="*/ 0 h 7"/>
                    <a:gd name="T14" fmla="*/ 0 60000 65536"/>
                    <a:gd name="T15" fmla="*/ 0 60000 65536"/>
                    <a:gd name="T16" fmla="*/ 0 60000 65536"/>
                    <a:gd name="T17" fmla="*/ 0 60000 65536"/>
                    <a:gd name="T18" fmla="*/ 0 60000 65536"/>
                    <a:gd name="T19" fmla="*/ 0 60000 65536"/>
                    <a:gd name="T20" fmla="*/ 0 60000 65536"/>
                    <a:gd name="T21" fmla="*/ 0 w 6"/>
                    <a:gd name="T22" fmla="*/ 0 h 7"/>
                    <a:gd name="T23" fmla="*/ 6 w 6"/>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7">
                      <a:moveTo>
                        <a:pt x="5" y="0"/>
                      </a:moveTo>
                      <a:lnTo>
                        <a:pt x="1" y="2"/>
                      </a:lnTo>
                      <a:lnTo>
                        <a:pt x="0" y="5"/>
                      </a:lnTo>
                      <a:lnTo>
                        <a:pt x="2" y="4"/>
                      </a:lnTo>
                      <a:lnTo>
                        <a:pt x="3" y="7"/>
                      </a:lnTo>
                      <a:lnTo>
                        <a:pt x="6" y="6"/>
                      </a:lnTo>
                      <a:lnTo>
                        <a:pt x="5"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00" name="Freeform 289"/>
                <p:cNvSpPr>
                  <a:spLocks noChangeAspect="1"/>
                </p:cNvSpPr>
                <p:nvPr/>
              </p:nvSpPr>
              <p:spPr bwMode="auto">
                <a:xfrm>
                  <a:off x="2837" y="2054"/>
                  <a:ext cx="27" cy="94"/>
                </a:xfrm>
                <a:custGeom>
                  <a:avLst/>
                  <a:gdLst>
                    <a:gd name="T0" fmla="*/ 0 w 2"/>
                    <a:gd name="T1" fmla="*/ 0 h 7"/>
                    <a:gd name="T2" fmla="*/ 0 w 2"/>
                    <a:gd name="T3" fmla="*/ 12086 h 7"/>
                    <a:gd name="T4" fmla="*/ 2551 w 2"/>
                    <a:gd name="T5" fmla="*/ 16947 h 7"/>
                    <a:gd name="T6" fmla="*/ 4914 w 2"/>
                    <a:gd name="T7" fmla="*/ 0 h 7"/>
                    <a:gd name="T8" fmla="*/ 0 w 2"/>
                    <a:gd name="T9" fmla="*/ 0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0" y="0"/>
                      </a:moveTo>
                      <a:lnTo>
                        <a:pt x="0" y="5"/>
                      </a:lnTo>
                      <a:lnTo>
                        <a:pt x="1" y="7"/>
                      </a:lnTo>
                      <a:lnTo>
                        <a:pt x="2" y="0"/>
                      </a:lnTo>
                      <a:lnTo>
                        <a:pt x="0"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01" name="Freeform 290"/>
                <p:cNvSpPr>
                  <a:spLocks noChangeAspect="1"/>
                </p:cNvSpPr>
                <p:nvPr/>
              </p:nvSpPr>
              <p:spPr bwMode="auto">
                <a:xfrm>
                  <a:off x="2406" y="1381"/>
                  <a:ext cx="80" cy="40"/>
                </a:xfrm>
                <a:custGeom>
                  <a:avLst/>
                  <a:gdLst>
                    <a:gd name="T0" fmla="*/ 14227 w 6"/>
                    <a:gd name="T1" fmla="*/ 0 h 3"/>
                    <a:gd name="T2" fmla="*/ 0 w 6"/>
                    <a:gd name="T3" fmla="*/ 2307 h 3"/>
                    <a:gd name="T4" fmla="*/ 11907 w 6"/>
                    <a:gd name="T5" fmla="*/ 7107 h 3"/>
                    <a:gd name="T6" fmla="*/ 14227 w 6"/>
                    <a:gd name="T7" fmla="*/ 0 h 3"/>
                    <a:gd name="T8" fmla="*/ 0 60000 65536"/>
                    <a:gd name="T9" fmla="*/ 0 60000 65536"/>
                    <a:gd name="T10" fmla="*/ 0 60000 65536"/>
                    <a:gd name="T11" fmla="*/ 0 60000 65536"/>
                    <a:gd name="T12" fmla="*/ 0 w 6"/>
                    <a:gd name="T13" fmla="*/ 0 h 3"/>
                    <a:gd name="T14" fmla="*/ 6 w 6"/>
                    <a:gd name="T15" fmla="*/ 3 h 3"/>
                  </a:gdLst>
                  <a:ahLst/>
                  <a:cxnLst>
                    <a:cxn ang="T8">
                      <a:pos x="T0" y="T1"/>
                    </a:cxn>
                    <a:cxn ang="T9">
                      <a:pos x="T2" y="T3"/>
                    </a:cxn>
                    <a:cxn ang="T10">
                      <a:pos x="T4" y="T5"/>
                    </a:cxn>
                    <a:cxn ang="T11">
                      <a:pos x="T6" y="T7"/>
                    </a:cxn>
                  </a:cxnLst>
                  <a:rect l="T12" t="T13" r="T14" b="T15"/>
                  <a:pathLst>
                    <a:path w="6" h="3">
                      <a:moveTo>
                        <a:pt x="6" y="0"/>
                      </a:moveTo>
                      <a:lnTo>
                        <a:pt x="0" y="1"/>
                      </a:lnTo>
                      <a:lnTo>
                        <a:pt x="5" y="3"/>
                      </a:lnTo>
                      <a:lnTo>
                        <a:pt x="6"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sp>
              <p:nvSpPr>
                <p:cNvPr id="4902" name="Freeform 291"/>
                <p:cNvSpPr>
                  <a:spLocks noChangeAspect="1"/>
                </p:cNvSpPr>
                <p:nvPr/>
              </p:nvSpPr>
              <p:spPr bwMode="auto">
                <a:xfrm>
                  <a:off x="2500" y="1084"/>
                  <a:ext cx="175" cy="256"/>
                </a:xfrm>
                <a:custGeom>
                  <a:avLst/>
                  <a:gdLst>
                    <a:gd name="T0" fmla="*/ 26815 w 13"/>
                    <a:gd name="T1" fmla="*/ 0 h 19"/>
                    <a:gd name="T2" fmla="*/ 9787 w 13"/>
                    <a:gd name="T3" fmla="*/ 9809 h 19"/>
                    <a:gd name="T4" fmla="*/ 9787 w 13"/>
                    <a:gd name="T5" fmla="*/ 17071 h 19"/>
                    <a:gd name="T6" fmla="*/ 0 w 13"/>
                    <a:gd name="T7" fmla="*/ 17071 h 19"/>
                    <a:gd name="T8" fmla="*/ 0 w 13"/>
                    <a:gd name="T9" fmla="*/ 46471 h 19"/>
                    <a:gd name="T10" fmla="*/ 21929 w 13"/>
                    <a:gd name="T11" fmla="*/ 29413 h 19"/>
                    <a:gd name="T12" fmla="*/ 19573 w 13"/>
                    <a:gd name="T13" fmla="*/ 21962 h 19"/>
                    <a:gd name="T14" fmla="*/ 31715 w 13"/>
                    <a:gd name="T15" fmla="*/ 14700 h 19"/>
                    <a:gd name="T16" fmla="*/ 26815 w 13"/>
                    <a:gd name="T17" fmla="*/ 12167 h 19"/>
                    <a:gd name="T18" fmla="*/ 26815 w 13"/>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19"/>
                    <a:gd name="T32" fmla="*/ 13 w 13"/>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19">
                      <a:moveTo>
                        <a:pt x="11" y="0"/>
                      </a:moveTo>
                      <a:lnTo>
                        <a:pt x="4" y="4"/>
                      </a:lnTo>
                      <a:lnTo>
                        <a:pt x="4" y="7"/>
                      </a:lnTo>
                      <a:lnTo>
                        <a:pt x="0" y="7"/>
                      </a:lnTo>
                      <a:lnTo>
                        <a:pt x="0" y="19"/>
                      </a:lnTo>
                      <a:lnTo>
                        <a:pt x="9" y="12"/>
                      </a:lnTo>
                      <a:lnTo>
                        <a:pt x="8" y="9"/>
                      </a:lnTo>
                      <a:lnTo>
                        <a:pt x="13" y="6"/>
                      </a:lnTo>
                      <a:lnTo>
                        <a:pt x="11" y="5"/>
                      </a:lnTo>
                      <a:lnTo>
                        <a:pt x="11" y="0"/>
                      </a:lnTo>
                    </a:path>
                  </a:pathLst>
                </a:custGeom>
                <a:grpFill/>
                <a:ln w="6350" cap="rnd">
                  <a:solidFill>
                    <a:schemeClr val="accent1"/>
                  </a:solidFill>
                  <a:prstDash val="solid"/>
                  <a:bevel/>
                  <a:headEnd/>
                  <a:tailEnd/>
                </a:ln>
              </p:spPr>
              <p:txBody>
                <a:bodyPr/>
                <a:lstStyle/>
                <a:p>
                  <a:endParaRPr lang="en-GB" dirty="0">
                    <a:solidFill>
                      <a:srgbClr val="404141"/>
                    </a:solidFill>
                  </a:endParaRPr>
                </a:p>
              </p:txBody>
            </p:sp>
          </p:grpSp>
        </p:grpSp>
        <p:sp>
          <p:nvSpPr>
            <p:cNvPr id="4689" name="Oval 4688"/>
            <p:cNvSpPr/>
            <p:nvPr/>
          </p:nvSpPr>
          <p:spPr>
            <a:xfrm>
              <a:off x="780491" y="3843851"/>
              <a:ext cx="787619" cy="317183"/>
            </a:xfrm>
            <a:prstGeom prst="ellipse">
              <a:avLst/>
            </a:prstGeom>
            <a:solidFill>
              <a:srgbClr val="534588"/>
            </a:solidFill>
            <a:ln w="9525" cap="flat" cmpd="sng" algn="ctr">
              <a:solidFill>
                <a:srgbClr val="128474"/>
              </a:solidFill>
              <a:prstDash val="solid"/>
            </a:ln>
            <a:effectLst/>
          </p:spPr>
          <p:txBody>
            <a:bodyPr lIns="84125" tIns="42062" rIns="84125" bIns="42062"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457200">
                <a:defRPr/>
              </a:pPr>
              <a:r>
                <a:rPr lang="en-US" sz="1400" b="1" dirty="0" smtClean="0">
                  <a:solidFill>
                    <a:srgbClr val="FFFFFE"/>
                  </a:solidFill>
                  <a:latin typeface="Arial"/>
                </a:rPr>
                <a:t>c500</a:t>
              </a:r>
              <a:endParaRPr lang="en-US" sz="1400" b="1" dirty="0">
                <a:solidFill>
                  <a:srgbClr val="FFFFFE"/>
                </a:solidFill>
                <a:latin typeface="Arial"/>
              </a:endParaRPr>
            </a:p>
          </p:txBody>
        </p:sp>
        <p:sp>
          <p:nvSpPr>
            <p:cNvPr id="4690" name="Oval 4689"/>
            <p:cNvSpPr/>
            <p:nvPr/>
          </p:nvSpPr>
          <p:spPr>
            <a:xfrm>
              <a:off x="204373" y="3071985"/>
              <a:ext cx="736293" cy="335512"/>
            </a:xfrm>
            <a:prstGeom prst="ellipse">
              <a:avLst/>
            </a:prstGeom>
            <a:solidFill>
              <a:srgbClr val="534588"/>
            </a:solidFill>
            <a:ln w="9525" cap="flat" cmpd="sng" algn="ctr">
              <a:solidFill>
                <a:srgbClr val="128474"/>
              </a:solidFill>
              <a:prstDash val="solid"/>
            </a:ln>
            <a:effectLst/>
          </p:spPr>
          <p:txBody>
            <a:bodyPr lIns="84125" tIns="42062" rIns="84125" bIns="42062"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457200">
                <a:defRPr/>
              </a:pPr>
              <a:r>
                <a:rPr lang="en-US" sz="1400" b="1" dirty="0" smtClean="0">
                  <a:solidFill>
                    <a:srgbClr val="FFFFFE"/>
                  </a:solidFill>
                  <a:latin typeface="Arial"/>
                </a:rPr>
                <a:t>c4,500</a:t>
              </a:r>
              <a:endParaRPr lang="en-US" sz="1400" b="1" dirty="0">
                <a:solidFill>
                  <a:srgbClr val="FFFFFE"/>
                </a:solidFill>
                <a:latin typeface="Arial"/>
              </a:endParaRPr>
            </a:p>
          </p:txBody>
        </p:sp>
        <p:sp>
          <p:nvSpPr>
            <p:cNvPr id="4691" name="Oval 4690"/>
            <p:cNvSpPr/>
            <p:nvPr/>
          </p:nvSpPr>
          <p:spPr>
            <a:xfrm>
              <a:off x="2888394" y="4003983"/>
              <a:ext cx="735650" cy="364443"/>
            </a:xfrm>
            <a:prstGeom prst="ellipse">
              <a:avLst/>
            </a:prstGeom>
            <a:solidFill>
              <a:srgbClr val="534588"/>
            </a:solidFill>
            <a:ln w="9525" cap="flat" cmpd="sng" algn="ctr">
              <a:solidFill>
                <a:srgbClr val="128474"/>
              </a:solidFill>
              <a:prstDash val="solid"/>
            </a:ln>
            <a:effectLst/>
          </p:spPr>
          <p:txBody>
            <a:bodyPr lIns="84125" tIns="42062" rIns="84125" bIns="42062"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457200">
                <a:defRPr/>
              </a:pPr>
              <a:r>
                <a:rPr lang="en-US" sz="1400" b="1" dirty="0" smtClean="0">
                  <a:solidFill>
                    <a:srgbClr val="FFFFFE"/>
                  </a:solidFill>
                  <a:latin typeface="Arial"/>
                </a:rPr>
                <a:t>c2,700</a:t>
              </a:r>
              <a:endParaRPr lang="en-US" sz="1400" b="1" dirty="0">
                <a:solidFill>
                  <a:srgbClr val="FFFFFE"/>
                </a:solidFill>
                <a:latin typeface="Arial"/>
              </a:endParaRPr>
            </a:p>
          </p:txBody>
        </p:sp>
        <p:sp>
          <p:nvSpPr>
            <p:cNvPr id="4692" name="Oval 4691"/>
            <p:cNvSpPr/>
            <p:nvPr/>
          </p:nvSpPr>
          <p:spPr>
            <a:xfrm>
              <a:off x="1786860" y="2895291"/>
              <a:ext cx="705291" cy="317183"/>
            </a:xfrm>
            <a:prstGeom prst="ellipse">
              <a:avLst/>
            </a:prstGeom>
            <a:solidFill>
              <a:srgbClr val="534588"/>
            </a:solidFill>
            <a:ln w="9525" cap="flat" cmpd="sng" algn="ctr">
              <a:solidFill>
                <a:srgbClr val="128474"/>
              </a:solidFill>
              <a:prstDash val="solid"/>
            </a:ln>
            <a:effectLst/>
          </p:spPr>
          <p:txBody>
            <a:bodyPr lIns="84125" tIns="42062" rIns="84125" bIns="42062"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457200">
                <a:defRPr/>
              </a:pPr>
              <a:r>
                <a:rPr lang="en-US" sz="1400" b="1" dirty="0" smtClean="0">
                  <a:solidFill>
                    <a:srgbClr val="FFFFFE"/>
                  </a:solidFill>
                  <a:latin typeface="Arial"/>
                </a:rPr>
                <a:t>c4,200</a:t>
              </a:r>
              <a:endParaRPr lang="en-US" sz="1400" b="1" dirty="0">
                <a:solidFill>
                  <a:srgbClr val="FFFFFE"/>
                </a:solidFill>
                <a:latin typeface="Arial"/>
              </a:endParaRPr>
            </a:p>
          </p:txBody>
        </p:sp>
      </p:grpSp>
    </p:spTree>
    <p:extLst>
      <p:ext uri="{BB962C8B-B14F-4D97-AF65-F5344CB8AC3E}">
        <p14:creationId xmlns:p14="http://schemas.microsoft.com/office/powerpoint/2010/main" val="4570922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ICON is an international CRO with extensive experience in</a:t>
            </a:r>
            <a:br>
              <a:rPr lang="en-US" dirty="0" smtClean="0"/>
            </a:br>
            <a:r>
              <a:rPr lang="en-US" dirty="0" smtClean="0"/>
              <a:t>data collection and management in numerous markets</a:t>
            </a:r>
            <a:endParaRPr lang="en-US" dirty="0"/>
          </a:p>
        </p:txBody>
      </p:sp>
      <p:pic>
        <p:nvPicPr>
          <p:cNvPr id="12" name="Picture 11" descr="ICHOM_Logo_green_RGB.png"/>
          <p:cNvPicPr>
            <a:picLocks noChangeAspect="1"/>
          </p:cNvPicPr>
          <p:nvPr/>
        </p:nvPicPr>
        <p:blipFill>
          <a:blip r:embed="rId2" cstate="print"/>
          <a:stretch>
            <a:fillRect/>
          </a:stretch>
        </p:blipFill>
        <p:spPr>
          <a:xfrm>
            <a:off x="8411697" y="185667"/>
            <a:ext cx="677270" cy="192006"/>
          </a:xfrm>
          <a:prstGeom prst="rect">
            <a:avLst/>
          </a:prstGeom>
        </p:spPr>
      </p:pic>
      <p:pic>
        <p:nvPicPr>
          <p:cNvPr id="13" name="Picture 2" descr="http://archive.fortune.com/assets/i2.cdn.turner.com/money/.element/img/1.0/sections/mag/fortune/fortunefastestgrowing/2009/snapshots/icon_plc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9449" y="407995"/>
            <a:ext cx="731956" cy="5489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Placeholder 4" descr="#Woman and Patient - blue.jpg"/>
          <p:cNvPicPr>
            <a:picLocks/>
          </p:cNvPicPr>
          <p:nvPr/>
        </p:nvPicPr>
        <p:blipFill rotWithShape="1">
          <a:blip r:embed="rId4" cstate="screen">
            <a:extLst>
              <a:ext uri="{28A0092B-C50C-407E-A947-70E740481C1C}">
                <a14:useLocalDpi xmlns:a14="http://schemas.microsoft.com/office/drawing/2010/main"/>
              </a:ext>
            </a:extLst>
          </a:blip>
          <a:srcRect/>
          <a:stretch/>
        </p:blipFill>
        <p:spPr>
          <a:xfrm>
            <a:off x="3770010" y="1971524"/>
            <a:ext cx="2057351" cy="2059930"/>
          </a:xfrm>
          <a:prstGeom prst="ellipse">
            <a:avLst/>
          </a:prstGeom>
        </p:spPr>
      </p:pic>
      <p:pic>
        <p:nvPicPr>
          <p:cNvPr id="8" name="Picture Placeholder 6" descr="shutterstock_254198473(cmyk).jpg"/>
          <p:cNvPicPr>
            <a:picLocks/>
          </p:cNvPicPr>
          <p:nvPr/>
        </p:nvPicPr>
        <p:blipFill rotWithShape="1">
          <a:blip r:embed="rId5" cstate="screen">
            <a:extLst>
              <a:ext uri="{28A0092B-C50C-407E-A947-70E740481C1C}">
                <a14:useLocalDpi xmlns:a14="http://schemas.microsoft.com/office/drawing/2010/main"/>
              </a:ext>
            </a:extLst>
          </a:blip>
          <a:srcRect/>
          <a:stretch/>
        </p:blipFill>
        <p:spPr>
          <a:xfrm>
            <a:off x="947137" y="1971524"/>
            <a:ext cx="2057351" cy="2059930"/>
          </a:xfrm>
          <a:prstGeom prst="ellipse">
            <a:avLst/>
          </a:prstGeom>
        </p:spPr>
      </p:pic>
      <p:pic>
        <p:nvPicPr>
          <p:cNvPr id="9" name="Picture Placeholder 9" descr="shutterstock_116697142-2.jpg"/>
          <p:cNvPicPr>
            <a:picLocks/>
          </p:cNvPicPr>
          <p:nvPr/>
        </p:nvPicPr>
        <p:blipFill>
          <a:blip r:embed="rId6" cstate="screen">
            <a:extLst>
              <a:ext uri="{28A0092B-C50C-407E-A947-70E740481C1C}">
                <a14:useLocalDpi xmlns:a14="http://schemas.microsoft.com/office/drawing/2010/main"/>
              </a:ext>
            </a:extLst>
          </a:blip>
          <a:srcRect/>
          <a:stretch>
            <a:fillRect/>
          </a:stretch>
        </p:blipFill>
        <p:spPr>
          <a:xfrm>
            <a:off x="6592883" y="1971524"/>
            <a:ext cx="2057351" cy="2059930"/>
          </a:xfrm>
          <a:prstGeom prst="ellipse">
            <a:avLst/>
          </a:prstGeom>
        </p:spPr>
      </p:pic>
      <p:sp>
        <p:nvSpPr>
          <p:cNvPr id="10" name="Rounded Rectangle 9"/>
          <p:cNvSpPr/>
          <p:nvPr/>
        </p:nvSpPr>
        <p:spPr>
          <a:xfrm>
            <a:off x="629637" y="4474105"/>
            <a:ext cx="1846730" cy="537090"/>
          </a:xfrm>
          <a:prstGeom prst="roundRect">
            <a:avLst/>
          </a:prstGeom>
          <a:solidFill>
            <a:srgbClr val="E2E2E2"/>
          </a:solidFill>
          <a:ln>
            <a:noFill/>
          </a:ln>
        </p:spPr>
        <p:style>
          <a:lnRef idx="1">
            <a:schemeClr val="accent1"/>
          </a:lnRef>
          <a:fillRef idx="3">
            <a:schemeClr val="accent1"/>
          </a:fillRef>
          <a:effectRef idx="2">
            <a:schemeClr val="accent1"/>
          </a:effectRef>
          <a:fontRef idx="minor">
            <a:schemeClr val="lt1"/>
          </a:fontRef>
        </p:style>
        <p:txBody>
          <a:bodyPr lIns="97974" tIns="48987" rIns="97974" bIns="48987" rtlCol="0" anchor="ctr"/>
          <a:lstStyle/>
          <a:p>
            <a:pPr algn="ctr"/>
            <a:r>
              <a:rPr lang="en-GB" sz="1400" b="1" dirty="0">
                <a:solidFill>
                  <a:srgbClr val="000000"/>
                </a:solidFill>
              </a:rPr>
              <a:t>Design</a:t>
            </a:r>
          </a:p>
        </p:txBody>
      </p:sp>
      <p:sp>
        <p:nvSpPr>
          <p:cNvPr id="11" name="Rounded Rectangle 10"/>
          <p:cNvSpPr/>
          <p:nvPr/>
        </p:nvSpPr>
        <p:spPr>
          <a:xfrm>
            <a:off x="2796088" y="4474105"/>
            <a:ext cx="1846730" cy="537090"/>
          </a:xfrm>
          <a:prstGeom prst="roundRect">
            <a:avLst/>
          </a:prstGeom>
          <a:solidFill>
            <a:srgbClr val="004750"/>
          </a:solidFill>
          <a:ln>
            <a:noFill/>
          </a:ln>
        </p:spPr>
        <p:style>
          <a:lnRef idx="1">
            <a:schemeClr val="accent1"/>
          </a:lnRef>
          <a:fillRef idx="3">
            <a:schemeClr val="accent1"/>
          </a:fillRef>
          <a:effectRef idx="2">
            <a:schemeClr val="accent1"/>
          </a:effectRef>
          <a:fontRef idx="minor">
            <a:schemeClr val="lt1"/>
          </a:fontRef>
        </p:style>
        <p:txBody>
          <a:bodyPr lIns="97974" tIns="48987" rIns="97974" bIns="48987" rtlCol="0" anchor="ctr"/>
          <a:lstStyle/>
          <a:p>
            <a:pPr algn="ctr"/>
            <a:r>
              <a:rPr lang="en-GB" sz="1400" b="1" dirty="0">
                <a:solidFill>
                  <a:srgbClr val="FFFFFF"/>
                </a:solidFill>
              </a:rPr>
              <a:t>Delivery</a:t>
            </a:r>
          </a:p>
        </p:txBody>
      </p:sp>
      <p:sp>
        <p:nvSpPr>
          <p:cNvPr id="14" name="Rounded Rectangle 13"/>
          <p:cNvSpPr/>
          <p:nvPr/>
        </p:nvSpPr>
        <p:spPr>
          <a:xfrm>
            <a:off x="4962538" y="4474105"/>
            <a:ext cx="1846730" cy="537090"/>
          </a:xfrm>
          <a:prstGeom prst="round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lIns="97974" tIns="48987" rIns="97974" bIns="48987" rtlCol="0" anchor="ctr"/>
          <a:lstStyle/>
          <a:p>
            <a:pPr algn="ctr"/>
            <a:r>
              <a:rPr lang="en-GB" sz="1400" b="1" dirty="0">
                <a:solidFill>
                  <a:srgbClr val="FFFFFF"/>
                </a:solidFill>
              </a:rPr>
              <a:t>Engagement</a:t>
            </a:r>
          </a:p>
        </p:txBody>
      </p:sp>
      <p:sp>
        <p:nvSpPr>
          <p:cNvPr id="15" name="Rounded Rectangle 14"/>
          <p:cNvSpPr/>
          <p:nvPr/>
        </p:nvSpPr>
        <p:spPr>
          <a:xfrm>
            <a:off x="7132037" y="4474105"/>
            <a:ext cx="1846730" cy="537090"/>
          </a:xfrm>
          <a:prstGeom prst="round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97974" tIns="48987" rIns="97974" bIns="48987" rtlCol="0" anchor="ctr"/>
          <a:lstStyle/>
          <a:p>
            <a:pPr algn="ctr"/>
            <a:r>
              <a:rPr lang="en-GB" sz="1400" b="1" dirty="0" smtClean="0">
                <a:solidFill>
                  <a:srgbClr val="FFFFFF"/>
                </a:solidFill>
              </a:rPr>
              <a:t>Commercialization</a:t>
            </a:r>
            <a:endParaRPr lang="en-GB" sz="1400" b="1" dirty="0">
              <a:solidFill>
                <a:srgbClr val="FFFFFF"/>
              </a:solidFill>
            </a:endParaRPr>
          </a:p>
        </p:txBody>
      </p:sp>
      <p:cxnSp>
        <p:nvCxnSpPr>
          <p:cNvPr id="16" name="Straight Connector 15"/>
          <p:cNvCxnSpPr/>
          <p:nvPr/>
        </p:nvCxnSpPr>
        <p:spPr>
          <a:xfrm>
            <a:off x="3726316" y="4335501"/>
            <a:ext cx="0" cy="125988"/>
          </a:xfrm>
          <a:prstGeom prst="line">
            <a:avLst/>
          </a:prstGeom>
          <a:ln w="15875" cmpd="sng">
            <a:solidFill>
              <a:srgbClr val="00475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59735" y="4330026"/>
            <a:ext cx="0" cy="125988"/>
          </a:xfrm>
          <a:prstGeom prst="line">
            <a:avLst/>
          </a:prstGeom>
          <a:ln w="15875" cmpd="sng">
            <a:solidFill>
              <a:srgbClr val="F37032"/>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50755" y="4330026"/>
            <a:ext cx="0" cy="125988"/>
          </a:xfrm>
          <a:prstGeom prst="line">
            <a:avLst/>
          </a:prstGeom>
          <a:ln w="15875" cmpd="sng">
            <a:solidFill>
              <a:srgbClr val="E2E2E2"/>
            </a:solidFill>
            <a:prstDash val="dash"/>
          </a:ln>
          <a:effectLst/>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629637" y="1679424"/>
            <a:ext cx="8346082" cy="2656075"/>
          </a:xfrm>
          <a:prstGeom prst="roundRect">
            <a:avLst>
              <a:gd name="adj" fmla="val 12998"/>
            </a:avLst>
          </a:prstGeom>
          <a:noFill/>
          <a:ln w="15875">
            <a:solidFill>
              <a:srgbClr val="008FC8"/>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5348" tIns="52674" rIns="105348" bIns="52674" rtlCol="0" anchor="ctr"/>
          <a:lstStyle/>
          <a:p>
            <a:pPr algn="ctr"/>
            <a:endParaRPr lang="en-GB">
              <a:solidFill>
                <a:srgbClr val="FFFFFF"/>
              </a:solidFill>
            </a:endParaRPr>
          </a:p>
        </p:txBody>
      </p:sp>
      <p:sp>
        <p:nvSpPr>
          <p:cNvPr id="20" name="Text Placeholder 8"/>
          <p:cNvSpPr txBox="1">
            <a:spLocks/>
          </p:cNvSpPr>
          <p:nvPr/>
        </p:nvSpPr>
        <p:spPr>
          <a:xfrm>
            <a:off x="4065225" y="1427407"/>
            <a:ext cx="1476476" cy="486729"/>
          </a:xfrm>
          <a:prstGeom prst="rect">
            <a:avLst/>
          </a:prstGeom>
          <a:solidFill>
            <a:schemeClr val="bg1"/>
          </a:solidFill>
          <a:ln>
            <a:solidFill>
              <a:schemeClr val="bg1"/>
            </a:solidFill>
          </a:ln>
        </p:spPr>
        <p:txBody>
          <a:bodyPr wrap="square" lIns="0" tIns="48987" rIns="0" bIns="48987">
            <a:sp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kern="1200">
                <a:solidFill>
                  <a:schemeClr val="tx1"/>
                </a:solidFill>
                <a:latin typeface="+mn-lt"/>
                <a:ea typeface="+mn-ea"/>
                <a:cs typeface="+mn-cs"/>
              </a:defRPr>
            </a:lvl1pPr>
            <a:lvl2pPr marL="4754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1"/>
                </a:solidFill>
                <a:latin typeface="+mn-lt"/>
                <a:ea typeface="+mn-ea"/>
                <a:cs typeface="+mn-cs"/>
              </a:defRPr>
            </a:lvl2pPr>
            <a:lvl3pPr marL="7040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2"/>
                </a:solidFill>
                <a:latin typeface="+mn-lt"/>
                <a:ea typeface="+mn-ea"/>
                <a:cs typeface="+mn-cs"/>
              </a:defRPr>
            </a:lvl3pPr>
            <a:lvl4pPr marL="932688" indent="-228600" algn="l" defTabSz="914400" rtl="0" eaLnBrk="1" latinLnBrk="0" hangingPunct="1">
              <a:spcBef>
                <a:spcPts val="0"/>
              </a:spcBef>
              <a:spcAft>
                <a:spcPts val="600"/>
              </a:spcAft>
              <a:buClr>
                <a:schemeClr val="tx1"/>
              </a:buClr>
              <a:buFont typeface="Arial" panose="020B0604020202020204" pitchFamily="34" charset="0"/>
              <a:buChar char="–"/>
              <a:defRPr sz="1400" kern="1200">
                <a:solidFill>
                  <a:schemeClr val="tx2"/>
                </a:solidFill>
                <a:latin typeface="+mn-lt"/>
                <a:ea typeface="+mn-ea"/>
                <a:cs typeface="+mn-cs"/>
              </a:defRPr>
            </a:lvl4pPr>
            <a:lvl5pPr marL="1161288" indent="-228600" algn="l" defTabSz="914400" rtl="0" eaLnBrk="1" latinLnBrk="0" hangingPunct="1">
              <a:spcBef>
                <a:spcPts val="0"/>
              </a:spcBef>
              <a:spcAft>
                <a:spcPts val="600"/>
              </a:spcAft>
              <a:buClr>
                <a:schemeClr val="tx1"/>
              </a:buClr>
              <a:buFont typeface="Arial" panose="020B0604020202020204" pitchFamily="34" charset="0"/>
              <a:buChar char="–"/>
              <a:defRPr sz="12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90000"/>
              </a:lnSpc>
              <a:defRPr/>
            </a:pPr>
            <a:r>
              <a:rPr lang="en-GB" sz="1400" b="1" dirty="0" smtClean="0">
                <a:solidFill>
                  <a:srgbClr val="008FC8"/>
                </a:solidFill>
                <a:latin typeface="+mj-lt"/>
                <a:ea typeface="Helvetica Neue LT Std 45 Light" charset="0"/>
                <a:cs typeface="Arial"/>
              </a:rPr>
              <a:t>Patient </a:t>
            </a:r>
            <a:br>
              <a:rPr lang="en-GB" sz="1400" b="1" dirty="0" smtClean="0">
                <a:solidFill>
                  <a:srgbClr val="008FC8"/>
                </a:solidFill>
                <a:latin typeface="+mj-lt"/>
                <a:ea typeface="Helvetica Neue LT Std 45 Light" charset="0"/>
                <a:cs typeface="Arial"/>
              </a:rPr>
            </a:br>
            <a:r>
              <a:rPr lang="en-GB" sz="1400" b="1" dirty="0" smtClean="0">
                <a:solidFill>
                  <a:srgbClr val="008FC8"/>
                </a:solidFill>
                <a:latin typeface="+mj-lt"/>
                <a:ea typeface="Helvetica Neue LT Std 45 Light" charset="0"/>
                <a:cs typeface="Arial"/>
              </a:rPr>
              <a:t>communities data</a:t>
            </a:r>
            <a:endParaRPr lang="en-US" sz="1400" b="1" dirty="0" smtClean="0">
              <a:solidFill>
                <a:srgbClr val="008FC8"/>
              </a:solidFill>
              <a:latin typeface="+mj-lt"/>
              <a:ea typeface="Helvetica Neue LT Std 45 Light" charset="0"/>
              <a:cs typeface="Arial"/>
            </a:endParaRPr>
          </a:p>
        </p:txBody>
      </p:sp>
      <p:sp>
        <p:nvSpPr>
          <p:cNvPr id="21" name="Text Placeholder 8"/>
          <p:cNvSpPr txBox="1">
            <a:spLocks/>
          </p:cNvSpPr>
          <p:nvPr/>
        </p:nvSpPr>
        <p:spPr>
          <a:xfrm>
            <a:off x="6953518" y="1529007"/>
            <a:ext cx="1332152" cy="292830"/>
          </a:xfrm>
          <a:prstGeom prst="rect">
            <a:avLst/>
          </a:prstGeom>
          <a:solidFill>
            <a:schemeClr val="bg1"/>
          </a:solidFill>
          <a:ln>
            <a:solidFill>
              <a:schemeClr val="bg1"/>
            </a:solidFill>
          </a:ln>
        </p:spPr>
        <p:txBody>
          <a:bodyPr wrap="square" lIns="0" tIns="48987" rIns="0" bIns="48987">
            <a:sp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kern="1200">
                <a:solidFill>
                  <a:schemeClr val="tx1"/>
                </a:solidFill>
                <a:latin typeface="+mn-lt"/>
                <a:ea typeface="+mn-ea"/>
                <a:cs typeface="+mn-cs"/>
              </a:defRPr>
            </a:lvl1pPr>
            <a:lvl2pPr marL="4754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1"/>
                </a:solidFill>
                <a:latin typeface="+mn-lt"/>
                <a:ea typeface="+mn-ea"/>
                <a:cs typeface="+mn-cs"/>
              </a:defRPr>
            </a:lvl2pPr>
            <a:lvl3pPr marL="7040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2"/>
                </a:solidFill>
                <a:latin typeface="+mn-lt"/>
                <a:ea typeface="+mn-ea"/>
                <a:cs typeface="+mn-cs"/>
              </a:defRPr>
            </a:lvl3pPr>
            <a:lvl4pPr marL="932688" indent="-228600" algn="l" defTabSz="914400" rtl="0" eaLnBrk="1" latinLnBrk="0" hangingPunct="1">
              <a:spcBef>
                <a:spcPts val="0"/>
              </a:spcBef>
              <a:spcAft>
                <a:spcPts val="600"/>
              </a:spcAft>
              <a:buClr>
                <a:schemeClr val="tx1"/>
              </a:buClr>
              <a:buFont typeface="Arial" panose="020B0604020202020204" pitchFamily="34" charset="0"/>
              <a:buChar char="–"/>
              <a:defRPr sz="1400" kern="1200">
                <a:solidFill>
                  <a:schemeClr val="tx2"/>
                </a:solidFill>
                <a:latin typeface="+mn-lt"/>
                <a:ea typeface="+mn-ea"/>
                <a:cs typeface="+mn-cs"/>
              </a:defRPr>
            </a:lvl4pPr>
            <a:lvl5pPr marL="1161288" indent="-228600" algn="l" defTabSz="914400" rtl="0" eaLnBrk="1" latinLnBrk="0" hangingPunct="1">
              <a:spcBef>
                <a:spcPts val="0"/>
              </a:spcBef>
              <a:spcAft>
                <a:spcPts val="600"/>
              </a:spcAft>
              <a:buClr>
                <a:schemeClr val="tx1"/>
              </a:buClr>
              <a:buFont typeface="Arial" panose="020B0604020202020204" pitchFamily="34" charset="0"/>
              <a:buChar char="–"/>
              <a:defRPr sz="12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90000"/>
              </a:lnSpc>
              <a:defRPr/>
            </a:pPr>
            <a:r>
              <a:rPr lang="en-GB" sz="1400" b="1" dirty="0" smtClean="0">
                <a:solidFill>
                  <a:srgbClr val="008FC8"/>
                </a:solidFill>
                <a:latin typeface="+mj-lt"/>
                <a:ea typeface="Helvetica Neue LT Std 45 Light" charset="0"/>
                <a:cs typeface="Arial"/>
              </a:rPr>
              <a:t>Real world data</a:t>
            </a:r>
            <a:endParaRPr lang="en-US" sz="1400" b="1" dirty="0" smtClean="0">
              <a:solidFill>
                <a:srgbClr val="008FC8"/>
              </a:solidFill>
              <a:latin typeface="+mj-lt"/>
              <a:ea typeface="Helvetica Neue LT Std 45 Light" charset="0"/>
              <a:cs typeface="Arial"/>
            </a:endParaRPr>
          </a:p>
        </p:txBody>
      </p:sp>
      <p:sp>
        <p:nvSpPr>
          <p:cNvPr id="22" name="Text Placeholder 8"/>
          <p:cNvSpPr txBox="1">
            <a:spLocks/>
          </p:cNvSpPr>
          <p:nvPr/>
        </p:nvSpPr>
        <p:spPr>
          <a:xfrm>
            <a:off x="1375197" y="1414707"/>
            <a:ext cx="1200052" cy="529818"/>
          </a:xfrm>
          <a:prstGeom prst="rect">
            <a:avLst/>
          </a:prstGeom>
          <a:solidFill>
            <a:schemeClr val="bg1"/>
          </a:solidFill>
          <a:ln>
            <a:solidFill>
              <a:schemeClr val="bg1"/>
            </a:solidFill>
          </a:ln>
        </p:spPr>
        <p:txBody>
          <a:bodyPr wrap="square" lIns="0" tIns="48987" rIns="0" bIns="48987">
            <a:sp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kern="1200">
                <a:solidFill>
                  <a:schemeClr val="tx1"/>
                </a:solidFill>
                <a:latin typeface="+mn-lt"/>
                <a:ea typeface="+mn-ea"/>
                <a:cs typeface="+mn-cs"/>
              </a:defRPr>
            </a:lvl1pPr>
            <a:lvl2pPr marL="4754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1"/>
                </a:solidFill>
                <a:latin typeface="+mn-lt"/>
                <a:ea typeface="+mn-ea"/>
                <a:cs typeface="+mn-cs"/>
              </a:defRPr>
            </a:lvl2pPr>
            <a:lvl3pPr marL="704088" indent="-228600" algn="l" defTabSz="914400" rtl="0" eaLnBrk="1" latinLnBrk="0" hangingPunct="1">
              <a:spcBef>
                <a:spcPts val="0"/>
              </a:spcBef>
              <a:spcAft>
                <a:spcPts val="600"/>
              </a:spcAft>
              <a:buClr>
                <a:schemeClr val="tx1"/>
              </a:buClr>
              <a:buFont typeface="Arial" panose="020B0604020202020204" pitchFamily="34" charset="0"/>
              <a:buChar char="–"/>
              <a:defRPr sz="1600" kern="1200">
                <a:solidFill>
                  <a:schemeClr val="tx2"/>
                </a:solidFill>
                <a:latin typeface="+mn-lt"/>
                <a:ea typeface="+mn-ea"/>
                <a:cs typeface="+mn-cs"/>
              </a:defRPr>
            </a:lvl3pPr>
            <a:lvl4pPr marL="932688" indent="-228600" algn="l" defTabSz="914400" rtl="0" eaLnBrk="1" latinLnBrk="0" hangingPunct="1">
              <a:spcBef>
                <a:spcPts val="0"/>
              </a:spcBef>
              <a:spcAft>
                <a:spcPts val="600"/>
              </a:spcAft>
              <a:buClr>
                <a:schemeClr val="tx1"/>
              </a:buClr>
              <a:buFont typeface="Arial" panose="020B0604020202020204" pitchFamily="34" charset="0"/>
              <a:buChar char="–"/>
              <a:defRPr sz="1400" kern="1200">
                <a:solidFill>
                  <a:schemeClr val="tx2"/>
                </a:solidFill>
                <a:latin typeface="+mn-lt"/>
                <a:ea typeface="+mn-ea"/>
                <a:cs typeface="+mn-cs"/>
              </a:defRPr>
            </a:lvl4pPr>
            <a:lvl5pPr marL="1161288" indent="-228600" algn="l" defTabSz="914400" rtl="0" eaLnBrk="1" latinLnBrk="0" hangingPunct="1">
              <a:spcBef>
                <a:spcPts val="0"/>
              </a:spcBef>
              <a:spcAft>
                <a:spcPts val="600"/>
              </a:spcAft>
              <a:buClr>
                <a:schemeClr val="tx1"/>
              </a:buClr>
              <a:buFont typeface="Arial" panose="020B0604020202020204" pitchFamily="34" charset="0"/>
              <a:buChar char="–"/>
              <a:defRPr sz="12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defRPr/>
            </a:pPr>
            <a:r>
              <a:rPr lang="en-GB" sz="1400" b="1" dirty="0" smtClean="0">
                <a:solidFill>
                  <a:srgbClr val="008FC8"/>
                </a:solidFill>
                <a:latin typeface="+mj-lt"/>
                <a:ea typeface="Helvetica Neue LT Std 45 Light" charset="0"/>
                <a:cs typeface="Arial"/>
              </a:rPr>
              <a:t>Clinical </a:t>
            </a:r>
            <a:br>
              <a:rPr lang="en-GB" sz="1400" b="1" dirty="0" smtClean="0">
                <a:solidFill>
                  <a:srgbClr val="008FC8"/>
                </a:solidFill>
                <a:latin typeface="+mj-lt"/>
                <a:ea typeface="Helvetica Neue LT Std 45 Light" charset="0"/>
                <a:cs typeface="Arial"/>
              </a:rPr>
            </a:br>
            <a:r>
              <a:rPr lang="en-GB" sz="1400" b="1" dirty="0" smtClean="0">
                <a:solidFill>
                  <a:srgbClr val="008FC8"/>
                </a:solidFill>
                <a:latin typeface="+mj-lt"/>
                <a:ea typeface="Helvetica Neue LT Std 45 Light" charset="0"/>
                <a:cs typeface="Arial"/>
              </a:rPr>
              <a:t>research data</a:t>
            </a:r>
            <a:endParaRPr lang="en-US" sz="1400" b="1" dirty="0" smtClean="0">
              <a:solidFill>
                <a:srgbClr val="008FC8"/>
              </a:solidFill>
              <a:latin typeface="+mj-lt"/>
              <a:ea typeface="Helvetica Neue LT Std 45 Light" charset="0"/>
              <a:cs typeface="Arial"/>
            </a:endParaRPr>
          </a:p>
        </p:txBody>
      </p:sp>
      <p:cxnSp>
        <p:nvCxnSpPr>
          <p:cNvPr id="23" name="Straight Connector 22"/>
          <p:cNvCxnSpPr/>
          <p:nvPr/>
        </p:nvCxnSpPr>
        <p:spPr>
          <a:xfrm>
            <a:off x="8052354" y="4330025"/>
            <a:ext cx="0" cy="125988"/>
          </a:xfrm>
          <a:prstGeom prst="line">
            <a:avLst/>
          </a:prstGeom>
          <a:ln w="15875" cmpd="sng">
            <a:solidFill>
              <a:srgbClr val="575757"/>
            </a:solidFill>
            <a:prstDash val="dash"/>
          </a:ln>
          <a:effectLst/>
        </p:spPr>
        <p:style>
          <a:lnRef idx="2">
            <a:schemeClr val="accent1"/>
          </a:lnRef>
          <a:fillRef idx="0">
            <a:schemeClr val="accent1"/>
          </a:fillRef>
          <a:effectRef idx="1">
            <a:schemeClr val="accent1"/>
          </a:effectRef>
          <a:fontRef idx="minor">
            <a:schemeClr val="tx1"/>
          </a:fontRef>
        </p:style>
      </p:cxnSp>
      <p:sp>
        <p:nvSpPr>
          <p:cNvPr id="24" name="Text Placeholder 6"/>
          <p:cNvSpPr txBox="1">
            <a:spLocks/>
          </p:cNvSpPr>
          <p:nvPr/>
        </p:nvSpPr>
        <p:spPr>
          <a:xfrm>
            <a:off x="572295" y="5035532"/>
            <a:ext cx="1985732" cy="1558925"/>
          </a:xfrm>
          <a:prstGeom prst="rect">
            <a:avLst/>
          </a:prstGeom>
        </p:spPr>
        <p:txBody>
          <a:bodyPr lIns="105348" tIns="52674" rIns="105348" bIns="52674"/>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defRPr/>
            </a:pPr>
            <a:r>
              <a:rPr lang="en-GB" sz="1000" dirty="0">
                <a:latin typeface="Arial"/>
                <a:cs typeface="Arial"/>
              </a:rPr>
              <a:t>Accesses clinical and real world data to enhance protocol design, profile/match patients to trials and develop model scenarios to assess the impact on timing and cost. </a:t>
            </a:r>
            <a:endParaRPr lang="en-US" sz="1000" dirty="0">
              <a:latin typeface="Arial"/>
              <a:cs typeface="Arial"/>
            </a:endParaRPr>
          </a:p>
        </p:txBody>
      </p:sp>
      <p:sp>
        <p:nvSpPr>
          <p:cNvPr id="25" name="Text Placeholder 8"/>
          <p:cNvSpPr txBox="1">
            <a:spLocks/>
          </p:cNvSpPr>
          <p:nvPr/>
        </p:nvSpPr>
        <p:spPr>
          <a:xfrm>
            <a:off x="2765182" y="5035532"/>
            <a:ext cx="1985731" cy="1471985"/>
          </a:xfrm>
          <a:prstGeom prst="rect">
            <a:avLst/>
          </a:prstGeom>
        </p:spPr>
        <p:txBody>
          <a:bodyPr lIns="105348" tIns="52674" rIns="105348" bIns="52674"/>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defRPr/>
            </a:pPr>
            <a:r>
              <a:rPr lang="en-GB" sz="1000" dirty="0">
                <a:latin typeface="Arial"/>
                <a:ea typeface="Helvetica Neue LT Std 45 Light" charset="0"/>
                <a:cs typeface="Arial"/>
              </a:rPr>
              <a:t>Collects real-time data during the trial process enabling better decision making and the successful implementation of clinical trial strategies that significantly improve efficiency in clinical trials.</a:t>
            </a:r>
            <a:endParaRPr lang="en-US" dirty="0" smtClean="0">
              <a:latin typeface="Arial"/>
              <a:cs typeface="Arial"/>
            </a:endParaRPr>
          </a:p>
          <a:p>
            <a:pPr>
              <a:lnSpc>
                <a:spcPct val="90000"/>
              </a:lnSpc>
              <a:defRPr/>
            </a:pPr>
            <a:endParaRPr lang="en-US" sz="1000" dirty="0">
              <a:latin typeface="Arial"/>
              <a:ea typeface="Helvetica Neue LT Std 45 Light" charset="0"/>
              <a:cs typeface="Arial"/>
            </a:endParaRPr>
          </a:p>
        </p:txBody>
      </p:sp>
      <p:sp>
        <p:nvSpPr>
          <p:cNvPr id="26" name="Text Placeholder 8"/>
          <p:cNvSpPr txBox="1">
            <a:spLocks/>
          </p:cNvSpPr>
          <p:nvPr/>
        </p:nvSpPr>
        <p:spPr>
          <a:xfrm>
            <a:off x="4916028" y="5035532"/>
            <a:ext cx="1985732" cy="1335848"/>
          </a:xfrm>
          <a:prstGeom prst="rect">
            <a:avLst/>
          </a:prstGeom>
        </p:spPr>
        <p:txBody>
          <a:bodyPr vert="horz" lIns="105348" tIns="52674" rIns="105348" bIns="52674" rtlCol="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defRPr/>
            </a:pPr>
            <a:r>
              <a:rPr lang="en-GB" sz="1000" b="0" dirty="0">
                <a:solidFill>
                  <a:schemeClr val="tx1"/>
                </a:solidFill>
                <a:latin typeface="Arial"/>
                <a:ea typeface="Helvetica Neue LT Std 45 Light" charset="0"/>
                <a:cs typeface="Arial"/>
              </a:rPr>
              <a:t>Uses data and evidence based research to develop solutions that engage investigators and patients more effectively and improve patient recruitment and retention</a:t>
            </a:r>
            <a:r>
              <a:rPr lang="en-US" sz="1000" dirty="0">
                <a:solidFill>
                  <a:schemeClr val="tx1"/>
                </a:solidFill>
                <a:latin typeface="Arial"/>
                <a:ea typeface="Helvetica Neue LT Std 45 Light" charset="0"/>
                <a:cs typeface="Arial"/>
              </a:rPr>
              <a:t>.</a:t>
            </a:r>
            <a:endParaRPr lang="en-US" sz="1000" b="0" dirty="0">
              <a:solidFill>
                <a:schemeClr val="tx1"/>
              </a:solidFill>
              <a:latin typeface="Arial"/>
              <a:ea typeface="Helvetica Neue LT Std 45 Light" charset="0"/>
              <a:cs typeface="Arial"/>
            </a:endParaRPr>
          </a:p>
        </p:txBody>
      </p:sp>
      <p:sp>
        <p:nvSpPr>
          <p:cNvPr id="27" name="Text Placeholder 8"/>
          <p:cNvSpPr txBox="1">
            <a:spLocks/>
          </p:cNvSpPr>
          <p:nvPr/>
        </p:nvSpPr>
        <p:spPr>
          <a:xfrm>
            <a:off x="7150955" y="5035532"/>
            <a:ext cx="1985731" cy="1270000"/>
          </a:xfrm>
          <a:prstGeom prst="rect">
            <a:avLst/>
          </a:prstGeom>
        </p:spPr>
        <p:txBody>
          <a:bodyPr lIns="105348" tIns="52674" rIns="105348" bIns="52674"/>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1000" dirty="0">
                <a:latin typeface="Arial"/>
                <a:ea typeface="Helvetica Neue LT Std 45 Light" charset="0"/>
                <a:cs typeface="Arial"/>
              </a:rPr>
              <a:t>Uses real word data analysis from multiple sources to enable deeper insights into the safety and value of new treatments to develop commercialisation strategies and provide effective engagement plans for payers, prescribers and regulators. </a:t>
            </a:r>
            <a:endParaRPr lang="en-US" sz="1000" dirty="0">
              <a:latin typeface="Arial"/>
              <a:ea typeface="Helvetica Neue LT Std 45 Light" charset="0"/>
              <a:cs typeface="Arial"/>
            </a:endParaRPr>
          </a:p>
          <a:p>
            <a:pPr>
              <a:lnSpc>
                <a:spcPct val="90000"/>
              </a:lnSpc>
            </a:pPr>
            <a:endParaRPr lang="en-US" dirty="0">
              <a:latin typeface="Arial"/>
              <a:cs typeface="Arial"/>
            </a:endParaRPr>
          </a:p>
        </p:txBody>
      </p:sp>
    </p:spTree>
    <p:extLst>
      <p:ext uri="{BB962C8B-B14F-4D97-AF65-F5344CB8AC3E}">
        <p14:creationId xmlns:p14="http://schemas.microsoft.com/office/powerpoint/2010/main" val="3150556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ICON is excited to partner with ICHOM on this journey</a:t>
            </a:r>
            <a:endParaRPr lang="en-US" dirty="0"/>
          </a:p>
        </p:txBody>
      </p:sp>
      <p:sp>
        <p:nvSpPr>
          <p:cNvPr id="4" name="ColumnHeader"/>
          <p:cNvSpPr>
            <a:spLocks noChangeArrowheads="1"/>
          </p:cNvSpPr>
          <p:nvPr/>
        </p:nvSpPr>
        <p:spPr bwMode="gray">
          <a:xfrm>
            <a:off x="612775" y="1299686"/>
            <a:ext cx="3963053" cy="738664"/>
          </a:xfrm>
          <a:prstGeom prst="rect">
            <a:avLst/>
          </a:prstGeom>
          <a:solidFill>
            <a:srgbClr val="FFFFFF"/>
          </a:solidFill>
          <a:ln w="9525" algn="ctr">
            <a:noFill/>
            <a:miter lim="800000"/>
            <a:headEnd type="none" w="lg" len="lg"/>
            <a:tailEnd type="none" w="lg" len="lg"/>
          </a:ln>
          <a:effectLst>
            <a:outerShdw dist="25400" dir="5400000" sx="99000" sy="99000" algn="ctr" rotWithShape="0">
              <a:srgbClr val="A6CE39"/>
            </a:outerShdw>
          </a:effectLst>
        </p:spPr>
        <p:txBody>
          <a:bodyPr tIns="91440" bIns="91440" anchor="b">
            <a:spAutoFit/>
          </a:bodyPr>
          <a:lstStyle/>
          <a:p>
            <a:pPr algn="ctr">
              <a:defRPr/>
            </a:pPr>
            <a:r>
              <a:rPr lang="en-CA" b="1" kern="0" dirty="0" smtClean="0">
                <a:solidFill>
                  <a:srgbClr val="000000"/>
                </a:solidFill>
                <a:cs typeface="Arial" pitchFamily="34" charset="0"/>
                <a:sym typeface="Corbel"/>
              </a:rPr>
              <a:t>The benchmarking partnership aligns well with our core mission…</a:t>
            </a:r>
            <a:endParaRPr lang="en-CA" b="1" kern="0" dirty="0">
              <a:solidFill>
                <a:srgbClr val="000000"/>
              </a:solidFill>
              <a:cs typeface="Arial" pitchFamily="34" charset="0"/>
              <a:sym typeface="Corbel"/>
            </a:endParaRPr>
          </a:p>
        </p:txBody>
      </p:sp>
      <p:sp>
        <p:nvSpPr>
          <p:cNvPr id="5" name="TextColumnContent"/>
          <p:cNvSpPr>
            <a:spLocks noChangeArrowheads="1"/>
          </p:cNvSpPr>
          <p:nvPr/>
        </p:nvSpPr>
        <p:spPr bwMode="gray">
          <a:xfrm>
            <a:off x="612775" y="2038350"/>
            <a:ext cx="3963054" cy="3602038"/>
          </a:xfrm>
          <a:prstGeom prst="rect">
            <a:avLst/>
          </a:prstGeom>
          <a:noFill/>
          <a:ln w="9525" algn="ctr">
            <a:noFill/>
            <a:miter lim="800000"/>
            <a:headEnd type="none" w="lg" len="lg"/>
            <a:tailEnd type="none" w="lg" len="lg"/>
          </a:ln>
          <a:effectLst/>
        </p:spPr>
        <p:txBody>
          <a:bodyPr tIns="91440" bIns="91440" anchor="t" anchorCtr="0"/>
          <a:lstStyle/>
          <a:p>
            <a:pPr>
              <a:buClr>
                <a:srgbClr val="000000"/>
              </a:buClr>
              <a:buSzPct val="100000"/>
              <a:buFont typeface=""/>
              <a:buNone/>
            </a:pPr>
            <a:r>
              <a:rPr lang="en-CA" sz="1600" b="1" dirty="0" smtClean="0">
                <a:solidFill>
                  <a:srgbClr val="000000"/>
                </a:solidFill>
                <a:sym typeface="Corbel"/>
              </a:rPr>
              <a:t>Patients  and the delivery of new therapies are at the forefront of our mission</a:t>
            </a:r>
          </a:p>
          <a:p>
            <a:pPr marL="184150" lvl="1" indent="-174625">
              <a:buClr>
                <a:srgbClr val="A6CE39"/>
              </a:buClr>
              <a:buSzPct val="100000"/>
              <a:buFont typeface="Arial" panose="020B0604020202020204" pitchFamily="34" charset="0"/>
              <a:buChar char="▪"/>
            </a:pPr>
            <a:endParaRPr lang="en-CA" sz="1600" dirty="0" smtClean="0">
              <a:solidFill>
                <a:srgbClr val="000000"/>
              </a:solidFill>
              <a:sym typeface="Corbel"/>
            </a:endParaRPr>
          </a:p>
          <a:p>
            <a:pPr>
              <a:buClr>
                <a:srgbClr val="000000"/>
              </a:buClr>
              <a:buSzPct val="100000"/>
              <a:buFont typeface=""/>
              <a:buNone/>
            </a:pPr>
            <a:r>
              <a:rPr lang="en-CA" sz="1600" b="1" dirty="0" smtClean="0">
                <a:solidFill>
                  <a:srgbClr val="000000"/>
                </a:solidFill>
                <a:sym typeface="Corbel"/>
              </a:rPr>
              <a:t>Opportunity to engage patients in the development of new medicines</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New treatment options</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Improve quality of life</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Avoid preventable deaths</a:t>
            </a:r>
          </a:p>
          <a:p>
            <a:pPr>
              <a:buFont typeface="Arial" panose="020B0604020202020204" pitchFamily="34" charset="0"/>
              <a:buChar char="•"/>
            </a:pPr>
            <a:endParaRPr lang="en-CA" sz="1600" b="1" dirty="0" smtClean="0">
              <a:solidFill>
                <a:srgbClr val="000000"/>
              </a:solidFill>
              <a:sym typeface="Corbel"/>
            </a:endParaRPr>
          </a:p>
          <a:p>
            <a:pPr>
              <a:buClr>
                <a:srgbClr val="000000"/>
              </a:buClr>
              <a:buSzPct val="100000"/>
              <a:buFont typeface=""/>
              <a:buNone/>
            </a:pPr>
            <a:r>
              <a:rPr lang="en-CA" sz="1600" b="1" dirty="0" smtClean="0">
                <a:solidFill>
                  <a:srgbClr val="000000"/>
                </a:solidFill>
                <a:sym typeface="Corbel"/>
              </a:rPr>
              <a:t>Aligns with our overall interest in  benchmarking across the industry</a:t>
            </a:r>
          </a:p>
          <a:p>
            <a:pPr marL="184150" lvl="1" indent="-174625">
              <a:buClr>
                <a:srgbClr val="A6CE39"/>
              </a:buClr>
              <a:buSzPct val="100000"/>
              <a:buFont typeface="Arial" panose="020B0604020202020204" pitchFamily="34" charset="0"/>
              <a:buChar char="▪"/>
            </a:pPr>
            <a:r>
              <a:rPr lang="en-CA" sz="1600" dirty="0" err="1" smtClean="0">
                <a:solidFill>
                  <a:srgbClr val="000000"/>
                </a:solidFill>
                <a:sym typeface="Corbel"/>
              </a:rPr>
              <a:t>TransCelerate</a:t>
            </a:r>
            <a:endParaRPr lang="en-CA" sz="1600" dirty="0" smtClean="0">
              <a:solidFill>
                <a:srgbClr val="000000"/>
              </a:solidFil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Metrics Champion Consortium</a:t>
            </a:r>
          </a:p>
          <a:p>
            <a:pPr marL="184150" lvl="1" indent="-174625">
              <a:buFont typeface="Arial" panose="020B0604020202020204" pitchFamily="34" charset="0"/>
              <a:buChar char="•"/>
            </a:pPr>
            <a:endParaRPr lang="en-CA" sz="1600" b="1" dirty="0" smtClean="0">
              <a:solidFill>
                <a:srgbClr val="000000"/>
              </a:solidFill>
              <a:sym typeface="Corbel"/>
            </a:endParaRPr>
          </a:p>
          <a:p>
            <a:pPr marL="184150" lvl="1" indent="-174625">
              <a:buFont typeface="Arial" panose="020B0604020202020204" pitchFamily="34" charset="0"/>
              <a:buChar char="•"/>
            </a:pPr>
            <a:endParaRPr lang="en-CA" sz="1600" b="1" dirty="0" smtClean="0">
              <a:solidFill>
                <a:srgbClr val="000000"/>
              </a:solidFill>
              <a:sym typeface="Corbel"/>
            </a:endParaRPr>
          </a:p>
          <a:p>
            <a:pPr marL="285750" indent="-285750">
              <a:buFont typeface="Arial" panose="020B0604020202020204" pitchFamily="34" charset="0"/>
              <a:buChar char="•"/>
            </a:pPr>
            <a:endParaRPr lang="en-CA" sz="1600" b="1" dirty="0" smtClean="0">
              <a:solidFill>
                <a:srgbClr val="000000"/>
              </a:solidFill>
              <a:sym typeface="Corbel"/>
            </a:endParaRPr>
          </a:p>
        </p:txBody>
      </p:sp>
      <p:sp>
        <p:nvSpPr>
          <p:cNvPr id="6" name="ColumnHeader"/>
          <p:cNvSpPr>
            <a:spLocks noChangeArrowheads="1"/>
          </p:cNvSpPr>
          <p:nvPr/>
        </p:nvSpPr>
        <p:spPr bwMode="gray">
          <a:xfrm>
            <a:off x="5047596" y="1299686"/>
            <a:ext cx="3963053" cy="738664"/>
          </a:xfrm>
          <a:prstGeom prst="rect">
            <a:avLst/>
          </a:prstGeom>
          <a:solidFill>
            <a:srgbClr val="FFFFFF"/>
          </a:solidFill>
          <a:ln w="9525" algn="ctr">
            <a:noFill/>
            <a:miter lim="800000"/>
            <a:headEnd type="none" w="lg" len="lg"/>
            <a:tailEnd type="none" w="lg" len="lg"/>
          </a:ln>
          <a:effectLst>
            <a:outerShdw dist="25400" dir="5400000" sx="99000" sy="99000" algn="ctr" rotWithShape="0">
              <a:srgbClr val="A6CE39"/>
            </a:outerShdw>
          </a:effectLst>
        </p:spPr>
        <p:txBody>
          <a:bodyPr tIns="91440" bIns="91440" anchor="b">
            <a:spAutoFit/>
          </a:bodyPr>
          <a:lstStyle/>
          <a:p>
            <a:pPr algn="ctr">
              <a:defRPr/>
            </a:pPr>
            <a:r>
              <a:rPr lang="en-CA" b="1" kern="0" dirty="0" smtClean="0">
                <a:solidFill>
                  <a:srgbClr val="000000"/>
                </a:solidFill>
                <a:cs typeface="Arial" pitchFamily="34" charset="0"/>
                <a:sym typeface="Corbel"/>
              </a:rPr>
              <a:t>…and offers the potential for truly transformative changes</a:t>
            </a:r>
            <a:endParaRPr lang="en-CA" b="1" kern="0" dirty="0">
              <a:solidFill>
                <a:srgbClr val="000000"/>
              </a:solidFill>
              <a:cs typeface="Arial" pitchFamily="34" charset="0"/>
              <a:sym typeface="Corbel"/>
            </a:endParaRPr>
          </a:p>
        </p:txBody>
      </p:sp>
      <p:sp>
        <p:nvSpPr>
          <p:cNvPr id="7" name="TextColumnContent"/>
          <p:cNvSpPr>
            <a:spLocks noChangeArrowheads="1"/>
          </p:cNvSpPr>
          <p:nvPr/>
        </p:nvSpPr>
        <p:spPr bwMode="gray">
          <a:xfrm>
            <a:off x="5047597" y="2038350"/>
            <a:ext cx="3963052" cy="3970564"/>
          </a:xfrm>
          <a:prstGeom prst="rect">
            <a:avLst/>
          </a:prstGeom>
          <a:noFill/>
          <a:ln w="9525" algn="ctr">
            <a:noFill/>
            <a:miter lim="800000"/>
            <a:headEnd type="none" w="lg" len="lg"/>
            <a:tailEnd type="none" w="lg" len="lg"/>
          </a:ln>
          <a:effectLst/>
        </p:spPr>
        <p:txBody>
          <a:bodyPr tIns="91440" bIns="91440" anchor="t" anchorCtr="0"/>
          <a:lstStyle/>
          <a:p>
            <a:pPr>
              <a:buClr>
                <a:srgbClr val="000000"/>
              </a:buClr>
              <a:buSzPct val="100000"/>
              <a:buFont typeface=""/>
              <a:buNone/>
            </a:pPr>
            <a:r>
              <a:rPr lang="en-CA" sz="1600" b="1" dirty="0">
                <a:solidFill>
                  <a:srgbClr val="000000"/>
                </a:solidFill>
                <a:sym typeface="Corbel"/>
              </a:rPr>
              <a:t>L</a:t>
            </a:r>
            <a:r>
              <a:rPr lang="en-CA" sz="1600" b="1" dirty="0" smtClean="0">
                <a:solidFill>
                  <a:srgbClr val="000000"/>
                </a:solidFill>
                <a:sym typeface="Corbel"/>
              </a:rPr>
              <a:t>everage </a:t>
            </a:r>
            <a:r>
              <a:rPr lang="en-CA" sz="1600" b="1" dirty="0">
                <a:solidFill>
                  <a:srgbClr val="000000"/>
                </a:solidFill>
                <a:sym typeface="Corbel"/>
              </a:rPr>
              <a:t>b</a:t>
            </a:r>
            <a:r>
              <a:rPr lang="en-CA" sz="1600" b="1" dirty="0" smtClean="0">
                <a:solidFill>
                  <a:srgbClr val="000000"/>
                </a:solidFill>
                <a:sym typeface="Corbel"/>
              </a:rPr>
              <a:t>enchmarking to transform clinical trials</a:t>
            </a:r>
            <a:endParaRPr lang="en-CA" sz="1600" b="1" dirty="0">
              <a:solidFill>
                <a:srgbClr val="000000"/>
              </a:solidFil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Optimize trial </a:t>
            </a:r>
            <a:r>
              <a:rPr lang="en-CA" sz="1600" dirty="0">
                <a:solidFill>
                  <a:srgbClr val="000000"/>
                </a:solidFill>
                <a:sym typeface="Corbel"/>
              </a:rPr>
              <a:t>d</a:t>
            </a:r>
            <a:r>
              <a:rPr lang="en-CA" sz="1600" dirty="0" smtClean="0">
                <a:solidFill>
                  <a:srgbClr val="000000"/>
                </a:solidFill>
                <a:sym typeface="Corbel"/>
              </a:rPr>
              <a:t>esign</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Pioneer innovative </a:t>
            </a:r>
            <a:r>
              <a:rPr lang="en-CA" sz="1600" dirty="0">
                <a:solidFill>
                  <a:srgbClr val="000000"/>
                </a:solidFill>
                <a:sym typeface="Corbel"/>
              </a:rPr>
              <a:t>t</a:t>
            </a:r>
            <a:r>
              <a:rPr lang="en-CA" sz="1600" dirty="0" smtClean="0">
                <a:solidFill>
                  <a:srgbClr val="000000"/>
                </a:solidFill>
                <a:sym typeface="Corbel"/>
              </a:rPr>
              <a:t>echnologies </a:t>
            </a:r>
            <a:r>
              <a:rPr lang="en-CA" sz="1600" dirty="0">
                <a:solidFill>
                  <a:srgbClr val="000000"/>
                </a:solidFill>
                <a:sym typeface="Corbel"/>
              </a:rPr>
              <a:t>(</a:t>
            </a:r>
            <a:r>
              <a:rPr lang="en-CA" sz="1600" dirty="0" smtClean="0">
                <a:solidFill>
                  <a:srgbClr val="000000"/>
                </a:solidFill>
                <a:sym typeface="Corbel"/>
              </a:rPr>
              <a:t>e.g., Cognitive and quantum computing)</a:t>
            </a:r>
            <a:endParaRPr lang="en-CA" sz="1600" dirty="0">
              <a:solidFill>
                <a:srgbClr val="000000"/>
              </a:solidFil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Site </a:t>
            </a:r>
            <a:r>
              <a:rPr lang="en-CA" sz="1600" dirty="0">
                <a:solidFill>
                  <a:srgbClr val="000000"/>
                </a:solidFill>
                <a:sym typeface="Corbel"/>
              </a:rPr>
              <a:t>&amp; </a:t>
            </a:r>
            <a:r>
              <a:rPr lang="en-CA" sz="1600" dirty="0" smtClean="0">
                <a:solidFill>
                  <a:srgbClr val="000000"/>
                </a:solidFill>
                <a:sym typeface="Corbel"/>
              </a:rPr>
              <a:t>patient-centric focus</a:t>
            </a:r>
            <a:endParaRPr lang="en-CA" sz="1600" dirty="0">
              <a:solidFill>
                <a:srgbClr val="000000"/>
              </a:solidFil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Reducing the costs of drug development</a:t>
            </a:r>
          </a:p>
          <a:p>
            <a:pPr marL="184150" lvl="1" indent="-174625">
              <a:buFont typeface="Arial" panose="020B0604020202020204" pitchFamily="34" charset="0"/>
              <a:buChar char="•"/>
            </a:pPr>
            <a:endParaRPr lang="en-CA" sz="1600" b="1" dirty="0">
              <a:solidFill>
                <a:srgbClr val="000000"/>
              </a:solidFill>
              <a:sym typeface="Corbel"/>
            </a:endParaRPr>
          </a:p>
          <a:p>
            <a:pPr>
              <a:buClr>
                <a:srgbClr val="000000"/>
              </a:buClr>
              <a:buSzPct val="100000"/>
              <a:buFont typeface=""/>
              <a:buNone/>
            </a:pPr>
            <a:r>
              <a:rPr lang="en-CA" sz="1600" b="1" dirty="0" smtClean="0">
                <a:solidFill>
                  <a:srgbClr val="000000"/>
                </a:solidFill>
                <a:sym typeface="Corbel"/>
              </a:rPr>
              <a:t>Leverage Big Data and benchmarking standards to develop new medicines</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Real-time data capture and new </a:t>
            </a:r>
            <a:r>
              <a:rPr lang="en-CA" sz="1600" dirty="0">
                <a:solidFill>
                  <a:srgbClr val="000000"/>
                </a:solidFill>
                <a:sym typeface="Corbel"/>
              </a:rPr>
              <a:t>technologies (e.g., </a:t>
            </a:r>
            <a:r>
              <a:rPr lang="en-CA" sz="1600" dirty="0" err="1">
                <a:solidFill>
                  <a:srgbClr val="000000"/>
                </a:solidFill>
                <a:sym typeface="Corbel"/>
              </a:rPr>
              <a:t>mHealth</a:t>
            </a:r>
            <a:r>
              <a:rPr lang="en-CA" sz="1600" dirty="0">
                <a:solidFill>
                  <a:srgbClr val="000000"/>
                </a:solidFill>
                <a:sym typeface="Corbel"/>
              </a:rPr>
              <a:t>/wearables)</a:t>
            </a:r>
            <a:endParaRPr lang="en-CA" sz="1600" dirty="0" smtClean="0">
              <a:solidFill>
                <a:srgbClr val="000000"/>
              </a:solidFill>
              <a:sym typeface="Corbel"/>
            </a:endParaRP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Aging population and opportunity to manage care outside of the clinic</a:t>
            </a:r>
          </a:p>
          <a:p>
            <a:pPr marL="184150" lvl="1" indent="-174625">
              <a:buClr>
                <a:srgbClr val="A6CE39"/>
              </a:buClr>
              <a:buSzPct val="100000"/>
              <a:buFont typeface="Arial" panose="020B0604020202020204" pitchFamily="34" charset="0"/>
              <a:buChar char="▪"/>
            </a:pPr>
            <a:r>
              <a:rPr lang="en-CA" sz="1600" dirty="0" smtClean="0">
                <a:solidFill>
                  <a:srgbClr val="000000"/>
                </a:solidFill>
                <a:sym typeface="Corbel"/>
              </a:rPr>
              <a:t>Genomic and personal data to power the development of targeted treatment/care</a:t>
            </a:r>
          </a:p>
          <a:p>
            <a:pPr>
              <a:buFont typeface="Arial" panose="020B0604020202020204" pitchFamily="34" charset="0"/>
              <a:buChar char="•"/>
            </a:pPr>
            <a:endParaRPr lang="en-CA" sz="1600" b="1" dirty="0" smtClean="0">
              <a:solidFill>
                <a:srgbClr val="000000"/>
              </a:solidFill>
              <a:sym typeface="Corbel"/>
            </a:endParaRPr>
          </a:p>
          <a:p>
            <a:pPr marL="184150" lvl="1" indent="-174625"/>
            <a:endParaRPr lang="en-CA" sz="1600" b="1" dirty="0" smtClean="0">
              <a:solidFill>
                <a:srgbClr val="000000"/>
              </a:solidFill>
              <a:sym typeface="Corbel"/>
            </a:endParaRPr>
          </a:p>
          <a:p>
            <a:pPr marL="742950" lvl="1" indent="-285750">
              <a:buFont typeface="Arial" panose="020B0604020202020204" pitchFamily="34" charset="0"/>
              <a:buChar char="•"/>
            </a:pPr>
            <a:endParaRPr lang="en-CA" sz="1600" b="1" dirty="0">
              <a:solidFill>
                <a:srgbClr val="000000"/>
              </a:solidFill>
              <a:sym typeface="Corbel"/>
            </a:endParaRPr>
          </a:p>
        </p:txBody>
      </p:sp>
      <p:pic>
        <p:nvPicPr>
          <p:cNvPr id="8" name="Picture 7" descr="ICHOM_Logo_green_RGB.png"/>
          <p:cNvPicPr>
            <a:picLocks noChangeAspect="1"/>
          </p:cNvPicPr>
          <p:nvPr/>
        </p:nvPicPr>
        <p:blipFill>
          <a:blip r:embed="rId2" cstate="print"/>
          <a:stretch>
            <a:fillRect/>
          </a:stretch>
        </p:blipFill>
        <p:spPr>
          <a:xfrm>
            <a:off x="8411697" y="185667"/>
            <a:ext cx="677270" cy="192006"/>
          </a:xfrm>
          <a:prstGeom prst="rect">
            <a:avLst/>
          </a:prstGeom>
        </p:spPr>
      </p:pic>
      <p:pic>
        <p:nvPicPr>
          <p:cNvPr id="9" name="Picture 2" descr="http://archive.fortune.com/assets/i2.cdn.turner.com/money/.element/img/1.0/sections/mag/fortune/fortunefastestgrowing/2009/snapshots/icon_plc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9449" y="407995"/>
            <a:ext cx="731956" cy="548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124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185426150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432" name="think-cell Slide" r:id="rId4" imgW="0" imgH="0" progId="TCLayout.ActiveDocument.1">
                  <p:embed/>
                </p:oleObj>
              </mc:Choice>
              <mc:Fallback>
                <p:oleObj name="think-cell Slide" r:id="rId4" imgW="0" imgH="0" progId="TCLayout.ActiveDocument.1">
                  <p:embed/>
                  <p:pic>
                    <p:nvPicPr>
                      <p:cNvPr id="0" name="AutoShape 15"/>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ColumnContent"/>
          <p:cNvSpPr>
            <a:spLocks noChangeArrowheads="1"/>
          </p:cNvSpPr>
          <p:nvPr/>
        </p:nvSpPr>
        <p:spPr bwMode="gray">
          <a:xfrm>
            <a:off x="612775" y="4449172"/>
            <a:ext cx="2510076" cy="1354991"/>
          </a:xfrm>
          <a:prstGeom prst="rect">
            <a:avLst/>
          </a:prstGeom>
          <a:noFill/>
          <a:ln w="9525" algn="ctr">
            <a:noFill/>
            <a:miter lim="800000"/>
            <a:headEnd type="none" w="lg" len="lg"/>
            <a:tailEnd type="none" w="lg" len="lg"/>
          </a:ln>
          <a:effectLst/>
        </p:spPr>
        <p:txBody>
          <a:bodyPr tIns="91440" bIns="91440" anchor="t" anchorCtr="0"/>
          <a:lstStyle/>
          <a:p>
            <a:pPr algn="ctr">
              <a:buClr>
                <a:srgbClr val="000000"/>
              </a:buClr>
              <a:buSzPct val="100000"/>
              <a:buFont typeface=""/>
            </a:pPr>
            <a:r>
              <a:rPr lang="en-CA" sz="1600" b="1" dirty="0">
                <a:solidFill>
                  <a:srgbClr val="000000"/>
                </a:solidFill>
                <a:latin typeface="Corbel" panose="020B0503020204020204" pitchFamily="34" charset="0"/>
                <a:sym typeface="Corbel"/>
              </a:rPr>
              <a:t>21 standard sets by the end of 2016 covering 45% of the disease burden</a:t>
            </a:r>
          </a:p>
        </p:txBody>
      </p:sp>
      <p:cxnSp>
        <p:nvCxnSpPr>
          <p:cNvPr id="21" name="Straight Connector 20"/>
          <p:cNvCxnSpPr/>
          <p:nvPr/>
        </p:nvCxnSpPr>
        <p:spPr>
          <a:xfrm>
            <a:off x="33147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248400" y="2423044"/>
            <a:ext cx="0" cy="2950815"/>
          </a:xfrm>
          <a:prstGeom prst="line">
            <a:avLst/>
          </a:prstGeom>
          <a:ln>
            <a:solidFill>
              <a:srgbClr val="CCCCCC"/>
            </a:solidFill>
          </a:ln>
        </p:spPr>
        <p:style>
          <a:lnRef idx="1">
            <a:schemeClr val="accent1"/>
          </a:lnRef>
          <a:fillRef idx="0">
            <a:schemeClr val="accent1"/>
          </a:fillRef>
          <a:effectRef idx="0">
            <a:schemeClr val="accent1"/>
          </a:effectRef>
          <a:fontRef idx="minor">
            <a:schemeClr val="tx1"/>
          </a:fontRef>
        </p:style>
      </p:cxnSp>
      <p:sp>
        <p:nvSpPr>
          <p:cNvPr id="110" name="TextColumnContent"/>
          <p:cNvSpPr>
            <a:spLocks noChangeArrowheads="1"/>
          </p:cNvSpPr>
          <p:nvPr/>
        </p:nvSpPr>
        <p:spPr bwMode="gray">
          <a:xfrm>
            <a:off x="6533912" y="2412814"/>
            <a:ext cx="2407644" cy="747710"/>
          </a:xfrm>
          <a:prstGeom prst="rect">
            <a:avLst/>
          </a:prstGeom>
          <a:solidFill>
            <a:srgbClr val="BCE6FB"/>
          </a:solidFill>
          <a:ln w="9525" algn="ctr">
            <a:noFill/>
            <a:miter lim="800000"/>
            <a:headEnd type="none" w="lg" len="lg"/>
            <a:tailEnd type="none" w="lg" len="lg"/>
          </a:ln>
          <a:effectLst/>
        </p:spPr>
        <p:txBody>
          <a:bodyPr tIns="91440" bIns="91440" anchor="t" anchorCtr="0"/>
          <a:lstStyle/>
          <a:p>
            <a:pPr algn="ctr"/>
            <a:r>
              <a:rPr lang="en-CA" sz="1600" b="1" dirty="0">
                <a:solidFill>
                  <a:srgbClr val="575757"/>
                </a:solidFill>
                <a:sym typeface="Corbel"/>
              </a:rPr>
              <a:t>Pilot global benchmarking</a:t>
            </a:r>
            <a:endParaRPr lang="en-CA" sz="1600" dirty="0">
              <a:solidFill>
                <a:srgbClr val="575757"/>
              </a:solidFill>
              <a:sym typeface="Corbel"/>
            </a:endParaRPr>
          </a:p>
        </p:txBody>
      </p:sp>
      <p:sp>
        <p:nvSpPr>
          <p:cNvPr id="3" name="Title 2"/>
          <p:cNvSpPr>
            <a:spLocks noGrp="1"/>
          </p:cNvSpPr>
          <p:nvPr>
            <p:ph type="title"/>
          </p:nvPr>
        </p:nvSpPr>
        <p:spPr/>
        <p:txBody>
          <a:bodyPr/>
          <a:lstStyle/>
          <a:p>
            <a:r>
              <a:rPr lang="en-US" dirty="0" smtClean="0"/>
              <a:t>Since our founding we've been working towards benchmarking</a:t>
            </a:r>
            <a:endParaRPr lang="en-US" dirty="0"/>
          </a:p>
        </p:txBody>
      </p:sp>
      <p:pic>
        <p:nvPicPr>
          <p:cNvPr id="2" name="Picture 1"/>
          <p:cNvPicPr>
            <a:picLocks noChangeAspect="1"/>
          </p:cNvPicPr>
          <p:nvPr/>
        </p:nvPicPr>
        <p:blipFill>
          <a:blip r:embed="rId5" cstate="print"/>
          <a:stretch>
            <a:fillRect/>
          </a:stretch>
        </p:blipFill>
        <p:spPr>
          <a:xfrm>
            <a:off x="601994" y="2423044"/>
            <a:ext cx="2510076" cy="1790354"/>
          </a:xfrm>
          <a:prstGeom prst="rect">
            <a:avLst/>
          </a:prstGeom>
        </p:spPr>
      </p:pic>
      <p:pic>
        <p:nvPicPr>
          <p:cNvPr id="8" name="Picture 7"/>
          <p:cNvPicPr>
            <a:picLocks noChangeAspect="1"/>
          </p:cNvPicPr>
          <p:nvPr/>
        </p:nvPicPr>
        <p:blipFill>
          <a:blip r:embed="rId6" cstate="print"/>
          <a:stretch>
            <a:fillRect/>
          </a:stretch>
        </p:blipFill>
        <p:spPr>
          <a:xfrm>
            <a:off x="3546356" y="2423044"/>
            <a:ext cx="2510076" cy="1789097"/>
          </a:xfrm>
          <a:prstGeom prst="rect">
            <a:avLst/>
          </a:prstGeom>
        </p:spPr>
      </p:pic>
      <p:sp>
        <p:nvSpPr>
          <p:cNvPr id="24" name="TextColumnContent"/>
          <p:cNvSpPr>
            <a:spLocks noChangeArrowheads="1"/>
          </p:cNvSpPr>
          <p:nvPr/>
        </p:nvSpPr>
        <p:spPr bwMode="gray">
          <a:xfrm>
            <a:off x="3558741" y="4449173"/>
            <a:ext cx="2510077" cy="924686"/>
          </a:xfrm>
          <a:prstGeom prst="rect">
            <a:avLst/>
          </a:prstGeom>
          <a:noFill/>
          <a:ln w="9525" algn="ctr">
            <a:noFill/>
            <a:miter lim="800000"/>
            <a:headEnd type="none" w="lg" len="lg"/>
            <a:tailEnd type="none" w="lg" len="lg"/>
          </a:ln>
          <a:effectLst/>
        </p:spPr>
        <p:txBody>
          <a:bodyPr tIns="91440" bIns="91440" anchor="t" anchorCtr="0"/>
          <a:lstStyle/>
          <a:p>
            <a:pPr algn="ctr"/>
            <a:r>
              <a:rPr lang="en-CA" sz="1600" b="1" dirty="0" smtClean="0">
                <a:solidFill>
                  <a:srgbClr val="000000"/>
                </a:solidFill>
                <a:latin typeface="Corbel"/>
                <a:sym typeface="Corbel"/>
              </a:rPr>
              <a:t>Measuring/implementing institutions in over 30 countries</a:t>
            </a:r>
          </a:p>
        </p:txBody>
      </p:sp>
      <p:sp>
        <p:nvSpPr>
          <p:cNvPr id="13" name="ValueChainStarter"/>
          <p:cNvSpPr>
            <a:spLocks noChangeArrowheads="1"/>
          </p:cNvSpPr>
          <p:nvPr/>
        </p:nvSpPr>
        <p:spPr bwMode="gray">
          <a:xfrm>
            <a:off x="628105" y="1598130"/>
            <a:ext cx="2478872" cy="589140"/>
          </a:xfrm>
          <a:prstGeom prst="homePlate">
            <a:avLst>
              <a:gd name="adj" fmla="val 28961"/>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Define Standards</a:t>
            </a:r>
          </a:p>
        </p:txBody>
      </p:sp>
      <p:sp>
        <p:nvSpPr>
          <p:cNvPr id="14" name="ValueChainHeader"/>
          <p:cNvSpPr>
            <a:spLocks noChangeArrowheads="1"/>
          </p:cNvSpPr>
          <p:nvPr/>
        </p:nvSpPr>
        <p:spPr bwMode="gray">
          <a:xfrm>
            <a:off x="6495812" y="1598130"/>
            <a:ext cx="2478872" cy="589140"/>
          </a:xfrm>
          <a:prstGeom prst="chevron">
            <a:avLst>
              <a:gd name="adj" fmla="val 28646"/>
            </a:avLst>
          </a:prstGeom>
          <a:gradFill>
            <a:gsLst>
              <a:gs pos="0">
                <a:srgbClr val="86A729"/>
              </a:gs>
              <a:gs pos="100000">
                <a:schemeClr val="tx2"/>
              </a:gs>
            </a:gsLst>
            <a:lin ang="5400000" scaled="1"/>
          </a:gradFill>
          <a:ln w="9525" algn="ctr">
            <a:solidFill>
              <a:schemeClr val="bg1">
                <a:lumMod val="65000"/>
              </a:schemeClr>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chemeClr val="bg1"/>
                </a:solidFill>
                <a:latin typeface="Corbel"/>
                <a:sym typeface="Corbel"/>
              </a:rPr>
              <a:t>Benchmark</a:t>
            </a:r>
          </a:p>
          <a:p>
            <a:pPr algn="ctr" eaLnBrk="0" hangingPunct="0"/>
            <a:r>
              <a:rPr lang="en-US" sz="1600" b="1" dirty="0">
                <a:solidFill>
                  <a:schemeClr val="bg1"/>
                </a:solidFill>
                <a:latin typeface="Corbel"/>
                <a:sym typeface="Corbel"/>
              </a:rPr>
              <a:t> on outcomes1 </a:t>
            </a:r>
          </a:p>
        </p:txBody>
      </p:sp>
      <p:sp>
        <p:nvSpPr>
          <p:cNvPr id="15" name="ValueChainStarter"/>
          <p:cNvSpPr>
            <a:spLocks noChangeArrowheads="1"/>
          </p:cNvSpPr>
          <p:nvPr/>
        </p:nvSpPr>
        <p:spPr bwMode="gray">
          <a:xfrm>
            <a:off x="3546356" y="1598130"/>
            <a:ext cx="2478871" cy="589140"/>
          </a:xfrm>
          <a:prstGeom prst="homePlate">
            <a:avLst>
              <a:gd name="adj" fmla="val 28961"/>
            </a:avLst>
          </a:prstGeom>
          <a:gradFill>
            <a:gsLst>
              <a:gs pos="0">
                <a:schemeClr val="accent2"/>
              </a:gs>
              <a:gs pos="100000">
                <a:srgbClr val="EFF1AD"/>
              </a:gs>
            </a:gsLst>
            <a:lin ang="5400000" scaled="1"/>
          </a:gradFill>
          <a:ln w="9525" algn="ctr">
            <a:solidFill>
              <a:schemeClr val="tx2"/>
            </a:solidFill>
            <a:miter lim="800000"/>
            <a:headEnd/>
            <a:tailEnd/>
          </a:ln>
          <a:effectLst>
            <a:outerShdw blurRad="50800" dist="38100" dir="2700000" algn="tl" rotWithShape="0">
              <a:prstClr val="black">
                <a:alpha val="40000"/>
              </a:prstClr>
            </a:outerShdw>
          </a:effectLst>
        </p:spPr>
        <p:txBody>
          <a:bodyPr lIns="164591" tIns="82295" rIns="82295" bIns="82295" anchor="ctr"/>
          <a:lstStyle/>
          <a:p>
            <a:pPr algn="ctr" eaLnBrk="0" hangingPunct="0"/>
            <a:r>
              <a:rPr lang="en-US" sz="1600" b="1" dirty="0">
                <a:solidFill>
                  <a:srgbClr val="000000"/>
                </a:solidFill>
                <a:latin typeface="Corbel"/>
                <a:sym typeface="Corbel"/>
              </a:rPr>
              <a:t>Measure outcomes</a:t>
            </a:r>
          </a:p>
        </p:txBody>
      </p:sp>
      <p:sp>
        <p:nvSpPr>
          <p:cNvPr id="87" name="NumberBall"/>
          <p:cNvSpPr>
            <a:spLocks noChangeArrowheads="1"/>
          </p:cNvSpPr>
          <p:nvPr/>
        </p:nvSpPr>
        <p:spPr bwMode="gray">
          <a:xfrm>
            <a:off x="6438405" y="2365695"/>
            <a:ext cx="295324" cy="295275"/>
          </a:xfrm>
          <a:prstGeom prst="ellipse">
            <a:avLst/>
          </a:prstGeom>
          <a:solidFill>
            <a:srgbClr val="F37032"/>
          </a:solidFill>
          <a:ln w="9525" algn="ctr">
            <a:solidFill>
              <a:srgbClr val="F37032"/>
            </a:solidFill>
            <a:round/>
            <a:headEnd/>
            <a:tailEnd/>
          </a:ln>
        </p:spPr>
        <p:txBody>
          <a:bodyPr wrap="none" lIns="0" tIns="0" rIns="0" bIns="0" anchor="ctr"/>
          <a:lstStyle/>
          <a:p>
            <a:pPr algn="ctr" fontAlgn="base">
              <a:spcBef>
                <a:spcPct val="0"/>
              </a:spcBef>
              <a:spcAft>
                <a:spcPct val="0"/>
              </a:spcAft>
            </a:pPr>
            <a:r>
              <a:rPr lang="en-CA" sz="1400" b="1" dirty="0" smtClean="0">
                <a:solidFill>
                  <a:srgbClr val="FFFFFF"/>
                </a:solidFill>
                <a:latin typeface="Corbel" pitchFamily="34" charset="0"/>
                <a:cs typeface="Arial" pitchFamily="34" charset="0"/>
              </a:rPr>
              <a:t>2</a:t>
            </a:r>
            <a:endParaRPr lang="en-CA" sz="1400" b="1" dirty="0">
              <a:solidFill>
                <a:srgbClr val="FFFFFF"/>
              </a:solidFill>
              <a:latin typeface="Corbel" pitchFamily="34" charset="0"/>
              <a:cs typeface="Arial" pitchFamily="34" charset="0"/>
            </a:endParaRPr>
          </a:p>
        </p:txBody>
      </p:sp>
      <p:sp>
        <p:nvSpPr>
          <p:cNvPr id="19" name="Rectangle 18"/>
          <p:cNvSpPr/>
          <p:nvPr/>
        </p:nvSpPr>
        <p:spPr>
          <a:xfrm>
            <a:off x="601994" y="1366199"/>
            <a:ext cx="5709906" cy="4039737"/>
          </a:xfrm>
          <a:prstGeom prst="rect">
            <a:avLst/>
          </a:prstGeom>
          <a:solidFill>
            <a:schemeClr val="bg1">
              <a:alpha val="65000"/>
            </a:schemeClr>
          </a:solid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buClr>
                <a:srgbClr val="A6CE39"/>
              </a:buClr>
            </a:pPr>
            <a:endParaRPr lang="en-US" sz="1400" dirty="0" err="1" smtClean="0">
              <a:solidFill>
                <a:schemeClr val="tx1"/>
              </a:solidFill>
              <a:latin typeface="Corbel" pitchFamily="34" charset="0"/>
            </a:endParaRPr>
          </a:p>
        </p:txBody>
      </p:sp>
      <p:sp>
        <p:nvSpPr>
          <p:cNvPr id="20" name="TextColumnContent"/>
          <p:cNvSpPr>
            <a:spLocks noChangeArrowheads="1"/>
          </p:cNvSpPr>
          <p:nvPr/>
        </p:nvSpPr>
        <p:spPr bwMode="gray">
          <a:xfrm>
            <a:off x="6483112" y="4449172"/>
            <a:ext cx="2510076" cy="1354991"/>
          </a:xfrm>
          <a:prstGeom prst="rect">
            <a:avLst/>
          </a:prstGeom>
          <a:noFill/>
          <a:ln w="9525" algn="ctr">
            <a:noFill/>
            <a:miter lim="800000"/>
            <a:headEnd type="none" w="lg" len="lg"/>
            <a:tailEnd type="none" w="lg" len="lg"/>
          </a:ln>
          <a:effectLst/>
        </p:spPr>
        <p:txBody>
          <a:bodyPr tIns="91440" bIns="91440" anchor="t" anchorCtr="0"/>
          <a:lstStyle/>
          <a:p>
            <a:pPr algn="ctr"/>
            <a:r>
              <a:rPr lang="en-CA" sz="1600" b="1" dirty="0" smtClean="0">
                <a:solidFill>
                  <a:srgbClr val="000000"/>
                </a:solidFill>
                <a:latin typeface="Corbel"/>
                <a:sym typeface="Corbel"/>
              </a:rPr>
              <a:t>More than 20 Sites across </a:t>
            </a:r>
            <a:r>
              <a:rPr lang="en-CA" sz="1600" b="1" dirty="0">
                <a:solidFill>
                  <a:srgbClr val="000000"/>
                </a:solidFill>
                <a:latin typeface="Corbel"/>
                <a:sym typeface="Corbel"/>
              </a:rPr>
              <a:t>9</a:t>
            </a:r>
            <a:r>
              <a:rPr lang="en-CA" sz="1600" b="1" dirty="0" smtClean="0">
                <a:solidFill>
                  <a:srgbClr val="000000"/>
                </a:solidFill>
                <a:latin typeface="Corbel"/>
                <a:sym typeface="Corbel"/>
              </a:rPr>
              <a:t> countries in the first ever global outcomes pilot </a:t>
            </a:r>
          </a:p>
        </p:txBody>
      </p:sp>
      <p:pic>
        <p:nvPicPr>
          <p:cNvPr id="15394" name="Picture 3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52607" y="3567213"/>
            <a:ext cx="2171085" cy="82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109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370" name="Object 672" hidden="1"/>
          <p:cNvGraphicFramePr>
            <a:graphicFrameLocks noChangeAspect="1"/>
          </p:cNvGraphicFramePr>
          <p:nvPr>
            <p:custDataLst>
              <p:tags r:id="rId2"/>
            </p:custDataLst>
            <p:extLst>
              <p:ext uri="{D42A27DB-BD31-4B8C-83A1-F6EECF244321}">
                <p14:modId xmlns:p14="http://schemas.microsoft.com/office/powerpoint/2010/main" val="2755650906"/>
              </p:ext>
            </p:extLst>
          </p:nvPr>
        </p:nvGraphicFramePr>
        <p:xfrm>
          <a:off x="1589" y="1592"/>
          <a:ext cx="1587" cy="1587"/>
        </p:xfrm>
        <a:graphic>
          <a:graphicData uri="http://schemas.openxmlformats.org/presentationml/2006/ole">
            <mc:AlternateContent xmlns:mc="http://schemas.openxmlformats.org/markup-compatibility/2006">
              <mc:Choice xmlns:v="urn:schemas-microsoft-com:vml" Requires="v">
                <p:oleObj spid="_x0000_s26649" name="think-cell Slide" r:id="rId5" imgW="0" imgH="0" progId="TCLayout.ActiveDocument.1">
                  <p:embed/>
                </p:oleObj>
              </mc:Choice>
              <mc:Fallback>
                <p:oleObj name="think-cell Slide" r:id="rId5" imgW="0" imgH="0" progId="TCLayout.ActiveDocument.1">
                  <p:embed/>
                  <p:pic>
                    <p:nvPicPr>
                      <p:cNvPr id="0" name=""/>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9" y="1592"/>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8393" name="Title 3"/>
          <p:cNvSpPr>
            <a:spLocks noGrp="1"/>
          </p:cNvSpPr>
          <p:nvPr>
            <p:ph type="title"/>
          </p:nvPr>
        </p:nvSpPr>
        <p:spPr>
          <a:xfrm>
            <a:off x="601994" y="162000"/>
            <a:ext cx="8398800" cy="831600"/>
          </a:xfrm>
          <a:noFill/>
          <a:extLst>
            <a:ext uri="{909E8E84-426E-40DD-AFC4-6F175D3DCCD1}">
              <a14:hiddenFill xmlns:a14="http://schemas.microsoft.com/office/drawing/2010/main">
                <a:solidFill>
                  <a:srgbClr val="FFFFFF"/>
                </a:solidFill>
              </a14:hiddenFill>
            </a:ext>
          </a:extLst>
        </p:spPr>
        <p:txBody>
          <a:bodyPr wrap="square" anchor="b"/>
          <a:lstStyle/>
          <a:p>
            <a:pPr lvl="0"/>
            <a:r>
              <a:rPr lang="en-US" dirty="0" smtClean="0">
                <a:solidFill>
                  <a:srgbClr val="000000"/>
                </a:solidFill>
                <a:latin typeface="Corbel" panose="020B0503020204020204" pitchFamily="34" charset="0"/>
              </a:rPr>
              <a:t>The Global Outcomes Benchmarking (GLOBE) program</a:t>
            </a:r>
            <a:br>
              <a:rPr lang="en-US" dirty="0" smtClean="0">
                <a:solidFill>
                  <a:srgbClr val="000000"/>
                </a:solidFill>
                <a:latin typeface="Corbel" panose="020B0503020204020204" pitchFamily="34" charset="0"/>
              </a:rPr>
            </a:br>
            <a:r>
              <a:rPr lang="en-US" sz="1600" b="0" dirty="0" smtClean="0">
                <a:solidFill>
                  <a:srgbClr val="000000"/>
                </a:solidFill>
                <a:latin typeface="Corbel" panose="020B0503020204020204" pitchFamily="34" charset="0"/>
              </a:rPr>
              <a:t>Pilot conditions : Cataracts and Hip &amp; Knee Osteoarthritis</a:t>
            </a:r>
            <a:endParaRPr lang="en-US" sz="1600" b="0" dirty="0">
              <a:solidFill>
                <a:srgbClr val="000000"/>
              </a:solidFill>
              <a:latin typeface="Corbel" panose="020B0503020204020204" pitchFamily="34" charset="0"/>
            </a:endParaRPr>
          </a:p>
        </p:txBody>
      </p:sp>
      <p:pic>
        <p:nvPicPr>
          <p:cNvPr id="330" name="Picture 329" descr="ICHOM_Logo_green_RGB.png"/>
          <p:cNvPicPr>
            <a:picLocks noChangeAspect="1"/>
          </p:cNvPicPr>
          <p:nvPr/>
        </p:nvPicPr>
        <p:blipFill>
          <a:blip r:embed="rId6" cstate="print"/>
          <a:stretch>
            <a:fillRect/>
          </a:stretch>
        </p:blipFill>
        <p:spPr>
          <a:xfrm>
            <a:off x="8411697" y="185667"/>
            <a:ext cx="677270" cy="192006"/>
          </a:xfrm>
          <a:prstGeom prst="rect">
            <a:avLst/>
          </a:prstGeom>
        </p:spPr>
      </p:pic>
      <p:pic>
        <p:nvPicPr>
          <p:cNvPr id="331" name="Picture 2" descr="http://archive.fortune.com/assets/i2.cdn.turner.com/money/.element/img/1.0/sections/mag/fortune/fortunefastestgrowing/2009/snapshots/icon_plc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9449" y="407995"/>
            <a:ext cx="731956" cy="548968"/>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1632477" y="1912938"/>
            <a:ext cx="7435850" cy="0"/>
          </a:xfrm>
          <a:prstGeom prst="line">
            <a:avLst/>
          </a:prstGeom>
          <a:ln w="38100" cmpd="sng">
            <a:solidFill>
              <a:schemeClr val="tx2"/>
            </a:solidFill>
            <a:headEnd type="oval"/>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34"/>
          <p:cNvSpPr txBox="1">
            <a:spLocks noChangeArrowheads="1"/>
          </p:cNvSpPr>
          <p:nvPr/>
        </p:nvSpPr>
        <p:spPr bwMode="auto">
          <a:xfrm>
            <a:off x="734468" y="1643066"/>
            <a:ext cx="740331" cy="61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0000" bIns="90000">
            <a:spAutoFit/>
          </a:bodyPr>
          <a:lstStyle>
            <a:lvl1pPr>
              <a:defRPr>
                <a:solidFill>
                  <a:schemeClr val="tx1"/>
                </a:solidFill>
                <a:latin typeface="Corbel" pitchFamily="34" charset="0"/>
                <a:ea typeface="MS PGothic" pitchFamily="34" charset="-128"/>
              </a:defRPr>
            </a:lvl1pPr>
            <a:lvl2pPr marL="742950" indent="-285750">
              <a:defRPr>
                <a:solidFill>
                  <a:schemeClr val="tx1"/>
                </a:solidFill>
                <a:latin typeface="Corbel" pitchFamily="34" charset="0"/>
                <a:ea typeface="MS PGothic" pitchFamily="34" charset="-128"/>
              </a:defRPr>
            </a:lvl2pPr>
            <a:lvl3pPr marL="1143000" indent="-228600">
              <a:defRPr>
                <a:solidFill>
                  <a:schemeClr val="tx1"/>
                </a:solidFill>
                <a:latin typeface="Corbel" pitchFamily="34" charset="0"/>
                <a:ea typeface="MS PGothic" pitchFamily="34" charset="-128"/>
              </a:defRPr>
            </a:lvl3pPr>
            <a:lvl4pPr marL="1600200" indent="-228600">
              <a:defRPr>
                <a:solidFill>
                  <a:schemeClr val="tx1"/>
                </a:solidFill>
                <a:latin typeface="Corbel" pitchFamily="34" charset="0"/>
                <a:ea typeface="MS PGothic" pitchFamily="34" charset="-128"/>
              </a:defRPr>
            </a:lvl4pPr>
            <a:lvl5pPr marL="2057400" indent="-228600">
              <a:defRPr>
                <a:solidFill>
                  <a:schemeClr val="tx1"/>
                </a:solidFill>
                <a:latin typeface="Corbe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orbe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orbe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orbe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orbel" pitchFamily="34" charset="0"/>
                <a:ea typeface="MS PGothic" pitchFamily="34" charset="-128"/>
              </a:defRPr>
            </a:lvl9pPr>
          </a:lstStyle>
          <a:p>
            <a:pPr algn="ctr"/>
            <a:r>
              <a:rPr lang="en-US" altLang="en-US" sz="1400" b="1">
                <a:solidFill>
                  <a:srgbClr val="23BAF0"/>
                </a:solidFill>
                <a:sym typeface="Calibri" pitchFamily="34" charset="0"/>
              </a:rPr>
              <a:t>GLOBE</a:t>
            </a:r>
          </a:p>
          <a:p>
            <a:pPr algn="ctr"/>
            <a:r>
              <a:rPr lang="en-US" altLang="en-US" sz="1400" b="1">
                <a:solidFill>
                  <a:srgbClr val="23BAF0"/>
                </a:solidFill>
                <a:sym typeface="Calibri" pitchFamily="34" charset="0"/>
              </a:rPr>
              <a:t>Pilot</a:t>
            </a:r>
          </a:p>
        </p:txBody>
      </p:sp>
      <p:cxnSp>
        <p:nvCxnSpPr>
          <p:cNvPr id="11" name="Straight Arrow Connector 10"/>
          <p:cNvCxnSpPr/>
          <p:nvPr/>
        </p:nvCxnSpPr>
        <p:spPr>
          <a:xfrm>
            <a:off x="1613427" y="1574800"/>
            <a:ext cx="7454900" cy="0"/>
          </a:xfrm>
          <a:prstGeom prst="straightConnector1">
            <a:avLst/>
          </a:prstGeom>
          <a:ln>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40"/>
          <p:cNvSpPr txBox="1">
            <a:spLocks noChangeArrowheads="1"/>
          </p:cNvSpPr>
          <p:nvPr/>
        </p:nvSpPr>
        <p:spPr bwMode="auto">
          <a:xfrm>
            <a:off x="4615975" y="1381128"/>
            <a:ext cx="830676" cy="3510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90000" bIns="90000">
            <a:spAutoFit/>
          </a:bodyPr>
          <a:lstStyle>
            <a:lvl1pPr>
              <a:defRPr>
                <a:solidFill>
                  <a:schemeClr val="tx1"/>
                </a:solidFill>
                <a:latin typeface="Corbel" pitchFamily="34" charset="0"/>
                <a:ea typeface="MS PGothic" pitchFamily="34" charset="-128"/>
              </a:defRPr>
            </a:lvl1pPr>
            <a:lvl2pPr marL="742950" indent="-285750">
              <a:defRPr>
                <a:solidFill>
                  <a:schemeClr val="tx1"/>
                </a:solidFill>
                <a:latin typeface="Corbel" pitchFamily="34" charset="0"/>
                <a:ea typeface="MS PGothic" pitchFamily="34" charset="-128"/>
              </a:defRPr>
            </a:lvl2pPr>
            <a:lvl3pPr marL="1143000" indent="-228600">
              <a:defRPr>
                <a:solidFill>
                  <a:schemeClr val="tx1"/>
                </a:solidFill>
                <a:latin typeface="Corbel" pitchFamily="34" charset="0"/>
                <a:ea typeface="MS PGothic" pitchFamily="34" charset="-128"/>
              </a:defRPr>
            </a:lvl3pPr>
            <a:lvl4pPr marL="1600200" indent="-228600">
              <a:defRPr>
                <a:solidFill>
                  <a:schemeClr val="tx1"/>
                </a:solidFill>
                <a:latin typeface="Corbel" pitchFamily="34" charset="0"/>
                <a:ea typeface="MS PGothic" pitchFamily="34" charset="-128"/>
              </a:defRPr>
            </a:lvl4pPr>
            <a:lvl5pPr marL="2057400" indent="-228600">
              <a:defRPr>
                <a:solidFill>
                  <a:schemeClr val="tx1"/>
                </a:solidFill>
                <a:latin typeface="Corbe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orbe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orbe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orbe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orbel" pitchFamily="34" charset="0"/>
                <a:ea typeface="MS PGothic" pitchFamily="34" charset="-128"/>
              </a:defRPr>
            </a:lvl9pPr>
          </a:lstStyle>
          <a:p>
            <a:pPr algn="ctr"/>
            <a:r>
              <a:rPr lang="en-US" altLang="en-US" sz="1100" b="1">
                <a:solidFill>
                  <a:srgbClr val="000000"/>
                </a:solidFill>
                <a:sym typeface="Calibri" pitchFamily="34" charset="0"/>
              </a:rPr>
              <a:t>18 months</a:t>
            </a:r>
          </a:p>
        </p:txBody>
      </p:sp>
      <p:sp>
        <p:nvSpPr>
          <p:cNvPr id="13" name="TextBox 41"/>
          <p:cNvSpPr txBox="1">
            <a:spLocks noChangeArrowheads="1"/>
          </p:cNvSpPr>
          <p:nvPr/>
        </p:nvSpPr>
        <p:spPr bwMode="auto">
          <a:xfrm>
            <a:off x="1560306" y="2190754"/>
            <a:ext cx="1431802" cy="612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90000" bIns="90000">
            <a:spAutoFit/>
          </a:bodyPr>
          <a:lstStyle>
            <a:lvl1pPr>
              <a:defRPr>
                <a:solidFill>
                  <a:schemeClr val="tx1"/>
                </a:solidFill>
                <a:latin typeface="Corbel" pitchFamily="34" charset="0"/>
                <a:ea typeface="MS PGothic" pitchFamily="34" charset="-128"/>
              </a:defRPr>
            </a:lvl1pPr>
            <a:lvl2pPr marL="742950" indent="-285750">
              <a:defRPr>
                <a:solidFill>
                  <a:schemeClr val="tx1"/>
                </a:solidFill>
                <a:latin typeface="Corbel" pitchFamily="34" charset="0"/>
                <a:ea typeface="MS PGothic" pitchFamily="34" charset="-128"/>
              </a:defRPr>
            </a:lvl2pPr>
            <a:lvl3pPr marL="1143000" indent="-228600">
              <a:defRPr>
                <a:solidFill>
                  <a:schemeClr val="tx1"/>
                </a:solidFill>
                <a:latin typeface="Corbel" pitchFamily="34" charset="0"/>
                <a:ea typeface="MS PGothic" pitchFamily="34" charset="-128"/>
              </a:defRPr>
            </a:lvl3pPr>
            <a:lvl4pPr marL="1600200" indent="-228600">
              <a:defRPr>
                <a:solidFill>
                  <a:schemeClr val="tx1"/>
                </a:solidFill>
                <a:latin typeface="Corbel" pitchFamily="34" charset="0"/>
                <a:ea typeface="MS PGothic" pitchFamily="34" charset="-128"/>
              </a:defRPr>
            </a:lvl4pPr>
            <a:lvl5pPr marL="2057400" indent="-228600">
              <a:defRPr>
                <a:solidFill>
                  <a:schemeClr val="tx1"/>
                </a:solidFill>
                <a:latin typeface="Corbe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orbe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orbe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orbe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orbel" pitchFamily="34" charset="0"/>
                <a:ea typeface="MS PGothic" pitchFamily="34" charset="-128"/>
              </a:defRPr>
            </a:lvl9pPr>
          </a:lstStyle>
          <a:p>
            <a:pPr algn="ctr"/>
            <a:r>
              <a:rPr lang="en-US" altLang="en-US" sz="1400" b="1" dirty="0">
                <a:solidFill>
                  <a:srgbClr val="000000"/>
                </a:solidFill>
                <a:sym typeface="Calibri" pitchFamily="34" charset="0"/>
              </a:rPr>
              <a:t>Program Design</a:t>
            </a:r>
          </a:p>
          <a:p>
            <a:pPr algn="ctr"/>
            <a:r>
              <a:rPr lang="en-US" altLang="en-US" sz="1400" dirty="0">
                <a:solidFill>
                  <a:srgbClr val="000000"/>
                </a:solidFill>
                <a:sym typeface="Calibri" pitchFamily="34" charset="0"/>
              </a:rPr>
              <a:t>(2~3 months)</a:t>
            </a:r>
          </a:p>
        </p:txBody>
      </p:sp>
      <p:sp>
        <p:nvSpPr>
          <p:cNvPr id="14" name="TextBox 42"/>
          <p:cNvSpPr txBox="1">
            <a:spLocks noChangeArrowheads="1"/>
          </p:cNvSpPr>
          <p:nvPr/>
        </p:nvSpPr>
        <p:spPr bwMode="auto">
          <a:xfrm>
            <a:off x="4790682" y="2190754"/>
            <a:ext cx="1365502" cy="612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90000" bIns="90000">
            <a:spAutoFit/>
          </a:bodyPr>
          <a:lstStyle>
            <a:lvl1pPr>
              <a:defRPr>
                <a:solidFill>
                  <a:schemeClr val="tx1"/>
                </a:solidFill>
                <a:latin typeface="Corbel" pitchFamily="34" charset="0"/>
                <a:ea typeface="MS PGothic" pitchFamily="34" charset="-128"/>
              </a:defRPr>
            </a:lvl1pPr>
            <a:lvl2pPr marL="742950" indent="-285750">
              <a:defRPr>
                <a:solidFill>
                  <a:schemeClr val="tx1"/>
                </a:solidFill>
                <a:latin typeface="Corbel" pitchFamily="34" charset="0"/>
                <a:ea typeface="MS PGothic" pitchFamily="34" charset="-128"/>
              </a:defRPr>
            </a:lvl2pPr>
            <a:lvl3pPr marL="1143000" indent="-228600">
              <a:defRPr>
                <a:solidFill>
                  <a:schemeClr val="tx1"/>
                </a:solidFill>
                <a:latin typeface="Corbel" pitchFamily="34" charset="0"/>
                <a:ea typeface="MS PGothic" pitchFamily="34" charset="-128"/>
              </a:defRPr>
            </a:lvl3pPr>
            <a:lvl4pPr marL="1600200" indent="-228600">
              <a:defRPr>
                <a:solidFill>
                  <a:schemeClr val="tx1"/>
                </a:solidFill>
                <a:latin typeface="Corbel" pitchFamily="34" charset="0"/>
                <a:ea typeface="MS PGothic" pitchFamily="34" charset="-128"/>
              </a:defRPr>
            </a:lvl4pPr>
            <a:lvl5pPr marL="2057400" indent="-228600">
              <a:defRPr>
                <a:solidFill>
                  <a:schemeClr val="tx1"/>
                </a:solidFill>
                <a:latin typeface="Corbe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orbe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orbe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orbe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orbel" pitchFamily="34" charset="0"/>
                <a:ea typeface="MS PGothic" pitchFamily="34" charset="-128"/>
              </a:defRPr>
            </a:lvl9pPr>
          </a:lstStyle>
          <a:p>
            <a:pPr algn="ctr"/>
            <a:r>
              <a:rPr lang="en-US" altLang="en-US" sz="1400" b="1">
                <a:solidFill>
                  <a:srgbClr val="000000"/>
                </a:solidFill>
                <a:sym typeface="Calibri" pitchFamily="34" charset="0"/>
              </a:rPr>
              <a:t>Data Collection</a:t>
            </a:r>
          </a:p>
          <a:p>
            <a:pPr algn="ctr"/>
            <a:r>
              <a:rPr lang="en-US" altLang="en-US" sz="1400">
                <a:solidFill>
                  <a:srgbClr val="000000"/>
                </a:solidFill>
                <a:sym typeface="Calibri" pitchFamily="34" charset="0"/>
              </a:rPr>
              <a:t>(1 year)</a:t>
            </a:r>
          </a:p>
        </p:txBody>
      </p:sp>
      <p:sp>
        <p:nvSpPr>
          <p:cNvPr id="15" name="TextBox 43"/>
          <p:cNvSpPr txBox="1">
            <a:spLocks noChangeArrowheads="1"/>
          </p:cNvSpPr>
          <p:nvPr/>
        </p:nvSpPr>
        <p:spPr bwMode="auto">
          <a:xfrm>
            <a:off x="7988600" y="2190754"/>
            <a:ext cx="1162498" cy="612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90000" bIns="90000">
            <a:spAutoFit/>
          </a:bodyPr>
          <a:lstStyle>
            <a:lvl1pPr>
              <a:defRPr>
                <a:solidFill>
                  <a:schemeClr val="tx1"/>
                </a:solidFill>
                <a:latin typeface="Corbel" pitchFamily="34" charset="0"/>
                <a:ea typeface="MS PGothic" pitchFamily="34" charset="-128"/>
              </a:defRPr>
            </a:lvl1pPr>
            <a:lvl2pPr marL="742950" indent="-285750">
              <a:defRPr>
                <a:solidFill>
                  <a:schemeClr val="tx1"/>
                </a:solidFill>
                <a:latin typeface="Corbel" pitchFamily="34" charset="0"/>
                <a:ea typeface="MS PGothic" pitchFamily="34" charset="-128"/>
              </a:defRPr>
            </a:lvl2pPr>
            <a:lvl3pPr marL="1143000" indent="-228600">
              <a:defRPr>
                <a:solidFill>
                  <a:schemeClr val="tx1"/>
                </a:solidFill>
                <a:latin typeface="Corbel" pitchFamily="34" charset="0"/>
                <a:ea typeface="MS PGothic" pitchFamily="34" charset="-128"/>
              </a:defRPr>
            </a:lvl3pPr>
            <a:lvl4pPr marL="1600200" indent="-228600">
              <a:defRPr>
                <a:solidFill>
                  <a:schemeClr val="tx1"/>
                </a:solidFill>
                <a:latin typeface="Corbel" pitchFamily="34" charset="0"/>
                <a:ea typeface="MS PGothic" pitchFamily="34" charset="-128"/>
              </a:defRPr>
            </a:lvl4pPr>
            <a:lvl5pPr marL="2057400" indent="-228600">
              <a:defRPr>
                <a:solidFill>
                  <a:schemeClr val="tx1"/>
                </a:solidFill>
                <a:latin typeface="Corbe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orbe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orbe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orbe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orbel" pitchFamily="34" charset="0"/>
                <a:ea typeface="MS PGothic" pitchFamily="34" charset="-128"/>
              </a:defRPr>
            </a:lvl9pPr>
          </a:lstStyle>
          <a:p>
            <a:pPr algn="ctr"/>
            <a:r>
              <a:rPr lang="en-US" altLang="en-US" sz="1400" b="1">
                <a:solidFill>
                  <a:srgbClr val="000000"/>
                </a:solidFill>
                <a:sym typeface="Calibri" pitchFamily="34" charset="0"/>
              </a:rPr>
              <a:t>Reporting</a:t>
            </a:r>
          </a:p>
          <a:p>
            <a:pPr algn="ctr"/>
            <a:r>
              <a:rPr lang="en-US" altLang="en-US" sz="1400">
                <a:solidFill>
                  <a:srgbClr val="000000"/>
                </a:solidFill>
                <a:sym typeface="Calibri" pitchFamily="34" charset="0"/>
              </a:rPr>
              <a:t>(1~2 months)</a:t>
            </a:r>
          </a:p>
        </p:txBody>
      </p:sp>
      <p:cxnSp>
        <p:nvCxnSpPr>
          <p:cNvPr id="16" name="Straight Arrow Connector 15"/>
          <p:cNvCxnSpPr/>
          <p:nvPr/>
        </p:nvCxnSpPr>
        <p:spPr>
          <a:xfrm>
            <a:off x="1613427" y="2127250"/>
            <a:ext cx="1304925" cy="0"/>
          </a:xfrm>
          <a:prstGeom prst="straightConnector1">
            <a:avLst/>
          </a:prstGeom>
          <a:ln>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972327" y="2127250"/>
            <a:ext cx="5014913" cy="0"/>
          </a:xfrm>
          <a:prstGeom prst="straightConnector1">
            <a:avLst/>
          </a:prstGeom>
          <a:ln>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093600" y="2127250"/>
            <a:ext cx="931863" cy="0"/>
          </a:xfrm>
          <a:prstGeom prst="straightConnector1">
            <a:avLst/>
          </a:prstGeom>
          <a:ln>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4" name="ValueChainStarter"/>
          <p:cNvSpPr>
            <a:spLocks noChangeArrowheads="1"/>
          </p:cNvSpPr>
          <p:nvPr/>
        </p:nvSpPr>
        <p:spPr bwMode="auto">
          <a:xfrm>
            <a:off x="4831402" y="2895600"/>
            <a:ext cx="3250944" cy="770965"/>
          </a:xfrm>
          <a:prstGeom prst="homePlate">
            <a:avLst>
              <a:gd name="adj" fmla="val 28309"/>
            </a:avLst>
          </a:prstGeom>
          <a:solidFill>
            <a:schemeClr val="tx2"/>
          </a:solidFill>
          <a:ln w="9525" algn="ctr">
            <a:solidFill>
              <a:schemeClr val="bg1"/>
            </a:solidFill>
            <a:miter lim="800000"/>
            <a:headEnd/>
            <a:tailEnd/>
          </a:ln>
        </p:spPr>
        <p:txBody>
          <a:bodyPr lIns="45720" tIns="91440" rIns="45720" bIns="91440" anchor="ctr"/>
          <a:lstStyle/>
          <a:p>
            <a:pPr algn="ctr" eaLnBrk="0" fontAlgn="base" hangingPunct="0">
              <a:spcBef>
                <a:spcPct val="0"/>
              </a:spcBef>
              <a:spcAft>
                <a:spcPct val="0"/>
              </a:spcAft>
            </a:pPr>
            <a:r>
              <a:rPr lang="en-US" sz="1200" b="1" dirty="0" smtClean="0">
                <a:solidFill>
                  <a:srgbClr val="FFFFFF"/>
                </a:solidFill>
                <a:cs typeface="Arial" pitchFamily="34" charset="0"/>
              </a:rPr>
              <a:t>Design risk adjustment, analytics, </a:t>
            </a:r>
            <a:br>
              <a:rPr lang="en-US" sz="1200" b="1" dirty="0" smtClean="0">
                <a:solidFill>
                  <a:srgbClr val="FFFFFF"/>
                </a:solidFill>
                <a:cs typeface="Arial" pitchFamily="34" charset="0"/>
              </a:rPr>
            </a:br>
            <a:r>
              <a:rPr lang="en-US" sz="1200" b="1" dirty="0" smtClean="0">
                <a:solidFill>
                  <a:srgbClr val="FFFFFF"/>
                </a:solidFill>
                <a:cs typeface="Arial" pitchFamily="34" charset="0"/>
              </a:rPr>
              <a:t>and visualization   </a:t>
            </a:r>
            <a:endParaRPr lang="en-US" sz="1200" b="1" dirty="0">
              <a:solidFill>
                <a:srgbClr val="FFFFFF"/>
              </a:solidFill>
              <a:cs typeface="Arial" pitchFamily="34" charset="0"/>
            </a:endParaRPr>
          </a:p>
        </p:txBody>
      </p:sp>
      <p:sp>
        <p:nvSpPr>
          <p:cNvPr id="25" name="ValueChainStarter"/>
          <p:cNvSpPr>
            <a:spLocks noChangeArrowheads="1"/>
          </p:cNvSpPr>
          <p:nvPr/>
        </p:nvSpPr>
        <p:spPr bwMode="auto">
          <a:xfrm>
            <a:off x="4831402" y="3759200"/>
            <a:ext cx="3250944" cy="770965"/>
          </a:xfrm>
          <a:prstGeom prst="homePlate">
            <a:avLst>
              <a:gd name="adj" fmla="val 28309"/>
            </a:avLst>
          </a:prstGeom>
          <a:solidFill>
            <a:schemeClr val="tx2"/>
          </a:solidFill>
          <a:ln w="9525" algn="ctr">
            <a:solidFill>
              <a:schemeClr val="bg1"/>
            </a:solidFill>
            <a:miter lim="800000"/>
            <a:headEnd/>
            <a:tailEnd/>
          </a:ln>
        </p:spPr>
        <p:txBody>
          <a:bodyPr lIns="45720" tIns="91440" rIns="45720" bIns="91440" anchor="ctr"/>
          <a:lstStyle/>
          <a:p>
            <a:pPr algn="ctr" eaLnBrk="0" fontAlgn="base" hangingPunct="0">
              <a:spcBef>
                <a:spcPct val="0"/>
              </a:spcBef>
              <a:spcAft>
                <a:spcPct val="0"/>
              </a:spcAft>
            </a:pPr>
            <a:r>
              <a:rPr lang="en-US" sz="1200" b="1" dirty="0" smtClean="0">
                <a:solidFill>
                  <a:srgbClr val="FFFFFF"/>
                </a:solidFill>
                <a:cs typeface="Arial" pitchFamily="34" charset="0"/>
              </a:rPr>
              <a:t>Assess variation between participating sites</a:t>
            </a:r>
            <a:endParaRPr lang="en-US" sz="1200" b="1" dirty="0">
              <a:solidFill>
                <a:srgbClr val="FFFFFF"/>
              </a:solidFill>
              <a:cs typeface="Arial" pitchFamily="34" charset="0"/>
            </a:endParaRPr>
          </a:p>
        </p:txBody>
      </p:sp>
      <p:sp>
        <p:nvSpPr>
          <p:cNvPr id="26" name="ValueChainStarter"/>
          <p:cNvSpPr>
            <a:spLocks noChangeArrowheads="1"/>
          </p:cNvSpPr>
          <p:nvPr/>
        </p:nvSpPr>
        <p:spPr bwMode="auto">
          <a:xfrm>
            <a:off x="6081766" y="4622800"/>
            <a:ext cx="3040882" cy="770965"/>
          </a:xfrm>
          <a:prstGeom prst="homePlate">
            <a:avLst>
              <a:gd name="adj" fmla="val 28309"/>
            </a:avLst>
          </a:prstGeom>
          <a:solidFill>
            <a:schemeClr val="tx2"/>
          </a:solidFill>
          <a:ln w="9525" algn="ctr">
            <a:solidFill>
              <a:schemeClr val="bg1"/>
            </a:solidFill>
            <a:miter lim="800000"/>
            <a:headEnd/>
            <a:tailEnd/>
          </a:ln>
        </p:spPr>
        <p:txBody>
          <a:bodyPr lIns="45720" tIns="91440" rIns="45720" bIns="91440" anchor="ctr"/>
          <a:lstStyle/>
          <a:p>
            <a:pPr algn="ctr" eaLnBrk="0" fontAlgn="base" hangingPunct="0">
              <a:spcBef>
                <a:spcPct val="0"/>
              </a:spcBef>
              <a:spcAft>
                <a:spcPct val="0"/>
              </a:spcAft>
            </a:pPr>
            <a:r>
              <a:rPr lang="en-US" sz="1200" b="1" dirty="0" smtClean="0">
                <a:solidFill>
                  <a:srgbClr val="FFFFFF"/>
                </a:solidFill>
                <a:cs typeface="Arial" pitchFamily="34" charset="0"/>
              </a:rPr>
              <a:t>Examine the utility of </a:t>
            </a:r>
            <a:br>
              <a:rPr lang="en-US" sz="1200" b="1" dirty="0" smtClean="0">
                <a:solidFill>
                  <a:srgbClr val="FFFFFF"/>
                </a:solidFill>
                <a:cs typeface="Arial" pitchFamily="34" charset="0"/>
              </a:rPr>
            </a:br>
            <a:r>
              <a:rPr lang="en-US" sz="1200" b="1" dirty="0" smtClean="0">
                <a:solidFill>
                  <a:srgbClr val="FFFFFF"/>
                </a:solidFill>
                <a:cs typeface="Arial" pitchFamily="34" charset="0"/>
              </a:rPr>
              <a:t>benchmarking outcomes</a:t>
            </a:r>
            <a:endParaRPr lang="en-US" sz="1200" b="1" dirty="0">
              <a:solidFill>
                <a:srgbClr val="FFFFFF"/>
              </a:solidFill>
              <a:cs typeface="Arial" pitchFamily="34" charset="0"/>
            </a:endParaRPr>
          </a:p>
        </p:txBody>
      </p:sp>
      <p:sp>
        <p:nvSpPr>
          <p:cNvPr id="23" name="ValueChainStarter"/>
          <p:cNvSpPr>
            <a:spLocks noChangeArrowheads="1"/>
          </p:cNvSpPr>
          <p:nvPr/>
        </p:nvSpPr>
        <p:spPr bwMode="auto">
          <a:xfrm>
            <a:off x="1613428" y="2895600"/>
            <a:ext cx="3187967" cy="770965"/>
          </a:xfrm>
          <a:prstGeom prst="homePlate">
            <a:avLst>
              <a:gd name="adj" fmla="val 28309"/>
            </a:avLst>
          </a:prstGeom>
          <a:solidFill>
            <a:schemeClr val="tx2"/>
          </a:solidFill>
          <a:ln w="9525" algn="ctr">
            <a:solidFill>
              <a:schemeClr val="bg1"/>
            </a:solidFill>
            <a:miter lim="800000"/>
            <a:headEnd/>
            <a:tailEnd/>
          </a:ln>
        </p:spPr>
        <p:txBody>
          <a:bodyPr lIns="45720" tIns="91440" rIns="45720" bIns="91440" anchor="ctr"/>
          <a:lstStyle/>
          <a:p>
            <a:pPr algn="ctr" eaLnBrk="0" fontAlgn="base" hangingPunct="0">
              <a:spcBef>
                <a:spcPct val="0"/>
              </a:spcBef>
              <a:spcAft>
                <a:spcPct val="0"/>
              </a:spcAft>
            </a:pPr>
            <a:r>
              <a:rPr lang="en-US" sz="1200" b="1" dirty="0" smtClean="0">
                <a:solidFill>
                  <a:srgbClr val="FFFFFF"/>
                </a:solidFill>
                <a:cs typeface="Arial" pitchFamily="34" charset="0"/>
              </a:rPr>
              <a:t>Overcome barriers to collecting and transferring data</a:t>
            </a:r>
            <a:endParaRPr lang="en-US" sz="1200" b="1" dirty="0">
              <a:solidFill>
                <a:srgbClr val="FFFFFF"/>
              </a:solidFill>
              <a:cs typeface="Arial" pitchFamily="34" charset="0"/>
            </a:endParaRPr>
          </a:p>
        </p:txBody>
      </p:sp>
      <p:sp>
        <p:nvSpPr>
          <p:cNvPr id="27" name="ValueChainStarter"/>
          <p:cNvSpPr>
            <a:spLocks noChangeArrowheads="1"/>
          </p:cNvSpPr>
          <p:nvPr/>
        </p:nvSpPr>
        <p:spPr bwMode="auto">
          <a:xfrm>
            <a:off x="8093602" y="5486401"/>
            <a:ext cx="931862" cy="770965"/>
          </a:xfrm>
          <a:prstGeom prst="homePlate">
            <a:avLst>
              <a:gd name="adj" fmla="val 28309"/>
            </a:avLst>
          </a:prstGeom>
          <a:solidFill>
            <a:schemeClr val="tx2"/>
          </a:solidFill>
          <a:ln w="9525" algn="ctr">
            <a:solidFill>
              <a:schemeClr val="bg1"/>
            </a:solidFill>
            <a:miter lim="800000"/>
            <a:headEnd/>
            <a:tailEnd/>
          </a:ln>
        </p:spPr>
        <p:txBody>
          <a:bodyPr lIns="45720" tIns="91440" rIns="45720" bIns="91440" anchor="ctr"/>
          <a:lstStyle/>
          <a:p>
            <a:pPr algn="ctr" eaLnBrk="0" fontAlgn="base" hangingPunct="0">
              <a:spcBef>
                <a:spcPct val="0"/>
              </a:spcBef>
              <a:spcAft>
                <a:spcPct val="0"/>
              </a:spcAft>
            </a:pPr>
            <a:r>
              <a:rPr lang="en-US" sz="1200" b="1" dirty="0" smtClean="0">
                <a:solidFill>
                  <a:srgbClr val="FFFFFF"/>
                </a:solidFill>
                <a:cs typeface="Arial" pitchFamily="34" charset="0"/>
              </a:rPr>
              <a:t>Provide reporting</a:t>
            </a:r>
            <a:endParaRPr lang="en-US" sz="1200" b="1" dirty="0">
              <a:solidFill>
                <a:srgbClr val="FFFFFF"/>
              </a:solidFill>
              <a:cs typeface="Arial" pitchFamily="34" charset="0"/>
            </a:endParaRPr>
          </a:p>
        </p:txBody>
      </p:sp>
      <p:sp>
        <p:nvSpPr>
          <p:cNvPr id="30" name="Rectangle 29"/>
          <p:cNvSpPr/>
          <p:nvPr/>
        </p:nvSpPr>
        <p:spPr>
          <a:xfrm>
            <a:off x="237508" y="2895600"/>
            <a:ext cx="1318162" cy="3361766"/>
          </a:xfrm>
          <a:prstGeom prst="rect">
            <a:avLst/>
          </a:prstGeom>
          <a:solidFill>
            <a:schemeClr val="bg2">
              <a:lumMod val="40000"/>
              <a:lumOff val="6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defRPr/>
            </a:pPr>
            <a:r>
              <a:rPr lang="en-CA" sz="1200" b="1" kern="0" dirty="0" smtClean="0">
                <a:solidFill>
                  <a:schemeClr val="tx1"/>
                </a:solidFill>
                <a:cs typeface="Arial" pitchFamily="34" charset="0"/>
                <a:sym typeface="Corbel"/>
              </a:rPr>
              <a:t>Key objectives</a:t>
            </a:r>
            <a:endParaRPr lang="en-CA" sz="1200" b="1" kern="0" dirty="0">
              <a:solidFill>
                <a:schemeClr val="tx1"/>
              </a:solidFill>
              <a:cs typeface="Arial" pitchFamily="34" charset="0"/>
              <a:sym typeface="Corbel"/>
            </a:endParaRPr>
          </a:p>
        </p:txBody>
      </p:sp>
    </p:spTree>
    <p:extLst>
      <p:ext uri="{BB962C8B-B14F-4D97-AF65-F5344CB8AC3E}">
        <p14:creationId xmlns:p14="http://schemas.microsoft.com/office/powerpoint/2010/main" val="214091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3" grpId="0" animBg="1"/>
      <p:bldP spid="2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fvJR1xcWtUSZRQiGBt5Gg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Uu6_bsFn0kmxrORQGDO4v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9s4P.BxeDkGACvl67ZACj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ItxmJYrN_Eqrm_ky0VZfU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jZamOWJiL060t3CYG8Y6R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WEMP69PC4Em9AmQ2RXJ2q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oGf4bRN9kWFeBUAoqlCw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klESKtOxXEqLyc2s76IBw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dnio7QkJ5USzJ86aMibbg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h4xRluGaWUy6obKblW8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Cmb8i7vqqkKhhruJPAjR6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TWJCqdSQuEiHIkDpeVSC4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y41jbwD56U6Wq6nrEODwXQ"/>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4GVKeBEjPUGN9q8p6UdIP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_bzoni6N.0e2LR6dQOTha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XEa.f8bp.kW8wPt1QNzbw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5CsW3hkzCkql29g1QO_hO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X_XN8Bq48kWGBBZkK79kN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3S5vWXep10.UTQ6YjshUB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oPiVJsupGk.i7BT5j9M1L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AriiA5JUGk.pdkgW5Hhh2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yvzmMZAyaE6RxbHl4WVLYQ"/>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Z3Ip7wGGEuqF.KfJyVi5g"/>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PU6yRPif1EqddVMJ5qib7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jSGeVvEcg02NqJcVK365T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Be8CCSo7kEuZ9BnQSgNYT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6lMqsf_HREGZ6JB3JT0zy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cOkZB2SzH0uTzTP9cr_Ec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wpHytK9oRU2MtTSi_uHW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j5Nhi5Lu.ECpk6zDlqWjM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N5D4H5sI4kSuEz0ifwDEo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SPJGSREfmkm6VlNv8jwOI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OPzAfCPg7k6Uje2NzfADVg"/>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2DL7DvhuUk61m34NxJSQow"/>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eZNRbrc2QUaP3uCjQcSnY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Y2ngnlbUWUqg_E2xbfh91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1Kuoq0_Rnk2Ih2Rkj1Ojl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AnguMjO4mk.CyJ9KPRMM5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3QM.AcRZa0ukNgsSr1oM0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datb3xmwk6ZApLyLbMLT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7s9qerrJIE2tgMeq.Pps7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AORVz5NtI0eKJABpMMA9B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b3xs48mmvkGuhZcepwuz4Q"/>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ZkqIk7ZsfEGBsfmTTHRhw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6Ky_8EzOQ0eGZhPKbGZA.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67PQhaYfgUOUpzkNud4hR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KgyyrNcNAkGVVXV507YqCA"/>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3BE6.o0aakuCRyR7zH6tNQ"/>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lqTCdNO_oUCAh5MPlfU1wA"/>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4a2r1zjD2kG0B4EeQYuRp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wt5MRESiYk6mnvW.h44Z7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_d4_i6efJEiMyG1xC3geq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DrvL3tX7Tk.vCccXbhjdyg"/>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PMI36M4aDUGaQu2TecbJqw"/>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TYsI5IFZMkiQtvnOG94S_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_atV2D0hKUC5eSTda53waA"/>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Jb_dBrzTLkKgxu2DonVFrQ"/>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XcyfkeTIdUiunpk_N36Ed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MZXZf.UlUUuMmetHnlOTq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hzNXkYf6Kk.Iv0XieyGMN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UkOrpHZHQ0uikgDaOwOk0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KUFSf7Rw70KyqS7YPQP8aw"/>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D1NfFzpFm0S8ceR0eWTFOg"/>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nGtW3CjkDkuI1E_bW_Wtk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yvDvMnfx1EC6n7ru1DGwB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Eq8qVLKCAEClgEfxnFmrsQ"/>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BIulFdLklkuBd3fJ72WOc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cd4DuL3dKUCWJnn4KIlTmw"/>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mqfDcA8Cg0S6i7ND1RPSJ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s3JGdwzvykaytbkP4aqV9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mwFHjr37zUa7uax1ZjtPc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9sWHR9wBvE2cKINJBu7T8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qrNR8IF0L0SySGIbULnWzw"/>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rIYNGFBwAki.pZOER9UeJ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ADXoC0TevEyxSmKA0NWb1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rAAX_YfU2Ue9qUKdRbGGsA"/>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sM_xgpCyHkOVB922KD65h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3Sdc1yWwQkG09Qx7EVRkZ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Hb6ksDrEvkqyDZ.MLk21iA"/>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QCS63zu6106ZeOabMpVU_w"/>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cVcdyXPfLEuz24U0mik_z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cHp2zOB.JEubiR158powc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cz6ft4K53kSriCL2p0J55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TfqPuyHleECXv4Ypl0wc3Q"/>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C1IjZGobMEGFUtHqSxT9B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umAm0pgN20aIoAcizJe8o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NclJkCsSQUqM4m1VWve0w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MU5a5cr6nUeHeb0cKJ9w6w"/>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LXk2SCGMMEasX0KmLUcxO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Id4LVYQNx02YnEadNfUQ.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DYNnOurJfUK2HuJAJKdx5Q"/>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nB0DjhUxDEWHEgom9hUfwA"/>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gE57HdPXFEinsKpJYBCF3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mn0cogQtXUOThS0rjklp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oq4RWcJExUGThWn6WQWVH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9CkFUJZagUS_9D94SEj0ug"/>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6WeJMqok5kWlITVNk_tM9A"/>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ij6d3qTcGEuqHQDcoJNui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P57j6QkcqE2Vwue9WZDJfw"/>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sWO8U_.zRES4frM8Ld7qn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nLbQ7RFVUUKQg0HePhzlG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k3ANOaXS90q9nish2e5xS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fwmvU2zSq0y2PDoWj3cY.Q"/>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lyrFNXg8RkaJ42BPGYTP0g"/>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xHGSCttBCkS.DEPBNqUX2A"/>
</p:tagLst>
</file>

<file path=ppt/tags/tag2.xml><?xml version="1.0" encoding="utf-8"?>
<p:tagLst xmlns:a="http://schemas.openxmlformats.org/drawingml/2006/main" xmlns:r="http://schemas.openxmlformats.org/officeDocument/2006/relationships" xmlns:p="http://schemas.openxmlformats.org/presentationml/2006/main">
  <p:tag name="BCGMACROSCOPYRIGHTREPRESENTATIVE" val="BCGMacrosCopyrightRepresentativ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C8wJy9.T70u6KA76sWaaKQ"/>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7ThQ0kzhq0KdpxDStIvWCQ"/>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iG4WODkL9EGzvwgHh4I8S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q7l.XkivHUuYuIbYtBefuQ"/>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2s0zcTEPTUifqLMKBtmS8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LkuIx9bN6EqBLEhFhykIH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1Ju6Ej_d2UaSz.QxAlFyDg"/>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9u9ehucMJEew3U3zqylQKA"/>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WYxv9bKghECY31R6HoPPNQ"/>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CgMuSBU0wE23QVYzUiLO0A"/>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gk1SLbBBukS8YHq9yWCqW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idwNHDjVU0GAySVJpTJs_A"/>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KxrvdXQtpEikvyeR3bQK.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lTGdsDjL5kmoI.MtZZcUEQ"/>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g4Z4PKu66UikyAqpFAg8ww"/>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siD2eRPb.EGbJ8fDWfSsJ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MCHVqt0bYU.pFu1.awV9W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Fnjb53dc4Ui4a9PJ3gjnT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A5WcJ48hD0S3DgQJrqife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9tU0YN9rh0KKj3q7dSGg5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CkQaiFnybkyEPUwYXNaWJ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nuyaps5hwEq80yEpPXKUG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iqqZeJjNb0KH5iHwPgueoA"/>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dFMavmXX9EuObY83LXRxKg"/>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KQR_86hsTUiGrC4FM9s7ag"/>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lKr9NIP7FEKn5g_6aBHaK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llYl0mkAjke4BBRwwKztoQ"/>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o4nDuJ_y8k.7DAVpsY9x.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DGQVlyeC0SKlTVXHwClLQ"/>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W7r8VLvjpkmNX7R1iyQu1A"/>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dEwU1fYlxkmfg5CYRhc3D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NptiBj2W5UyYE7vMnvWMFQ"/>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JC42FPUkXEiVl2vZxAcxm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HG_MuBp5CEK9EqAw4X14eQ"/>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eIvSAAw_QUOjDyKf5_EKxg"/>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yGBzub8gmEKMbO0Nh28bvQ"/>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7LUdF_u9AEinM90gkIDCww"/>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7sM2dY9BPk6iJnz5rcC3OA"/>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m5k5LprtpUe9xvN3BFlUYg"/>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WMUbBYNKc0OZW2BBvmi0kA"/>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D8pdMgh2zU6zuF1jc8QX4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AbIxjPtFoUG6dtqMeA5nc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fcHwfyCBl0iRCKR.kMKdTQ"/>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qz5ohLeP0uYJRx.Z9zc8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i1Z.HICdPU24ZM8DxIB73w"/>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W18JmR1Mhkmc0cgyMCKrt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99nWhSXkK06S2MUY_ZHys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jhf7TXrGEEOmNMoXcqMf3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2dVjs7CluE.3ElNcqWq3Yg"/>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Fo.19BlvZk679w8udYJy3g"/>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vVKSBicUlEi334AG7XXGyg"/>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zqvmlz.8u0aZpjfTN7j3pg"/>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4JTYhHX9u0iK7dHkWoKWK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hh053aZ3O02FWhNsW5qlgQ"/>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bcBa8f1lXUi3SU2XDDX_Y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XOznR95e0keAIOgLrOTj3Q"/>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g1VFMKm8CEWMvza_AxYOWA"/>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Ol_zSqK6i0Se3OMMA2dn_g"/>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jEYnle7ha0GP4dQwISDC9A"/>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21WbsuUCE0Sn7a.HF1LWA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OtnhurPqbUKRzbLma_Pg7g"/>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Q78x.NYQrUWowoHOtlgHd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8xzzKzpWtUmu331S8svAv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OZb9.GauEUenlfNGyFUcLA"/>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Eo9Vc9FLGEmke4B6Fm9I.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VTNeUKmrrUSWiplUNXKQU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DrWp0UXRjkCu2h_yFwwj.A"/>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ENi.Nrb2yky0QHPdkt3KQA"/>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iGHBSmGHU0qH2Zo1dKKFrQ"/>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ExR0IZWrl0igQwiYLeZaiA"/>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c6ChDntXeUmEozVN.GTaE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ePwae2pFCUqbv0sJNF_Ekg"/>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pIjW9J4ToUeSeV8ksPJyO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Gm6xcIXsbUGSCzkvcvbJiA"/>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gE8eVaRHZEOZlvAjQqiJCw"/>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_.KsUpOchEe1HCXpeZkeFw"/>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A2ylzXlOu0uKScZyn4B9h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m_oeb4MKW0CxRC2y5Nl0zQ"/>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sZFLo9.7FkWCqIEJMSp.Jg"/>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R8xbagmYdUC21dD7bbxHag"/>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TDItQM_la0.1t7EcK38ha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sw8pmP9f0E6T2.PD_Ehyj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LXUOlM0gDkClocDYXhahw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LaHkj6UiK0qc0iCaFzl0SA"/>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DbXk2IqsN0WTSI_oDgxrR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n7KH1daDEU..FQXli0OOq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q02sDEnQxkmQAQALg5aju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W1eIuLQRykaDpIuNlm6Vj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6vcK.DLHEmuzjMitmmEvw"/>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FAJX4bJj7EaANhgeIjdKMA"/>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14eKoB7UqUWgBnB6lG4ENw"/>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EN0d1LAeHkKby71pi04EsQ"/>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wseJPh_QCEm2eRX.zacWB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_yZKvpEQcUm0OJDxSZMG3w"/>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CIy32zh3YkGrUj.3DSVdwA"/>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GC6.DTwI2UOKLDEGVpWye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FSPXFXbys0Gd9v3Y8JZ3V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FZRNHNOMdUuDCl4ouhgEMQ"/>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F8tjVApBLEi3.IbHNQXwP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IAoxfpFOoUOGia0sEkez1g"/>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az6Mam1ry0a2gjYF.otX8A"/>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4LobrcxEaEe5HOHvRipwWQ"/>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mxvGMT.j.UO83jNAMlhTbQ"/>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x66ywLlU10qQPA71Ds8WTA"/>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f5fc7m7tIUKR.3nkxBpotg"/>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K7UHZkkYPk2vXiXDYYGlIw"/>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WcxO7AFldkWpIoG.3Ly4Fg"/>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Fwe7fyfQBUiLkWGuH_XbvQ"/>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Y.QNHHylD0miQWOL6AdeJw"/>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QUFvFCHJWk6lEmTXM2ODY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fVgBtGkxEESAx_2D94Pacw"/>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Anl_Y_iWpUWYryPhPPyR6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dYWbRVEhq0m6sfJvWiFiHA"/>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UeyaGlSZxEeJ_iPoYlJ_NA"/>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8ZBNELh73kSubBhtHR7BOg"/>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z7r7I4uJbEKDMdC8HwpIWw"/>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7JXoxxk2gESLh5hsNO2kFQ"/>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2GxuX7cZ8kOS8sFyseYYzA"/>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_V9MC6sPO0iT5kaH_UIYDQ"/>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7HInwCp0v0SHa5yObD3mWw"/>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ygFisRoGckGfw6.AKFZtq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pF9fCWLUecN2bqHrYAaQ"/>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iVZu5j5QbEOh_1qyw2zDpg"/>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IEAE5YRFN0WLxDottXYN9Q"/>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KFaLLQrbO0yFypDOo0NI_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Wj6NovToO0GoDc3yONwjRQ"/>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0Owg1iQVp0.H09Dn97gBEA"/>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nBBNB2_ZNEaQjcxFk.5txw"/>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BBvOs3pc0kWo4CFaHlTtHQ"/>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Ddvt6ZkifEGkSMT0HWrg2w"/>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KtvqkHY0aE2nI62wY.JIGA"/>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AgZGE5CqBU2KJVt3c7yx4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aSmSuu3aD0iV1TqDE7s5.A"/>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Kgfs24dNBEuRlGK5qiMTnQ"/>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dG2KOawgBkCCvrrANdi6WA"/>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KSob0UJvUUqSDL3QCGtogA"/>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82iSOh17m0SQKMbFx1sfTA"/>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n4Rkd8NAukKHB4x60T__NQ"/>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Is2kgbEg1k2de9Est.Iiaw"/>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PA0aUhvzckiB2K2tQvcZy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jFKQ0U7ZCkKxZWg07BySE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QvwHcTB4AEWt6O2LlpfUk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1LZjA2acI0qPvnD8vk6Ij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KlOcPP7O60W3uAj322rlW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3xXgcAxHZE.DQYfqb93Gy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QMRAyhjPxUSMnbnQd0MRX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i8izSRXl4Eeo_evaFGF_R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1LnZAgOwUUu9zEeNdAExK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dhQ7KxhBXk2qbYIG2VZ6m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ps8wMlJVJUujH3iwcKkie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BONgtDSDS02hm0C3vGyJt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LqAogB8FkSyF5w9NY1mz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Q.WlLrZHLk2rMt4sS3idB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YI3KGego02.1OOEvfKmM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1.e4Ki1f7UWisXt6vvi_k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2Be2t2_wxEW.hDZ4gQ1Lm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bI_CCIOKwEGgTC3jh38Ipg"/>
</p:tagLst>
</file>

<file path=ppt/tags/tag5.xml><?xml version="1.0" encoding="utf-8"?>
<p:tagLst xmlns:a="http://schemas.openxmlformats.org/drawingml/2006/main" xmlns:r="http://schemas.openxmlformats.org/officeDocument/2006/relationships" xmlns:p="http://schemas.openxmlformats.org/presentationml/2006/main">
  <p:tag name="BCGMACROSCOPYRIGHTREPRESENTATIVE" val="BCGMacrosCopyrightRepresentativ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awR5H7wnxkqjL6i.cIm5W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yr9JLuuAm0.R0owSC6hzC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WmqFkfJN_U6vx3U08Ucl2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9OHcFxrWWkSDnlPxTIeFy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nHEcQPNnVUup.5wEPKlPb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2U9Q8F3Jb0.qNLLeos75p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AransbsFMkCZV8vj37.VZ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rqZ53EQA1U.PvF0rd5yDz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DBOS.IWQC0qYnIGSq0.LN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B3qXlF_vNkuok4_hcRrrp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7FHANt9aSUWDcWjKKfBXb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XRDneWrZhkCyoklX9FlUE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MSlo5qeL8Eyb3i1311oMN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4gIqZaBkVkqElJtC9FRvb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wc_xql2SJEenM6sa91uWQ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28zNcCtbo06a95j3nayms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QTvaa4QqNEqqzJmgE0jKt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fSdVjtqp9kWdwYGLcralo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rCy7rRnY6k61sPsVX8trI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k7RyxM1oEW6w336vPvFe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PI8Z21ruxk2g5Xdt4dRZk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tQDGqe2V9kyCit0qllhjO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WTWk.mQ_vE6j2.wD3hWmEA"/>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NPyJLZIl3EKiZh64uHy97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BMKXmoBmYE6WMsfU2Ut8C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IjMi3hqlbkG4TlPmHhNyt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TBO0uRpBCEub4AT1l2csG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ixmzVRvpFEqXh7_WPJchW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or5G.cdTUESsngVvvRLfd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XMq1Sq0A2UqRTElVIlsVO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y_RPlh0fUmW9LrT8ZRSrw"/>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kZD8dz8wQU.9BQV9YoOMg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XHmy0j1LcU6GNvfbP8EQB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tIwCxIW2yEW2ll5z8eWq7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FpxS3VEK0kqMMIowd8wNb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FRvETPoLTke00b410q_Tj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IiegLdehY0Wb9WsG1bJXCA"/>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H5_Mwrj0.ECOrjQxqJbOQ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gu6UEZkSsUGyoVS1L_Ndb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jF.ualFQkU.sJGH_pY0p8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FzMJsnQeckCmobQMSsNaT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DtrnF5GHkkeQKfairqXHM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U4HcHQmZKEOig3R5hnRbv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f_bcp0Q.u0yam5I8VgqQy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yoevMbJsJUuTJ5iYeW79a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Bx35q1kuyUSfmswyuLCO8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9fZTmNxB30GmjiWS2WGIB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ezG7GyvqXU.0pCxKOAN6GA"/>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4gCoG9e1rUm7KkXGLyT.Q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PjBFDTMq7k2WJtQf9EaJq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L69l41ACcUSHTuhX3LC3Vg"/>
</p:tagLst>
</file>

<file path=ppt/theme/theme1.xml><?xml version="1.0" encoding="utf-8"?>
<a:theme xmlns:a="http://schemas.openxmlformats.org/drawingml/2006/main" name="Blank">
  <a:themeElements>
    <a:clrScheme name="Custom 7">
      <a:dk1>
        <a:srgbClr val="000000"/>
      </a:dk1>
      <a:lt1>
        <a:srgbClr val="FFFFFF"/>
      </a:lt1>
      <a:dk2>
        <a:srgbClr val="A6CE39"/>
      </a:dk2>
      <a:lt2>
        <a:srgbClr val="ADAEB2"/>
      </a:lt2>
      <a:accent1>
        <a:srgbClr val="F0F0F0"/>
      </a:accent1>
      <a:accent2>
        <a:srgbClr val="C8DF89"/>
      </a:accent2>
      <a:accent3>
        <a:srgbClr val="ADAEB2"/>
      </a:accent3>
      <a:accent4>
        <a:srgbClr val="575757"/>
      </a:accent4>
      <a:accent5>
        <a:srgbClr val="F9A578"/>
      </a:accent5>
      <a:accent6>
        <a:srgbClr val="F37032"/>
      </a:accent6>
      <a:hlink>
        <a:srgbClr val="00B9F2"/>
      </a:hlink>
      <a:folHlink>
        <a:srgbClr val="74D1F6"/>
      </a:folHlink>
    </a:clrScheme>
    <a:fontScheme name="Corbel">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noFill/>
        </a:ln>
        <a:effectLst/>
      </a:spPr>
      <a:bodyPr tIns="90000" bIns="90000" rtlCol="0" anchor="ctr" anchorCtr="0"/>
      <a:lstStyle>
        <a:defPPr algn="ctr">
          <a:buClr>
            <a:srgbClr val="A6CE39"/>
          </a:buClr>
          <a:defRPr sz="1400" dirty="0" err="1" smtClean="0">
            <a:solidFill>
              <a:schemeClr val="tx1"/>
            </a:solidFill>
            <a:latin typeface="Corbe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tIns="90000" bIns="90000" rtlCol="0" anchor="t">
        <a:spAutoFit/>
      </a:bodyPr>
      <a:lstStyle>
        <a:defPPr algn="ctr">
          <a:defRPr sz="1400" dirty="0" smtClean="0">
            <a:latin typeface="Corbel" pitchFamily="34" charset="0"/>
          </a:defRPr>
        </a:defPPr>
      </a:lstStyle>
    </a:txDef>
  </a:objectDefaults>
  <a:extraClrSchemeLst/>
  <a:extLst>
    <a:ext uri="{05A4C25C-085E-4340-85A3-A5531E510DB2}">
      <thm15:themeFamily xmlns:thm15="http://schemas.microsoft.com/office/thememl/2012/main" name="blank.potx" id="{A2DD052A-77B0-47F6-BF91-2372FF0AC1C4}" vid="{B91A12F5-601B-412F-9568-B5752611F19C}"/>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Blank">
  <a:themeElements>
    <a:clrScheme name="Custom 7">
      <a:dk1>
        <a:srgbClr val="000000"/>
      </a:dk1>
      <a:lt1>
        <a:srgbClr val="FFFFFF"/>
      </a:lt1>
      <a:dk2>
        <a:srgbClr val="A6CE39"/>
      </a:dk2>
      <a:lt2>
        <a:srgbClr val="ADAEB2"/>
      </a:lt2>
      <a:accent1>
        <a:srgbClr val="F0F0F0"/>
      </a:accent1>
      <a:accent2>
        <a:srgbClr val="C8DF89"/>
      </a:accent2>
      <a:accent3>
        <a:srgbClr val="ADAEB2"/>
      </a:accent3>
      <a:accent4>
        <a:srgbClr val="575757"/>
      </a:accent4>
      <a:accent5>
        <a:srgbClr val="F9A578"/>
      </a:accent5>
      <a:accent6>
        <a:srgbClr val="F37032"/>
      </a:accent6>
      <a:hlink>
        <a:srgbClr val="00B9F2"/>
      </a:hlink>
      <a:folHlink>
        <a:srgbClr val="74D1F6"/>
      </a:folHlink>
    </a:clrScheme>
    <a:fontScheme name="Corbel">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noFill/>
        </a:ln>
        <a:effectLst/>
      </a:spPr>
      <a:bodyPr tIns="90000" bIns="90000" rtlCol="0" anchor="ctr" anchorCtr="0"/>
      <a:lstStyle>
        <a:defPPr algn="ctr">
          <a:buClr>
            <a:srgbClr val="A6CE39"/>
          </a:buClr>
          <a:defRPr sz="1400" dirty="0" err="1" smtClean="0">
            <a:solidFill>
              <a:schemeClr val="tx1"/>
            </a:solidFill>
            <a:latin typeface="Corbe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tIns="90000" bIns="90000" rtlCol="0" anchor="t">
        <a:spAutoFit/>
      </a:bodyPr>
      <a:lstStyle>
        <a:defPPr algn="ctr">
          <a:defRPr sz="1400" dirty="0" smtClean="0">
            <a:latin typeface="Corbel" pitchFamily="34" charset="0"/>
          </a:defRPr>
        </a:defPPr>
      </a:lstStyle>
    </a:txDef>
  </a:objectDefaults>
  <a:extraClrSchemeLst/>
  <a:extLst>
    <a:ext uri="{05A4C25C-085E-4340-85A3-A5531E510DB2}">
      <thm15:themeFamily xmlns:thm15="http://schemas.microsoft.com/office/thememl/2012/main" name="blank.potx" id="{A2DD052A-77B0-47F6-BF91-2372FF0AC1C4}" vid="{B91A12F5-601B-412F-9568-B5752611F19C}"/>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7605</TotalTime>
  <Words>845</Words>
  <Application>Microsoft Office PowerPoint</Application>
  <PresentationFormat>Custom</PresentationFormat>
  <Paragraphs>168</Paragraphs>
  <Slides>12</Slides>
  <Notes>3</Notes>
  <HiddenSlides>0</HiddenSlides>
  <MMClips>0</MMClips>
  <ScaleCrop>false</ScaleCrop>
  <HeadingPairs>
    <vt:vector size="8" baseType="variant">
      <vt:variant>
        <vt:lpstr>Fonts Used</vt:lpstr>
      </vt:variant>
      <vt:variant>
        <vt:i4>8</vt:i4>
      </vt:variant>
      <vt:variant>
        <vt:lpstr>Theme</vt:lpstr>
      </vt:variant>
      <vt:variant>
        <vt:i4>5</vt:i4>
      </vt:variant>
      <vt:variant>
        <vt:lpstr>Embedded OLE Servers</vt:lpstr>
      </vt:variant>
      <vt:variant>
        <vt:i4>1</vt:i4>
      </vt:variant>
      <vt:variant>
        <vt:lpstr>Slide Titles</vt:lpstr>
      </vt:variant>
      <vt:variant>
        <vt:i4>12</vt:i4>
      </vt:variant>
    </vt:vector>
  </HeadingPairs>
  <TitlesOfParts>
    <vt:vector size="26" baseType="lpstr">
      <vt:lpstr>MS PGothic</vt:lpstr>
      <vt:lpstr>Arial</vt:lpstr>
      <vt:lpstr>Calibri</vt:lpstr>
      <vt:lpstr>Calibri Light</vt:lpstr>
      <vt:lpstr>Corbel</vt:lpstr>
      <vt:lpstr>Helvetica Neue LT Std 45 Light</vt:lpstr>
      <vt:lpstr>MV Boli</vt:lpstr>
      <vt:lpstr>Segoe Print</vt:lpstr>
      <vt:lpstr>Blank</vt:lpstr>
      <vt:lpstr>Custom Design</vt:lpstr>
      <vt:lpstr>1_Blank</vt:lpstr>
      <vt:lpstr>2_Custom Design</vt:lpstr>
      <vt:lpstr>1_Custom Design</vt:lpstr>
      <vt:lpstr>think-cell Slide</vt:lpstr>
      <vt:lpstr>PowerPoint Presentation</vt:lpstr>
      <vt:lpstr>Our Strategic Agenda</vt:lpstr>
      <vt:lpstr>Since our founding we've been working towards benchmarking</vt:lpstr>
      <vt:lpstr>Since our founding we've been working towards benchmarking</vt:lpstr>
      <vt:lpstr>ICON is an international CRO with extensive experience in data collection and management in numerous markets</vt:lpstr>
      <vt:lpstr>ICON is an international CRO with extensive experience in data collection and management in numerous markets</vt:lpstr>
      <vt:lpstr>ICON is excited to partner with ICHOM on this journey</vt:lpstr>
      <vt:lpstr>Since our founding we've been working towards benchmarking</vt:lpstr>
      <vt:lpstr>The Global Outcomes Benchmarking (GLOBE) program Pilot conditions : Cataracts and Hip &amp; Knee Osteoarthritis</vt:lpstr>
      <vt:lpstr>ICHOM &amp; ICON are working with an international network of providers to deliver the first phase of the GLOBE Pilot</vt:lpstr>
      <vt:lpstr>The path forward</vt:lpstr>
      <vt:lpstr>PowerPoint Presentation</vt:lpstr>
    </vt:vector>
  </TitlesOfParts>
  <Company>The Boston Consulting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Dias, Andre</dc:creator>
  <cp:lastModifiedBy>Dias, Andre</cp:lastModifiedBy>
  <cp:revision>121</cp:revision>
  <cp:lastPrinted>2016-05-10T17:26:19Z</cp:lastPrinted>
  <dcterms:created xsi:type="dcterms:W3CDTF">2016-04-26T04:01:10Z</dcterms:created>
  <dcterms:modified xsi:type="dcterms:W3CDTF">2016-05-18T12:26:09Z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ormat Name">
    <vt:lpwstr>15004-yy Format</vt:lpwstr>
  </property>
  <property fmtid="{D5CDD505-2E9C-101B-9397-08002B2CF9AE}" pid="3" name="Template Name">
    <vt:lpwstr>Letter Corbel</vt:lpwstr>
  </property>
</Properties>
</file>